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4" r:id="rId17"/>
    <p:sldId id="275" r:id="rId18"/>
    <p:sldId id="271" r:id="rId19"/>
    <p:sldId id="272" r:id="rId20"/>
    <p:sldId id="273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4" autoAdjust="0"/>
    <p:restoredTop sz="91245" autoAdjust="0"/>
  </p:normalViewPr>
  <p:slideViewPr>
    <p:cSldViewPr snapToGrid="0">
      <p:cViewPr varScale="1">
        <p:scale>
          <a:sx n="104" d="100"/>
          <a:sy n="104" d="100"/>
        </p:scale>
        <p:origin x="17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2020-02-26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376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7741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36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4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50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31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00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50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212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63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048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25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96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487D5-0C89-451A-BFAF-1668DF34708F}" type="datetimeFigureOut">
              <a:rPr lang="ko-KR" altLang="en-US" smtClean="0"/>
              <a:t>2020-02-26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83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4" y="2689665"/>
            <a:ext cx="5563399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dirty="0">
                <a:solidFill>
                  <a:schemeClr val="bg1"/>
                </a:solidFill>
              </a:rPr>
              <a:t>파일 입출력 예외처리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11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63092" y="2689665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한 동 대 학 교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br>
              <a:rPr lang="en-US" altLang="ko-KR" sz="2000" dirty="0">
                <a:solidFill>
                  <a:schemeClr val="bg1"/>
                </a:solidFill>
              </a:rPr>
            </a:br>
            <a:r>
              <a:rPr lang="ko-KR" altLang="en-US" sz="2000" dirty="0">
                <a:solidFill>
                  <a:schemeClr val="bg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cxnSp>
        <p:nvCxnSpPr>
          <p:cNvPr id="8" name="직선 연결선 7"/>
          <p:cNvCxnSpPr/>
          <p:nvPr/>
        </p:nvCxnSpPr>
        <p:spPr>
          <a:xfrm>
            <a:off x="6304615" y="2689665"/>
            <a:ext cx="0" cy="136788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748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의 코드에 예외처리 구문을 </a:t>
            </a:r>
            <a:r>
              <a:rPr lang="ko-KR" altLang="en-US" dirty="0" err="1"/>
              <a:t>추가하시오</a:t>
            </a:r>
            <a:r>
              <a:rPr lang="ko-KR" altLang="en-US" dirty="0"/>
              <a:t> 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5703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 </a:t>
            </a:r>
            <a:r>
              <a:rPr lang="ko-KR" altLang="en-US" dirty="0"/>
              <a:t>코드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1058565" y="1652514"/>
            <a:ext cx="5681282" cy="470718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45632" y="1723432"/>
            <a:ext cx="5387279" cy="4565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solidFill>
                  <a:srgbClr val="FF0000"/>
                </a:solidFill>
                <a:latin typeface="+mj-ea"/>
                <a:cs typeface="Times New Roman" panose="02020603050405020304" pitchFamily="18" charset="0"/>
              </a:rPr>
              <a:t>try: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cs typeface="Times New Roman" panose="02020603050405020304" pitchFamily="18" charset="0"/>
              </a:rPr>
              <a:t>    f = open('poem.txt', 'r')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j-ea"/>
                <a:cs typeface="Times New Roman" panose="02020603050405020304" pitchFamily="18" charset="0"/>
              </a:rPr>
              <a:t>outf</a:t>
            </a:r>
            <a:r>
              <a:rPr lang="en-US" altLang="ko-KR" sz="1600" dirty="0">
                <a:latin typeface="+mj-ea"/>
                <a:cs typeface="Times New Roman" panose="02020603050405020304" pitchFamily="18" charset="0"/>
              </a:rPr>
              <a:t> = open('numpoem.txt', 'w')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j-ea"/>
                <a:cs typeface="Times New Roman" panose="02020603050405020304" pitchFamily="18" charset="0"/>
              </a:rPr>
              <a:t>except </a:t>
            </a:r>
            <a:r>
              <a:rPr lang="en-US" altLang="ko-KR" sz="1600" dirty="0" err="1">
                <a:solidFill>
                  <a:srgbClr val="FF0000"/>
                </a:solidFill>
                <a:latin typeface="+mj-ea"/>
                <a:cs typeface="Times New Roman" panose="02020603050405020304" pitchFamily="18" charset="0"/>
              </a:rPr>
              <a:t>IOError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cs typeface="Times New Roman" panose="02020603050405020304" pitchFamily="18" charset="0"/>
              </a:rPr>
              <a:t> as err:</a:t>
            </a:r>
          </a:p>
          <a:p>
            <a:r>
              <a:rPr lang="en-US" altLang="ko-KR" sz="1600" dirty="0">
                <a:latin typeface="+mj-ea"/>
                <a:cs typeface="Times New Roman" panose="02020603050405020304" pitchFamily="18" charset="0"/>
              </a:rPr>
              <a:t>    print("unable to handle</a:t>
            </a:r>
            <a:r>
              <a:rPr lang="ko-KR" altLang="en-US" sz="1600" dirty="0">
                <a:latin typeface="+mj-ea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+mj-ea"/>
                <a:cs typeface="Times New Roman" panose="02020603050405020304" pitchFamily="18" charset="0"/>
              </a:rPr>
              <a:t>files")</a:t>
            </a:r>
          </a:p>
          <a:p>
            <a:endParaRPr lang="en-US" altLang="ko-KR" sz="1600" dirty="0">
              <a:latin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Numword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=[]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count=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f.readlines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f.close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f = open('poem.txt', 'r')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for 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in range(count) 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fline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=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f.readline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flist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=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fline.split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outf.write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str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flist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))+ "\n")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f.close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outf.close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989453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삭제</a:t>
            </a:r>
            <a:r>
              <a:rPr lang="en-US" altLang="ko-KR" dirty="0"/>
              <a:t>, </a:t>
            </a:r>
            <a:r>
              <a:rPr lang="ko-KR" altLang="en-US" dirty="0"/>
              <a:t>복사</a:t>
            </a:r>
            <a:r>
              <a:rPr lang="en-US" altLang="ko-KR" dirty="0"/>
              <a:t>, </a:t>
            </a:r>
            <a:r>
              <a:rPr lang="ko-KR" altLang="en-US" dirty="0"/>
              <a:t>이름 바꾸기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 내에서 파일을 복사</a:t>
            </a:r>
            <a:r>
              <a:rPr lang="en-US" altLang="ko-KR" dirty="0"/>
              <a:t>, </a:t>
            </a:r>
            <a:r>
              <a:rPr lang="ko-KR" altLang="en-US" dirty="0"/>
              <a:t>삭제</a:t>
            </a:r>
            <a:r>
              <a:rPr lang="en-US" altLang="ko-KR" dirty="0"/>
              <a:t>, </a:t>
            </a:r>
            <a:r>
              <a:rPr lang="ko-KR" altLang="en-US" dirty="0"/>
              <a:t>이름 바꾸기 하는 방법을 익힌다</a:t>
            </a:r>
            <a:endParaRPr lang="en-US" altLang="ko-KR" dirty="0"/>
          </a:p>
          <a:p>
            <a:r>
              <a:rPr lang="ko-KR" altLang="en-US" dirty="0"/>
              <a:t>아래 </a:t>
            </a:r>
            <a:r>
              <a:rPr lang="en-US" altLang="ko-KR" dirty="0"/>
              <a:t>2</a:t>
            </a:r>
            <a:r>
              <a:rPr lang="ko-KR" altLang="en-US" dirty="0"/>
              <a:t>개 모듈을 활용한다</a:t>
            </a:r>
            <a:endParaRPr lang="en-US" altLang="ko-KR" dirty="0"/>
          </a:p>
          <a:p>
            <a:r>
              <a:rPr lang="en-US" altLang="ko-KR" dirty="0" err="1"/>
              <a:t>os</a:t>
            </a:r>
            <a:r>
              <a:rPr lang="en-US" altLang="ko-KR" dirty="0"/>
              <a:t> module </a:t>
            </a:r>
          </a:p>
          <a:p>
            <a:pPr lvl="1"/>
            <a:r>
              <a:rPr lang="ko-KR" altLang="en-US" dirty="0"/>
              <a:t>파일이름을</a:t>
            </a:r>
            <a:r>
              <a:rPr lang="en-US" altLang="ko-KR" dirty="0"/>
              <a:t> </a:t>
            </a:r>
            <a:r>
              <a:rPr lang="ko-KR" altLang="en-US" dirty="0"/>
              <a:t>바꾸거나 삭제하는 기능을 제공한다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err="1"/>
              <a:t>shutil</a:t>
            </a:r>
            <a:r>
              <a:rPr lang="en-US" altLang="ko-KR" dirty="0"/>
              <a:t> module</a:t>
            </a:r>
          </a:p>
          <a:p>
            <a:pPr lvl="1"/>
            <a:r>
              <a:rPr lang="ko-KR" altLang="en-US" dirty="0"/>
              <a:t>파일을 복사하거나 삭제하는 기능을 제공한다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58660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삭제</a:t>
            </a:r>
            <a:r>
              <a:rPr lang="en-US" altLang="ko-KR" dirty="0"/>
              <a:t>, </a:t>
            </a:r>
            <a:r>
              <a:rPr lang="ko-KR" altLang="en-US" dirty="0"/>
              <a:t>복사</a:t>
            </a:r>
            <a:r>
              <a:rPr lang="en-US" altLang="ko-KR" dirty="0"/>
              <a:t>, </a:t>
            </a:r>
            <a:r>
              <a:rPr lang="ko-KR" altLang="en-US" dirty="0"/>
              <a:t>이름 바꾸기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‘t.txt’</a:t>
            </a:r>
            <a:r>
              <a:rPr lang="ko-KR" altLang="en-US" b="0" dirty="0"/>
              <a:t>복사하여 </a:t>
            </a:r>
            <a:r>
              <a:rPr lang="en-US" altLang="ko-KR" b="0" dirty="0"/>
              <a:t>‘t1.txt’</a:t>
            </a:r>
            <a:r>
              <a:rPr lang="ko-KR" altLang="en-US" b="0" dirty="0"/>
              <a:t>생성</a:t>
            </a:r>
            <a:endParaRPr lang="en-US" altLang="ko-KR" b="0" dirty="0"/>
          </a:p>
          <a:p>
            <a:r>
              <a:rPr lang="en-US" altLang="ko-KR" b="0" dirty="0"/>
              <a:t>‘t1.txt’</a:t>
            </a:r>
            <a:r>
              <a:rPr lang="ko-KR" altLang="en-US" b="0" dirty="0"/>
              <a:t>이름을 </a:t>
            </a:r>
            <a:r>
              <a:rPr lang="en-US" altLang="ko-KR" b="0" dirty="0"/>
              <a:t>‘s.txt’</a:t>
            </a:r>
            <a:r>
              <a:rPr lang="ko-KR" altLang="en-US" b="0" dirty="0"/>
              <a:t>변경</a:t>
            </a:r>
            <a:endParaRPr lang="en-US" altLang="ko-KR" b="0" dirty="0"/>
          </a:p>
          <a:p>
            <a:r>
              <a:rPr lang="en-US" altLang="ko-KR" b="0" dirty="0"/>
              <a:t>‘s.txt’</a:t>
            </a:r>
            <a:r>
              <a:rPr lang="ko-KR" altLang="en-US" b="0" dirty="0"/>
              <a:t>를 읽어서 출력</a:t>
            </a:r>
            <a:endParaRPr lang="en-US" altLang="ko-KR" b="0" dirty="0"/>
          </a:p>
          <a:p>
            <a:r>
              <a:rPr lang="en-US" altLang="ko-KR" b="0" dirty="0"/>
              <a:t>‘t.txt’</a:t>
            </a:r>
            <a:r>
              <a:rPr lang="ko-KR" altLang="en-US" b="0" dirty="0"/>
              <a:t>는 삭제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874221" y="1812511"/>
            <a:ext cx="3776293" cy="452717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8" name="TextBox 7"/>
          <p:cNvSpPr txBox="1"/>
          <p:nvPr/>
        </p:nvSpPr>
        <p:spPr>
          <a:xfrm>
            <a:off x="5107012" y="1911983"/>
            <a:ext cx="367917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import 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os</a:t>
            </a:r>
            <a:endParaRPr lang="en-US" altLang="ko-KR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import 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shutil</a:t>
            </a:r>
            <a:endParaRPr lang="en-US" altLang="ko-KR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ko-KR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shutil.copy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('t.txt', 't1.txt')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os.rename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('t1.txt', 's.txt')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try: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inf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= open('s.txt')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   s = 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inf.readlines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   print(s)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except 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IOError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as err: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   print("I/O error: {0}".format(err))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inf.close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os.remove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('t.txt')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768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6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 생성한 </a:t>
            </a:r>
            <a:r>
              <a:rPr lang="en-US" altLang="ko-KR" dirty="0"/>
              <a:t>‘numpoem.txt’ </a:t>
            </a:r>
            <a:r>
              <a:rPr lang="ko-KR" altLang="en-US" dirty="0"/>
              <a:t>을 </a:t>
            </a:r>
            <a:r>
              <a:rPr lang="en-US" altLang="ko-KR" dirty="0"/>
              <a:t>‘nump.txt’ </a:t>
            </a:r>
            <a:r>
              <a:rPr lang="ko-KR" altLang="en-US" dirty="0"/>
              <a:t>복사하고 </a:t>
            </a:r>
            <a:r>
              <a:rPr lang="en-US" altLang="ko-KR" dirty="0"/>
              <a:t>‘numpoem.txt’ </a:t>
            </a:r>
            <a:r>
              <a:rPr lang="ko-KR" altLang="en-US" dirty="0"/>
              <a:t>은 삭제한다</a:t>
            </a:r>
            <a:endParaRPr lang="en-US" altLang="ko-KR" dirty="0"/>
          </a:p>
          <a:p>
            <a:r>
              <a:rPr lang="ko-KR" altLang="en-US" dirty="0"/>
              <a:t>삭제 후</a:t>
            </a:r>
            <a:r>
              <a:rPr lang="en-US" altLang="ko-KR" dirty="0"/>
              <a:t>, </a:t>
            </a:r>
            <a:r>
              <a:rPr lang="ko-KR" altLang="en-US" dirty="0"/>
              <a:t>파일 </a:t>
            </a:r>
            <a:r>
              <a:rPr lang="en-US" altLang="ko-KR" dirty="0"/>
              <a:t>‘nump.txt’</a:t>
            </a:r>
            <a:r>
              <a:rPr lang="ko-KR" altLang="en-US" dirty="0"/>
              <a:t>을 읽어서 평균을 출력한다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4463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 </a:t>
            </a:r>
            <a:r>
              <a:rPr lang="ko-KR" altLang="en-US" dirty="0"/>
              <a:t>코드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28650" y="1593870"/>
            <a:ext cx="4191828" cy="486735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5" name="TextBox 4"/>
          <p:cNvSpPr txBox="1"/>
          <p:nvPr/>
        </p:nvSpPr>
        <p:spPr>
          <a:xfrm>
            <a:off x="795338" y="1690689"/>
            <a:ext cx="428227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import 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os</a:t>
            </a:r>
            <a:endParaRPr lang="en-US" altLang="ko-KR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import 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shutil</a:t>
            </a:r>
            <a:endParaRPr lang="en-US" altLang="ko-KR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ko-KR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shutil.copy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('numpoem.txt', 'nump.txt')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os.remove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('numpoem.txt')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try: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   inf = open('nump.txt</a:t>
            </a:r>
            <a:r>
              <a:rPr lang="en-US" altLang="ko-KR" sz="1600" dirty="0">
                <a:latin typeface="+mj-ea"/>
                <a:cs typeface="Times New Roman" panose="02020603050405020304" pitchFamily="18" charset="0"/>
              </a:rPr>
              <a:t>'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, </a:t>
            </a:r>
            <a:r>
              <a:rPr lang="en-US" altLang="ko-KR" sz="1600" dirty="0">
                <a:latin typeface="+mj-ea"/>
                <a:cs typeface="Times New Roman" panose="02020603050405020304" pitchFamily="18" charset="0"/>
              </a:rPr>
              <a:t>'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r</a:t>
            </a:r>
            <a:r>
              <a:rPr lang="en-US" altLang="ko-KR" sz="1600" dirty="0">
                <a:latin typeface="+mj-ea"/>
                <a:cs typeface="Times New Roman" panose="02020603050405020304" pitchFamily="18" charset="0"/>
              </a:rPr>
              <a:t>'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   s = 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inf.readlines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   sum = 0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   for 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in range(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(s)) 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        sum = sum + 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int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(s[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])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   print("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평균 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= ", sum/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(s))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except 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IOError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as err: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   print("I/O error: {0}".format(err))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inf.close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413" y="3016252"/>
            <a:ext cx="4505350" cy="136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12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6CCAC-6624-4BE6-8AB9-ADF356FD4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1B922-75F5-4C8A-8A52-8653D4AA5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‘poem.txt’ </a:t>
            </a:r>
            <a:r>
              <a:rPr lang="ko-KR" altLang="en-US" dirty="0"/>
              <a:t>파일을 복사하여 </a:t>
            </a:r>
            <a:r>
              <a:rPr lang="en-US" altLang="ko-KR" dirty="0"/>
              <a:t>‘newpoem.txt’ </a:t>
            </a:r>
            <a:r>
              <a:rPr lang="ko-KR" altLang="en-US" dirty="0"/>
              <a:t>파일을 생성한다</a:t>
            </a:r>
            <a:endParaRPr lang="en-US" altLang="ko-KR" dirty="0"/>
          </a:p>
          <a:p>
            <a:r>
              <a:rPr lang="ko-KR" altLang="en-US" dirty="0"/>
              <a:t>전체 파일 내용을 출력 후 </a:t>
            </a:r>
            <a:endParaRPr lang="en-US" altLang="ko-KR" dirty="0"/>
          </a:p>
          <a:p>
            <a:r>
              <a:rPr lang="ko-KR" altLang="en-US" dirty="0"/>
              <a:t>파일의 첫번째 줄을 마지막 줄 뒤에 추가하여 저장한다</a:t>
            </a:r>
          </a:p>
        </p:txBody>
      </p:sp>
    </p:spTree>
    <p:extLst>
      <p:ext uri="{BB962C8B-B14F-4D97-AF65-F5344CB8AC3E}">
        <p14:creationId xmlns:p14="http://schemas.microsoft.com/office/powerpoint/2010/main" val="3221768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6C3E4-B5B5-4FA8-BC56-0428381B7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 </a:t>
            </a:r>
            <a:r>
              <a:rPr lang="ko-KR" altLang="en-US" dirty="0"/>
              <a:t>코드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8DE7963-0489-413A-A521-BEB719D0DB93}"/>
              </a:ext>
            </a:extLst>
          </p:cNvPr>
          <p:cNvSpPr/>
          <p:nvPr/>
        </p:nvSpPr>
        <p:spPr>
          <a:xfrm>
            <a:off x="868680" y="1690689"/>
            <a:ext cx="4572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 err="1"/>
              <a:t>import</a:t>
            </a:r>
            <a:r>
              <a:rPr lang="ko-KR" altLang="en-US" dirty="0"/>
              <a:t> </a:t>
            </a:r>
            <a:r>
              <a:rPr lang="ko-KR" altLang="en-US" dirty="0" err="1"/>
              <a:t>shutil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err="1"/>
              <a:t>shutil.copy</a:t>
            </a:r>
            <a:r>
              <a:rPr lang="ko-KR" altLang="en-US" dirty="0"/>
              <a:t>('</a:t>
            </a:r>
            <a:r>
              <a:rPr lang="ko-KR" altLang="en-US" dirty="0" err="1"/>
              <a:t>poem.txt</a:t>
            </a:r>
            <a:r>
              <a:rPr lang="ko-KR" altLang="en-US" dirty="0"/>
              <a:t>', '</a:t>
            </a:r>
            <a:r>
              <a:rPr lang="ko-KR" altLang="en-US" dirty="0" err="1"/>
              <a:t>newpoem.txt</a:t>
            </a:r>
            <a:r>
              <a:rPr lang="ko-KR" altLang="en-US" dirty="0"/>
              <a:t>')</a:t>
            </a:r>
          </a:p>
          <a:p>
            <a:endParaRPr lang="ko-KR" altLang="en-US" dirty="0"/>
          </a:p>
          <a:p>
            <a:r>
              <a:rPr lang="ko-KR" altLang="en-US" dirty="0" err="1"/>
              <a:t>try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inf</a:t>
            </a:r>
            <a:r>
              <a:rPr lang="ko-KR" altLang="en-US" dirty="0"/>
              <a:t> = </a:t>
            </a:r>
            <a:r>
              <a:rPr lang="ko-KR" altLang="en-US" dirty="0" err="1"/>
              <a:t>open</a:t>
            </a:r>
            <a:r>
              <a:rPr lang="ko-KR" altLang="en-US" dirty="0"/>
              <a:t>('</a:t>
            </a:r>
            <a:r>
              <a:rPr lang="ko-KR" altLang="en-US" dirty="0" err="1"/>
              <a:t>newpoem.txt</a:t>
            </a:r>
            <a:r>
              <a:rPr lang="ko-KR" altLang="en-US" dirty="0"/>
              <a:t>', '</a:t>
            </a:r>
            <a:r>
              <a:rPr lang="ko-KR" altLang="en-US" dirty="0" err="1"/>
              <a:t>r</a:t>
            </a:r>
            <a:r>
              <a:rPr lang="ko-KR" altLang="en-US" dirty="0"/>
              <a:t>')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s</a:t>
            </a:r>
            <a:r>
              <a:rPr lang="ko-KR" altLang="en-US" dirty="0"/>
              <a:t> = </a:t>
            </a:r>
            <a:r>
              <a:rPr lang="ko-KR" altLang="en-US" dirty="0" err="1"/>
              <a:t>inf.readlines</a:t>
            </a:r>
            <a:r>
              <a:rPr lang="ko-KR" altLang="en-US" dirty="0"/>
              <a:t>()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print</a:t>
            </a:r>
            <a:r>
              <a:rPr lang="ko-KR" altLang="en-US" dirty="0"/>
              <a:t>(</a:t>
            </a:r>
            <a:r>
              <a:rPr lang="ko-KR" altLang="en-US" dirty="0" err="1"/>
              <a:t>s</a:t>
            </a:r>
            <a:r>
              <a:rPr lang="ko-KR" altLang="en-US" dirty="0"/>
              <a:t>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inf.close</a:t>
            </a:r>
            <a:r>
              <a:rPr lang="ko-KR" altLang="en-US" dirty="0"/>
              <a:t>()</a:t>
            </a:r>
          </a:p>
          <a:p>
            <a:r>
              <a:rPr lang="ko-KR" altLang="en-US" dirty="0"/>
              <a:t>    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inf</a:t>
            </a:r>
            <a:r>
              <a:rPr lang="ko-KR" altLang="en-US" dirty="0"/>
              <a:t> = </a:t>
            </a:r>
            <a:r>
              <a:rPr lang="ko-KR" altLang="en-US" dirty="0" err="1"/>
              <a:t>open</a:t>
            </a:r>
            <a:r>
              <a:rPr lang="ko-KR" altLang="en-US" dirty="0"/>
              <a:t>('</a:t>
            </a:r>
            <a:r>
              <a:rPr lang="ko-KR" altLang="en-US" dirty="0" err="1"/>
              <a:t>newpoem.txt</a:t>
            </a:r>
            <a:r>
              <a:rPr lang="ko-KR" altLang="en-US" dirty="0"/>
              <a:t>', '</a:t>
            </a:r>
            <a:r>
              <a:rPr lang="ko-KR" altLang="en-US" dirty="0" err="1"/>
              <a:t>a</a:t>
            </a:r>
            <a:r>
              <a:rPr lang="ko-KR" altLang="en-US" dirty="0"/>
              <a:t>')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inf.write</a:t>
            </a:r>
            <a:r>
              <a:rPr lang="ko-KR" altLang="en-US" dirty="0"/>
              <a:t>(</a:t>
            </a:r>
            <a:r>
              <a:rPr lang="ko-KR" altLang="en-US" dirty="0" err="1"/>
              <a:t>s</a:t>
            </a:r>
            <a:r>
              <a:rPr lang="ko-KR" altLang="en-US" dirty="0"/>
              <a:t>[0])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inf.close</a:t>
            </a:r>
            <a:r>
              <a:rPr lang="ko-KR" altLang="en-US" dirty="0"/>
              <a:t>()</a:t>
            </a:r>
          </a:p>
          <a:p>
            <a:endParaRPr lang="ko-KR" altLang="en-US" dirty="0"/>
          </a:p>
          <a:p>
            <a:r>
              <a:rPr lang="ko-KR" altLang="en-US" dirty="0" err="1"/>
              <a:t>except</a:t>
            </a:r>
            <a:r>
              <a:rPr lang="ko-KR" altLang="en-US" dirty="0"/>
              <a:t> </a:t>
            </a:r>
            <a:r>
              <a:rPr lang="ko-KR" altLang="en-US" dirty="0" err="1"/>
              <a:t>IOError</a:t>
            </a:r>
            <a:r>
              <a:rPr lang="ko-KR" altLang="en-US" dirty="0"/>
              <a:t> </a:t>
            </a:r>
            <a:r>
              <a:rPr lang="ko-KR" altLang="en-US" dirty="0" err="1"/>
              <a:t>as</a:t>
            </a:r>
            <a:r>
              <a:rPr lang="ko-KR" altLang="en-US" dirty="0"/>
              <a:t> </a:t>
            </a:r>
            <a:r>
              <a:rPr lang="ko-KR" altLang="en-US" dirty="0" err="1"/>
              <a:t>err</a:t>
            </a:r>
            <a:r>
              <a:rPr lang="ko-KR" altLang="en-US" dirty="0"/>
              <a:t>:</a:t>
            </a:r>
          </a:p>
          <a:p>
            <a:r>
              <a:rPr lang="ko-KR" altLang="en-US" dirty="0"/>
              <a:t>    </a:t>
            </a:r>
            <a:r>
              <a:rPr lang="ko-KR" altLang="en-US" dirty="0" err="1"/>
              <a:t>prin</a:t>
            </a:r>
            <a:r>
              <a:rPr lang="ko-KR" altLang="en-US" dirty="0"/>
              <a:t>("</a:t>
            </a:r>
            <a:r>
              <a:rPr lang="ko-KR" altLang="en-US" dirty="0" err="1"/>
              <a:t>I</a:t>
            </a:r>
            <a:r>
              <a:rPr lang="ko-KR" altLang="en-US" dirty="0"/>
              <a:t>/</a:t>
            </a:r>
            <a:r>
              <a:rPr lang="ko-KR" altLang="en-US" dirty="0" err="1"/>
              <a:t>O</a:t>
            </a:r>
            <a:r>
              <a:rPr lang="ko-KR" altLang="en-US" dirty="0"/>
              <a:t> </a:t>
            </a:r>
            <a:r>
              <a:rPr lang="ko-KR" altLang="en-US" dirty="0" err="1"/>
              <a:t>error</a:t>
            </a:r>
            <a:r>
              <a:rPr lang="ko-KR" altLang="en-US" dirty="0"/>
              <a:t>:", </a:t>
            </a:r>
            <a:r>
              <a:rPr lang="ko-KR" altLang="en-US" dirty="0" err="1"/>
              <a:t>err</a:t>
            </a:r>
            <a:r>
              <a:rPr lang="ko-KR" altLang="en-US" dirty="0"/>
              <a:t>)</a:t>
            </a:r>
          </a:p>
          <a:p>
            <a:endParaRPr lang="ko-KR" altLang="en-US" dirty="0"/>
          </a:p>
          <a:p>
            <a:r>
              <a:rPr lang="ko-KR" altLang="en-US" dirty="0"/>
              <a:t>    </a:t>
            </a:r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6A67014B-2535-4333-A745-F509BC629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593870"/>
            <a:ext cx="4400550" cy="494409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D5732E-A8BB-4576-97F2-9D04C3EF8190}"/>
              </a:ext>
            </a:extLst>
          </p:cNvPr>
          <p:cNvSpPr/>
          <p:nvPr/>
        </p:nvSpPr>
        <p:spPr>
          <a:xfrm>
            <a:off x="5269230" y="2501594"/>
            <a:ext cx="3415665" cy="397031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/>
              <a:t>I</a:t>
            </a:r>
            <a:r>
              <a:rPr lang="ko-KR" altLang="en-US" dirty="0"/>
              <a:t> </a:t>
            </a:r>
            <a:r>
              <a:rPr lang="ko-KR" altLang="en-US" dirty="0" err="1"/>
              <a:t>carry</a:t>
            </a:r>
            <a:r>
              <a:rPr lang="ko-KR" altLang="en-US" dirty="0"/>
              <a:t> </a:t>
            </a:r>
            <a:r>
              <a:rPr lang="ko-KR" altLang="en-US" dirty="0" err="1"/>
              <a:t>your</a:t>
            </a:r>
            <a:r>
              <a:rPr lang="ko-KR" altLang="en-US" dirty="0"/>
              <a:t> </a:t>
            </a:r>
            <a:r>
              <a:rPr lang="ko-KR" altLang="en-US" dirty="0" err="1"/>
              <a:t>heart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me</a:t>
            </a:r>
            <a:r>
              <a:rPr lang="ko-KR" altLang="en-US" dirty="0"/>
              <a:t> </a:t>
            </a:r>
          </a:p>
          <a:p>
            <a:r>
              <a:rPr lang="ko-KR" altLang="en-US" dirty="0" err="1"/>
              <a:t>I</a:t>
            </a:r>
            <a:r>
              <a:rPr lang="ko-KR" altLang="en-US" dirty="0"/>
              <a:t> </a:t>
            </a:r>
            <a:r>
              <a:rPr lang="ko-KR" altLang="en-US" dirty="0" err="1"/>
              <a:t>am</a:t>
            </a:r>
            <a:r>
              <a:rPr lang="ko-KR" altLang="en-US" dirty="0"/>
              <a:t> </a:t>
            </a:r>
            <a:r>
              <a:rPr lang="ko-KR" altLang="en-US" dirty="0" err="1"/>
              <a:t>never</a:t>
            </a:r>
            <a:r>
              <a:rPr lang="ko-KR" altLang="en-US" dirty="0"/>
              <a:t> </a:t>
            </a:r>
            <a:r>
              <a:rPr lang="ko-KR" altLang="en-US" dirty="0" err="1"/>
              <a:t>without</a:t>
            </a:r>
            <a:r>
              <a:rPr lang="ko-KR" altLang="en-US" dirty="0"/>
              <a:t> </a:t>
            </a:r>
            <a:r>
              <a:rPr lang="ko-KR" altLang="en-US" dirty="0" err="1"/>
              <a:t>it</a:t>
            </a:r>
            <a:r>
              <a:rPr lang="ko-KR" altLang="en-US" dirty="0"/>
              <a:t> </a:t>
            </a:r>
          </a:p>
          <a:p>
            <a:r>
              <a:rPr lang="ko-KR" altLang="en-US" dirty="0" err="1"/>
              <a:t>I</a:t>
            </a:r>
            <a:r>
              <a:rPr lang="ko-KR" altLang="en-US" dirty="0"/>
              <a:t> </a:t>
            </a:r>
            <a:r>
              <a:rPr lang="ko-KR" altLang="en-US" dirty="0" err="1"/>
              <a:t>fear</a:t>
            </a:r>
            <a:r>
              <a:rPr lang="ko-KR" altLang="en-US" dirty="0"/>
              <a:t> </a:t>
            </a:r>
            <a:r>
              <a:rPr lang="ko-KR" altLang="en-US" dirty="0" err="1"/>
              <a:t>no</a:t>
            </a:r>
            <a:r>
              <a:rPr lang="ko-KR" altLang="en-US" dirty="0"/>
              <a:t> </a:t>
            </a:r>
            <a:r>
              <a:rPr lang="ko-KR" altLang="en-US" dirty="0" err="1"/>
              <a:t>fate</a:t>
            </a:r>
            <a:r>
              <a:rPr lang="ko-KR" altLang="en-US" dirty="0"/>
              <a:t> </a:t>
            </a:r>
          </a:p>
          <a:p>
            <a:r>
              <a:rPr lang="ko-KR" altLang="en-US" dirty="0" err="1"/>
              <a:t>I</a:t>
            </a:r>
            <a:r>
              <a:rPr lang="ko-KR" altLang="en-US" dirty="0"/>
              <a:t> </a:t>
            </a:r>
            <a:r>
              <a:rPr lang="ko-KR" altLang="en-US" dirty="0" err="1"/>
              <a:t>want</a:t>
            </a:r>
            <a:r>
              <a:rPr lang="ko-KR" altLang="en-US" dirty="0"/>
              <a:t> </a:t>
            </a:r>
            <a:r>
              <a:rPr lang="ko-KR" altLang="en-US" dirty="0" err="1"/>
              <a:t>no</a:t>
            </a:r>
            <a:r>
              <a:rPr lang="ko-KR" altLang="en-US" dirty="0"/>
              <a:t> </a:t>
            </a:r>
            <a:r>
              <a:rPr lang="ko-KR" altLang="en-US" dirty="0" err="1"/>
              <a:t>world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and </a:t>
            </a:r>
            <a:r>
              <a:rPr lang="ko-KR" altLang="en-US" dirty="0" err="1"/>
              <a:t>it's</a:t>
            </a:r>
            <a:r>
              <a:rPr lang="ko-KR" altLang="en-US" dirty="0"/>
              <a:t> </a:t>
            </a:r>
            <a:r>
              <a:rPr lang="ko-KR" altLang="en-US" dirty="0" err="1"/>
              <a:t>you</a:t>
            </a:r>
            <a:r>
              <a:rPr lang="ko-KR" altLang="en-US" dirty="0"/>
              <a:t> </a:t>
            </a:r>
            <a:r>
              <a:rPr lang="ko-KR" altLang="en-US" dirty="0" err="1"/>
              <a:t>are</a:t>
            </a:r>
            <a:r>
              <a:rPr lang="ko-KR" altLang="en-US" dirty="0"/>
              <a:t> </a:t>
            </a:r>
            <a:r>
              <a:rPr lang="ko-KR" altLang="en-US" dirty="0" err="1"/>
              <a:t>whatever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moon</a:t>
            </a:r>
            <a:r>
              <a:rPr lang="ko-KR" altLang="en-US" dirty="0"/>
              <a:t> </a:t>
            </a:r>
            <a:r>
              <a:rPr lang="ko-KR" altLang="en-US" dirty="0" err="1"/>
              <a:t>has</a:t>
            </a:r>
            <a:r>
              <a:rPr lang="ko-KR" altLang="en-US" dirty="0"/>
              <a:t> </a:t>
            </a:r>
            <a:r>
              <a:rPr lang="ko-KR" altLang="en-US" dirty="0" err="1"/>
              <a:t>always</a:t>
            </a:r>
            <a:r>
              <a:rPr lang="ko-KR" altLang="en-US" dirty="0"/>
              <a:t> </a:t>
            </a:r>
            <a:r>
              <a:rPr lang="ko-KR" altLang="en-US" dirty="0" err="1"/>
              <a:t>meant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and </a:t>
            </a:r>
            <a:r>
              <a:rPr lang="ko-KR" altLang="en-US" dirty="0" err="1"/>
              <a:t>whatever</a:t>
            </a:r>
            <a:r>
              <a:rPr lang="ko-KR" altLang="en-US" dirty="0"/>
              <a:t> </a:t>
            </a:r>
            <a:r>
              <a:rPr lang="ko-KR" altLang="en-US" dirty="0" err="1"/>
              <a:t>a</a:t>
            </a:r>
            <a:r>
              <a:rPr lang="ko-KR" altLang="en-US" dirty="0"/>
              <a:t> </a:t>
            </a:r>
            <a:r>
              <a:rPr lang="ko-KR" altLang="en-US" dirty="0" err="1"/>
              <a:t>sun</a:t>
            </a:r>
            <a:r>
              <a:rPr lang="ko-KR" altLang="en-US" dirty="0"/>
              <a:t> </a:t>
            </a:r>
            <a:r>
              <a:rPr lang="ko-KR" altLang="en-US" dirty="0" err="1"/>
              <a:t>will</a:t>
            </a:r>
            <a:r>
              <a:rPr lang="ko-KR" altLang="en-US" dirty="0"/>
              <a:t> </a:t>
            </a:r>
            <a:r>
              <a:rPr lang="ko-KR" altLang="en-US" dirty="0" err="1"/>
              <a:t>always</a:t>
            </a:r>
            <a:r>
              <a:rPr lang="ko-KR" altLang="en-US" dirty="0"/>
              <a:t> </a:t>
            </a:r>
            <a:r>
              <a:rPr lang="ko-KR" altLang="en-US" dirty="0" err="1"/>
              <a:t>sing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you</a:t>
            </a:r>
            <a:r>
              <a:rPr lang="ko-KR" altLang="en-US" dirty="0"/>
              <a:t> </a:t>
            </a:r>
          </a:p>
          <a:p>
            <a:r>
              <a:rPr lang="ko-KR" altLang="en-US" dirty="0" err="1"/>
              <a:t>here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deepest</a:t>
            </a:r>
            <a:r>
              <a:rPr lang="ko-KR" altLang="en-US" dirty="0"/>
              <a:t> </a:t>
            </a:r>
            <a:r>
              <a:rPr lang="ko-KR" altLang="en-US" dirty="0" err="1"/>
              <a:t>secret</a:t>
            </a:r>
            <a:r>
              <a:rPr lang="ko-KR" altLang="en-US" dirty="0"/>
              <a:t> </a:t>
            </a:r>
            <a:r>
              <a:rPr lang="ko-KR" altLang="en-US" dirty="0" err="1"/>
              <a:t>nobody</a:t>
            </a:r>
            <a:r>
              <a:rPr lang="ko-KR" altLang="en-US" dirty="0"/>
              <a:t> </a:t>
            </a:r>
            <a:r>
              <a:rPr lang="ko-KR" altLang="en-US" dirty="0" err="1"/>
              <a:t>knows</a:t>
            </a:r>
            <a:r>
              <a:rPr lang="ko-KR" altLang="en-US" dirty="0"/>
              <a:t> </a:t>
            </a:r>
          </a:p>
          <a:p>
            <a:r>
              <a:rPr lang="ko-KR" altLang="en-US" dirty="0"/>
              <a:t>and </a:t>
            </a:r>
            <a:r>
              <a:rPr lang="ko-KR" altLang="en-US" dirty="0" err="1"/>
              <a:t>this</a:t>
            </a:r>
            <a:r>
              <a:rPr lang="ko-KR" altLang="en-US" dirty="0"/>
              <a:t> </a:t>
            </a:r>
            <a:r>
              <a:rPr lang="ko-KR" altLang="en-US" dirty="0" err="1"/>
              <a:t>is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wonder</a:t>
            </a:r>
            <a:r>
              <a:rPr lang="ko-KR" altLang="en-US" dirty="0"/>
              <a:t> </a:t>
            </a:r>
            <a:r>
              <a:rPr lang="ko-KR" altLang="en-US" dirty="0" err="1"/>
              <a:t>that's</a:t>
            </a:r>
            <a:r>
              <a:rPr lang="ko-KR" altLang="en-US" dirty="0"/>
              <a:t> </a:t>
            </a:r>
            <a:r>
              <a:rPr lang="ko-KR" altLang="en-US" dirty="0" err="1"/>
              <a:t>keeping</a:t>
            </a:r>
            <a:r>
              <a:rPr lang="ko-KR" altLang="en-US" dirty="0"/>
              <a:t> </a:t>
            </a:r>
            <a:r>
              <a:rPr lang="ko-KR" altLang="en-US" dirty="0" err="1"/>
              <a:t>the</a:t>
            </a:r>
            <a:r>
              <a:rPr lang="ko-KR" altLang="en-US" dirty="0"/>
              <a:t> </a:t>
            </a:r>
            <a:r>
              <a:rPr lang="ko-KR" altLang="en-US" dirty="0" err="1"/>
              <a:t>stars</a:t>
            </a:r>
            <a:r>
              <a:rPr lang="ko-KR" altLang="en-US" dirty="0"/>
              <a:t> </a:t>
            </a:r>
            <a:r>
              <a:rPr lang="ko-KR" altLang="en-US" dirty="0" err="1"/>
              <a:t>apart</a:t>
            </a:r>
            <a:r>
              <a:rPr lang="ko-KR" altLang="en-US" dirty="0"/>
              <a:t> </a:t>
            </a:r>
          </a:p>
          <a:p>
            <a:r>
              <a:rPr lang="ko-KR" altLang="en-US" dirty="0" err="1"/>
              <a:t>I</a:t>
            </a:r>
            <a:r>
              <a:rPr lang="ko-KR" altLang="en-US" dirty="0"/>
              <a:t> </a:t>
            </a:r>
            <a:r>
              <a:rPr lang="ko-KR" altLang="en-US" dirty="0" err="1"/>
              <a:t>carry</a:t>
            </a:r>
            <a:r>
              <a:rPr lang="ko-KR" altLang="en-US" dirty="0"/>
              <a:t> </a:t>
            </a:r>
            <a:r>
              <a:rPr lang="ko-KR" altLang="en-US" dirty="0" err="1"/>
              <a:t>your</a:t>
            </a:r>
            <a:r>
              <a:rPr lang="ko-KR" altLang="en-US" dirty="0"/>
              <a:t> </a:t>
            </a:r>
            <a:r>
              <a:rPr lang="ko-KR" altLang="en-US" dirty="0" err="1"/>
              <a:t>heart</a:t>
            </a:r>
            <a:endParaRPr lang="ko-KR" altLang="en-US" dirty="0"/>
          </a:p>
          <a:p>
            <a:r>
              <a:rPr lang="ko-KR" altLang="en-US" dirty="0" err="1"/>
              <a:t>I</a:t>
            </a:r>
            <a:r>
              <a:rPr lang="ko-KR" altLang="en-US" dirty="0"/>
              <a:t> </a:t>
            </a:r>
            <a:r>
              <a:rPr lang="ko-KR" altLang="en-US" dirty="0" err="1"/>
              <a:t>carry</a:t>
            </a:r>
            <a:r>
              <a:rPr lang="ko-KR" altLang="en-US" dirty="0"/>
              <a:t> </a:t>
            </a:r>
            <a:r>
              <a:rPr lang="ko-KR" altLang="en-US" dirty="0" err="1"/>
              <a:t>your</a:t>
            </a:r>
            <a:r>
              <a:rPr lang="ko-KR" altLang="en-US" dirty="0"/>
              <a:t> </a:t>
            </a:r>
            <a:r>
              <a:rPr lang="ko-KR" altLang="en-US" dirty="0" err="1"/>
              <a:t>heart</a:t>
            </a:r>
            <a:r>
              <a:rPr lang="ko-KR" altLang="en-US" dirty="0"/>
              <a:t> </a:t>
            </a:r>
            <a:r>
              <a:rPr lang="ko-KR" altLang="en-US" dirty="0" err="1"/>
              <a:t>with</a:t>
            </a:r>
            <a:r>
              <a:rPr lang="ko-KR" altLang="en-US" dirty="0"/>
              <a:t> </a:t>
            </a:r>
            <a:r>
              <a:rPr lang="ko-KR" altLang="en-US" dirty="0" err="1"/>
              <a:t>me</a:t>
            </a:r>
            <a:r>
              <a:rPr lang="ko-KR" altLang="en-US" dirty="0"/>
              <a:t> 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8DE1520-6380-4B62-800C-BE833C3E9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280" y="1891358"/>
            <a:ext cx="3379470" cy="475615"/>
          </a:xfrm>
        </p:spPr>
        <p:txBody>
          <a:bodyPr/>
          <a:lstStyle/>
          <a:p>
            <a:r>
              <a:rPr lang="ko-KR" altLang="en-US"/>
              <a:t>변경된 파일 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16296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숙제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2, 3</a:t>
            </a:r>
            <a:r>
              <a:rPr lang="ko-KR" altLang="en-US" dirty="0"/>
              <a:t>번을</a:t>
            </a:r>
            <a:r>
              <a:rPr lang="en-US" altLang="ko-KR" dirty="0"/>
              <a:t> </a:t>
            </a:r>
            <a:r>
              <a:rPr lang="ko-KR" altLang="en-US" dirty="0"/>
              <a:t>입력한 코드와 </a:t>
            </a:r>
            <a:endParaRPr lang="en-US" altLang="ko-KR" dirty="0"/>
          </a:p>
          <a:p>
            <a:r>
              <a:rPr lang="ko-KR" altLang="en-US" dirty="0"/>
              <a:t>실행 결과를 </a:t>
            </a:r>
            <a:r>
              <a:rPr lang="ko-KR" altLang="en-US" dirty="0" err="1"/>
              <a:t>캡쳐하여</a:t>
            </a:r>
            <a:r>
              <a:rPr lang="ko-KR" altLang="en-US" dirty="0"/>
              <a:t> 게시판에 </a:t>
            </a:r>
            <a:r>
              <a:rPr lang="ko-KR" altLang="en-US" dirty="0" err="1"/>
              <a:t>올리시오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325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파일을 읽어서 새로운 파일 만드는 과정 이해하기</a:t>
            </a:r>
            <a:endParaRPr lang="en-US" altLang="ko-KR" dirty="0"/>
          </a:p>
          <a:p>
            <a:pPr lvl="1"/>
            <a:r>
              <a:rPr lang="ko-KR" altLang="en-US" dirty="0"/>
              <a:t>모드 </a:t>
            </a:r>
            <a:r>
              <a:rPr lang="en-US" altLang="ko-KR" dirty="0"/>
              <a:t>“w”, “a”</a:t>
            </a:r>
            <a:r>
              <a:rPr lang="ko-KR" altLang="en-US" dirty="0"/>
              <a:t>차이 알기</a:t>
            </a:r>
            <a:endParaRPr lang="en-US" altLang="ko-KR" dirty="0"/>
          </a:p>
          <a:p>
            <a:r>
              <a:rPr lang="ko-KR" altLang="en-US" dirty="0"/>
              <a:t>파일 입출력 시 예외처리 이해하기</a:t>
            </a:r>
            <a:endParaRPr lang="en-US" altLang="ko-KR" dirty="0"/>
          </a:p>
          <a:p>
            <a:pPr lvl="1"/>
            <a:r>
              <a:rPr lang="en-US" altLang="ko-KR" dirty="0"/>
              <a:t>try-except, </a:t>
            </a:r>
            <a:r>
              <a:rPr lang="en-US" altLang="ko-KR" dirty="0" err="1"/>
              <a:t>IOError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r>
              <a:rPr lang="ko-KR" altLang="en-US" dirty="0"/>
              <a:t>파일 삭제</a:t>
            </a:r>
            <a:r>
              <a:rPr lang="en-US" altLang="ko-KR" dirty="0"/>
              <a:t>, </a:t>
            </a:r>
            <a:r>
              <a:rPr lang="ko-KR" altLang="en-US" dirty="0"/>
              <a:t>복사</a:t>
            </a:r>
            <a:r>
              <a:rPr lang="en-US" altLang="ko-KR" dirty="0"/>
              <a:t>, </a:t>
            </a:r>
            <a:r>
              <a:rPr lang="ko-KR" altLang="en-US" dirty="0"/>
              <a:t>이름바꾸기 활용하기</a:t>
            </a:r>
            <a:endParaRPr lang="en-US" altLang="ko-KR" dirty="0"/>
          </a:p>
          <a:p>
            <a:pPr lvl="1"/>
            <a:r>
              <a:rPr lang="en-US" altLang="ko-KR" dirty="0"/>
              <a:t>import </a:t>
            </a:r>
            <a:r>
              <a:rPr lang="en-US" altLang="ko-KR" dirty="0" err="1"/>
              <a:t>os</a:t>
            </a:r>
            <a:r>
              <a:rPr lang="en-US" altLang="ko-KR" dirty="0"/>
              <a:t>, </a:t>
            </a:r>
            <a:r>
              <a:rPr lang="en-US" altLang="ko-KR" dirty="0" err="1"/>
              <a:t>shutil</a:t>
            </a:r>
            <a:endParaRPr lang="en-US" altLang="ko-KR" dirty="0"/>
          </a:p>
          <a:p>
            <a:pPr lvl="1"/>
            <a:r>
              <a:rPr lang="en-US" altLang="ko-KR" dirty="0"/>
              <a:t>.remove(), .copy(), .rename()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38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파일을 읽어서 새로운 파일 만드는 과정 이해하기</a:t>
            </a:r>
            <a:endParaRPr lang="en-US" altLang="ko-KR" dirty="0"/>
          </a:p>
          <a:p>
            <a:r>
              <a:rPr lang="ko-KR" altLang="en-US" dirty="0"/>
              <a:t>파일 입출력 시 예외처리 이해하기</a:t>
            </a:r>
            <a:endParaRPr lang="en-US" altLang="ko-KR" dirty="0"/>
          </a:p>
          <a:p>
            <a:r>
              <a:rPr lang="ko-KR" altLang="en-US" dirty="0"/>
              <a:t>파일 삭제</a:t>
            </a:r>
            <a:r>
              <a:rPr lang="en-US" altLang="ko-KR" dirty="0"/>
              <a:t>, </a:t>
            </a:r>
            <a:r>
              <a:rPr lang="ko-KR" altLang="en-US" dirty="0"/>
              <a:t>복사</a:t>
            </a:r>
            <a:r>
              <a:rPr lang="en-US" altLang="ko-KR" dirty="0"/>
              <a:t>, </a:t>
            </a:r>
            <a:r>
              <a:rPr lang="ko-KR" altLang="en-US" dirty="0"/>
              <a:t>이름바꾸기 활용하기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4518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11</a:t>
            </a:r>
            <a:r>
              <a:rPr lang="ko-KR" altLang="en-US" dirty="0"/>
              <a:t>주차</a:t>
            </a:r>
            <a:r>
              <a:rPr lang="en-US" altLang="ko-KR" dirty="0"/>
              <a:t>_03 </a:t>
            </a:r>
            <a:r>
              <a:rPr lang="ko-KR" altLang="en-US" dirty="0"/>
              <a:t>파일 입출력 예외처리</a:t>
            </a:r>
          </a:p>
        </p:txBody>
      </p:sp>
    </p:spTree>
    <p:extLst>
      <p:ext uri="{BB962C8B-B14F-4D97-AF65-F5344CB8AC3E}">
        <p14:creationId xmlns:p14="http://schemas.microsoft.com/office/powerpoint/2010/main" val="3877966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/>
              <a:t>파일 </a:t>
            </a:r>
            <a:r>
              <a:rPr lang="en-US" altLang="ko-KR"/>
              <a:t>‘poem.txt’ </a:t>
            </a:r>
            <a:r>
              <a:rPr lang="ko-KR" altLang="en-US"/>
              <a:t>를 읽어서 매 줄마다 몇 개의 </a:t>
            </a:r>
            <a:r>
              <a:rPr lang="en-US" altLang="ko-KR"/>
              <a:t>word</a:t>
            </a:r>
            <a:r>
              <a:rPr lang="ko-KR" altLang="en-US"/>
              <a:t>가 존재하는지 센다</a:t>
            </a:r>
            <a:endParaRPr lang="en-US" altLang="ko-KR"/>
          </a:p>
          <a:p>
            <a:r>
              <a:rPr lang="ko-KR" altLang="en-US"/>
              <a:t>센 워드의 개수를 </a:t>
            </a:r>
            <a:r>
              <a:rPr lang="en-US" altLang="ko-KR"/>
              <a:t>‘numpoem.txt’ </a:t>
            </a:r>
            <a:r>
              <a:rPr lang="ko-KR" altLang="en-US"/>
              <a:t>에 저장한다</a:t>
            </a:r>
            <a:endParaRPr lang="en-US" altLang="ko-KR"/>
          </a:p>
          <a:p>
            <a:r>
              <a:rPr lang="ko-KR" altLang="en-US"/>
              <a:t>이 때 첫번째 줄의 워드 개수는</a:t>
            </a:r>
            <a:r>
              <a:rPr lang="en-US" altLang="ko-KR"/>
              <a:t>, </a:t>
            </a:r>
            <a:r>
              <a:rPr lang="ko-KR" altLang="en-US"/>
              <a:t>첫번째 줄에 저장하고 두번째 줄의 워드 개수는 두번째 줄에 저장한다</a:t>
            </a:r>
            <a:endParaRPr lang="en-US" altLang="ko-KR"/>
          </a:p>
          <a:p>
            <a:r>
              <a:rPr lang="ko-KR" altLang="en-US"/>
              <a:t>화면에 </a:t>
            </a:r>
            <a:r>
              <a:rPr lang="en-US" altLang="ko-KR"/>
              <a:t>‘poem.txt’ , ‘numpoem.txt’ </a:t>
            </a:r>
            <a:r>
              <a:rPr lang="ko-KR" altLang="en-US"/>
              <a:t>의 내용을 출력한다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980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 코드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93486" y="1585142"/>
            <a:ext cx="4272152" cy="527285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849731" y="1585142"/>
            <a:ext cx="405107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f = open('poem.txt', 'r')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outf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= open('numpoem.txt', 'w')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count=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f.readlines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f.close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f = open('poem.txt', 'r')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for 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in range(count) 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fline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=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f.readline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flist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=</a:t>
            </a:r>
            <a:r>
              <a:rPr lang="en-US" altLang="ko-KR" sz="1600" dirty="0" err="1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fline.split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outf.write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str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flist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))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+</a:t>
            </a: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"\n")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f.close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outf.close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#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확인용 출력</a:t>
            </a:r>
            <a:endParaRPr lang="en-US" altLang="ko-KR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f = open('poem.txt', 'r')   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outf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= open('numpoem.txt', 'r')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print(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f.readlines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print(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outf.readlines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())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069" y="4838633"/>
            <a:ext cx="4906202" cy="178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43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존재 확인</a:t>
            </a:r>
            <a:r>
              <a:rPr lang="en-US" altLang="ko-KR" dirty="0"/>
              <a:t>, </a:t>
            </a:r>
            <a:r>
              <a:rPr lang="ko-KR" altLang="en-US" dirty="0"/>
              <a:t>예외처리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 할 때</a:t>
            </a:r>
            <a:r>
              <a:rPr lang="en-US" altLang="ko-KR" dirty="0"/>
              <a:t>, </a:t>
            </a:r>
            <a:r>
              <a:rPr lang="ko-KR" altLang="en-US" dirty="0"/>
              <a:t>읽어야 하는데 파일이 없거나 써야 하는데 이미 존재하는 파일일 때 미리 확인하는 구문</a:t>
            </a:r>
          </a:p>
        </p:txBody>
      </p:sp>
    </p:spTree>
    <p:extLst>
      <p:ext uri="{BB962C8B-B14F-4D97-AF65-F5344CB8AC3E}">
        <p14:creationId xmlns:p14="http://schemas.microsoft.com/office/powerpoint/2010/main" val="136506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파일의 존재 여부 확인</a:t>
            </a:r>
            <a:r>
              <a:rPr lang="en-US" altLang="ko-KR" dirty="0"/>
              <a:t>, </a:t>
            </a:r>
            <a:r>
              <a:rPr lang="ko-KR" altLang="en-US" dirty="0"/>
              <a:t>예외처리</a:t>
            </a:r>
            <a:r>
              <a:rPr lang="en-US" altLang="ko-KR" dirty="0"/>
              <a:t> 1</a:t>
            </a:r>
            <a:r>
              <a:rPr lang="ko-KR" altLang="en-US" dirty="0"/>
              <a:t> 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28650" y="1588720"/>
            <a:ext cx="7381030" cy="388509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73289" y="1806684"/>
            <a:ext cx="78007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import sys                          # 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읽을 파일이 존재하지 않는 경우 처리</a:t>
            </a:r>
            <a:endParaRPr lang="en-US" altLang="ko-KR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ko-KR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try: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inf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= open('myfile.txt')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   s = 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f.readline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except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IOError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as err: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   print("I/O error: {0}".format(err))</a:t>
            </a:r>
          </a:p>
        </p:txBody>
      </p:sp>
    </p:spTree>
    <p:extLst>
      <p:ext uri="{BB962C8B-B14F-4D97-AF65-F5344CB8AC3E}">
        <p14:creationId xmlns:p14="http://schemas.microsoft.com/office/powerpoint/2010/main" val="2096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파일의 존재 여부 확인</a:t>
            </a:r>
            <a:r>
              <a:rPr lang="en-US" altLang="ko-KR" dirty="0"/>
              <a:t>, </a:t>
            </a:r>
            <a:r>
              <a:rPr lang="ko-KR" altLang="en-US" dirty="0"/>
              <a:t>예외처리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66400" y="1755306"/>
            <a:ext cx="7381030" cy="260440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94529" y="1856132"/>
            <a:ext cx="78937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try:                                  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# </a:t>
            </a:r>
            <a:r>
              <a:rPr lang="ko-KR" altLang="en-US" sz="1600" dirty="0">
                <a:latin typeface="+mj-ea"/>
                <a:ea typeface="+mj-ea"/>
                <a:cs typeface="Times New Roman" panose="02020603050405020304" pitchFamily="18" charset="0"/>
              </a:rPr>
              <a:t>쓰려고 하는 파일이 존재하지 않는 경우 처리</a:t>
            </a:r>
            <a:endParaRPr lang="en-US" altLang="ko-KR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  f = open("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testfile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", "w")</a:t>
            </a:r>
          </a:p>
          <a:p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  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f.write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("This is my test file for exception handling!!")</a:t>
            </a:r>
          </a:p>
          <a:p>
            <a:endParaRPr lang="en-US" altLang="ko-KR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except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+mj-ea"/>
                <a:ea typeface="+mj-ea"/>
                <a:cs typeface="Times New Roman" panose="02020603050405020304" pitchFamily="18" charset="0"/>
              </a:rPr>
              <a:t>IOError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  print("Error: can\'t find file or read data</a:t>
            </a:r>
            <a:r>
              <a:rPr lang="en-US" altLang="ko-KR" sz="1600" dirty="0">
                <a:latin typeface="+mj-ea"/>
                <a:cs typeface="Times New Roman" panose="02020603050405020304" pitchFamily="18" charset="0"/>
              </a:rPr>
              <a:t>")</a:t>
            </a:r>
            <a:endParaRPr lang="en-US" altLang="ko-KR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</a:rPr>
              <a:t>else:</a:t>
            </a:r>
          </a:p>
          <a:p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   print("Written content in the file successfully</a:t>
            </a:r>
            <a:r>
              <a:rPr lang="en-US" altLang="ko-KR" sz="1600" dirty="0">
                <a:latin typeface="+mj-ea"/>
                <a:cs typeface="Times New Roman" panose="02020603050405020304" pitchFamily="18" charset="0"/>
              </a:rPr>
              <a:t>"</a:t>
            </a:r>
            <a:r>
              <a:rPr lang="en-US" altLang="ko-KR" sz="1600" dirty="0">
                <a:latin typeface="+mj-ea"/>
                <a:ea typeface="+mj-ea"/>
                <a:cs typeface="Times New Roman" panose="02020603050405020304" pitchFamily="18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28143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Exceptions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12648" y="1578667"/>
            <a:ext cx="6517616" cy="387839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0403" y="1691559"/>
            <a:ext cx="6494247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cs typeface="Times New Roman" panose="02020603050405020304" pitchFamily="18" charset="0"/>
              </a:rPr>
              <a:t>import sys</a:t>
            </a:r>
          </a:p>
          <a:p>
            <a:endParaRPr lang="en-US" altLang="ko-KR" sz="1600" dirty="0">
              <a:cs typeface="Times New Roman" panose="02020603050405020304" pitchFamily="18" charset="0"/>
            </a:endParaRPr>
          </a:p>
          <a:p>
            <a:r>
              <a:rPr lang="en-US" altLang="ko-KR" sz="1600" dirty="0">
                <a:cs typeface="Times New Roman" panose="02020603050405020304" pitchFamily="18" charset="0"/>
              </a:rPr>
              <a:t>try: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    f = open('myfile.txt')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    s = </a:t>
            </a:r>
            <a:r>
              <a:rPr lang="en-US" altLang="ko-KR" sz="1600" dirty="0" err="1">
                <a:cs typeface="Times New Roman" panose="02020603050405020304" pitchFamily="18" charset="0"/>
              </a:rPr>
              <a:t>f.readline</a:t>
            </a:r>
            <a:r>
              <a:rPr lang="en-US" altLang="ko-KR" sz="1600" dirty="0"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cs typeface="Times New Roman" panose="02020603050405020304" pitchFamily="18" charset="0"/>
              </a:rPr>
              <a:t> = </a:t>
            </a:r>
            <a:r>
              <a:rPr lang="en-US" altLang="ko-KR" sz="1600" dirty="0" err="1">
                <a:cs typeface="Times New Roman" panose="02020603050405020304" pitchFamily="18" charset="0"/>
              </a:rPr>
              <a:t>int</a:t>
            </a:r>
            <a:r>
              <a:rPr lang="en-US" altLang="ko-KR" sz="1600" dirty="0"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cs typeface="Times New Roman" panose="02020603050405020304" pitchFamily="18" charset="0"/>
              </a:rPr>
              <a:t>s.strip</a:t>
            </a:r>
            <a:r>
              <a:rPr lang="en-US" altLang="ko-KR" sz="1600" dirty="0">
                <a:cs typeface="Times New Roman" panose="02020603050405020304" pitchFamily="18" charset="0"/>
              </a:rPr>
              <a:t>())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except </a:t>
            </a:r>
            <a:r>
              <a:rPr lang="en-US" altLang="ko-KR" sz="16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IOError</a:t>
            </a:r>
            <a:r>
              <a:rPr lang="en-US" altLang="ko-KR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cs typeface="Times New Roman" panose="02020603050405020304" pitchFamily="18" charset="0"/>
              </a:rPr>
              <a:t>as err: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    print("I/O error: {0}".format(err))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except </a:t>
            </a:r>
            <a:r>
              <a:rPr lang="en-US" altLang="ko-KR" sz="16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ValueError</a:t>
            </a:r>
            <a:r>
              <a:rPr lang="en-US" altLang="ko-KR" sz="1600" dirty="0"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    print("Could not convert data to an integer.")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except: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    print("Unexpected error:", </a:t>
            </a:r>
            <a:r>
              <a:rPr lang="en-US" altLang="ko-KR" sz="1600" dirty="0" err="1">
                <a:cs typeface="Times New Roman" panose="02020603050405020304" pitchFamily="18" charset="0"/>
              </a:rPr>
              <a:t>sys.exc_info</a:t>
            </a:r>
            <a:r>
              <a:rPr lang="en-US" altLang="ko-KR" sz="1600" dirty="0">
                <a:cs typeface="Times New Roman" panose="02020603050405020304" pitchFamily="18" charset="0"/>
              </a:rPr>
              <a:t>()[0])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    raise</a:t>
            </a: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718" y="5326078"/>
            <a:ext cx="6710330" cy="757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892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Try-Finally Clause, 2</a:t>
            </a:r>
            <a:r>
              <a:rPr lang="ko-KR" altLang="en-US" dirty="0"/>
              <a:t>번 사용</a:t>
            </a: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628650" y="1484314"/>
            <a:ext cx="8021864" cy="1"/>
          </a:xfrm>
          <a:prstGeom prst="line">
            <a:avLst/>
          </a:prstGeom>
          <a:ln w="28575">
            <a:solidFill>
              <a:srgbClr val="2A6F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12648" y="1690199"/>
            <a:ext cx="6517616" cy="396058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82597" y="1804575"/>
            <a:ext cx="6494247" cy="366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try</a:t>
            </a:r>
            <a:r>
              <a:rPr lang="en-US" altLang="ko-KR" sz="1600" dirty="0"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cs typeface="Times New Roman" panose="02020603050405020304" pitchFamily="18" charset="0"/>
              </a:rPr>
              <a:t>fh</a:t>
            </a:r>
            <a:r>
              <a:rPr lang="en-US" altLang="ko-KR" sz="1600" dirty="0">
                <a:cs typeface="Times New Roman" panose="02020603050405020304" pitchFamily="18" charset="0"/>
              </a:rPr>
              <a:t> = open("t.txt", "w")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   </a:t>
            </a:r>
            <a:r>
              <a:rPr lang="en-US" altLang="ko-KR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 try</a:t>
            </a:r>
            <a:r>
              <a:rPr lang="en-US" altLang="ko-KR" sz="1600" dirty="0"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        </a:t>
            </a:r>
            <a:r>
              <a:rPr lang="en-US" altLang="ko-KR" sz="1600" dirty="0" err="1">
                <a:cs typeface="Times New Roman" panose="02020603050405020304" pitchFamily="18" charset="0"/>
              </a:rPr>
              <a:t>fh.write</a:t>
            </a:r>
            <a:r>
              <a:rPr lang="en-US" altLang="ko-KR" sz="1600" dirty="0">
                <a:cs typeface="Times New Roman" panose="02020603050405020304" pitchFamily="18" charset="0"/>
              </a:rPr>
              <a:t>("This is my test file for exception handling!!\n")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        </a:t>
            </a:r>
            <a:r>
              <a:rPr lang="en-US" altLang="ko-KR" sz="1600" dirty="0" err="1">
                <a:cs typeface="Times New Roman" panose="02020603050405020304" pitchFamily="18" charset="0"/>
              </a:rPr>
              <a:t>fh.write</a:t>
            </a:r>
            <a:r>
              <a:rPr lang="en-US" altLang="ko-KR" sz="1600" dirty="0">
                <a:cs typeface="Times New Roman" panose="02020603050405020304" pitchFamily="18" charset="0"/>
              </a:rPr>
              <a:t>("=" * 35)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    </a:t>
            </a:r>
            <a:r>
              <a:rPr lang="en-US" altLang="ko-KR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finally</a:t>
            </a:r>
            <a:r>
              <a:rPr lang="en-US" altLang="ko-KR" sz="1600" dirty="0"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        print("Going to close the file")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        </a:t>
            </a:r>
            <a:r>
              <a:rPr lang="en-US" altLang="ko-KR" sz="1600" dirty="0" err="1">
                <a:cs typeface="Times New Roman" panose="02020603050405020304" pitchFamily="18" charset="0"/>
              </a:rPr>
              <a:t>fh.close</a:t>
            </a:r>
            <a:r>
              <a:rPr lang="en-US" altLang="ko-KR" sz="1600" dirty="0"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        </a:t>
            </a:r>
            <a:r>
              <a:rPr lang="en-US" altLang="ko-KR" sz="1600" dirty="0" err="1">
                <a:cs typeface="Times New Roman" panose="02020603050405020304" pitchFamily="18" charset="0"/>
              </a:rPr>
              <a:t>fh</a:t>
            </a:r>
            <a:r>
              <a:rPr lang="en-US" altLang="ko-KR" sz="1600" dirty="0">
                <a:cs typeface="Times New Roman" panose="02020603050405020304" pitchFamily="18" charset="0"/>
              </a:rPr>
              <a:t> = open("t.txt", "r")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        print(</a:t>
            </a:r>
            <a:r>
              <a:rPr lang="en-US" altLang="ko-KR" sz="1600" dirty="0" err="1">
                <a:cs typeface="Times New Roman" panose="02020603050405020304" pitchFamily="18" charset="0"/>
              </a:rPr>
              <a:t>fh.readlines</a:t>
            </a:r>
            <a:r>
              <a:rPr lang="en-US" altLang="ko-KR" sz="1600" dirty="0">
                <a:cs typeface="Times New Roman" panose="02020603050405020304" pitchFamily="18" charset="0"/>
              </a:rPr>
              <a:t>())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        </a:t>
            </a:r>
            <a:r>
              <a:rPr lang="en-US" altLang="ko-KR" sz="1600" dirty="0" err="1">
                <a:cs typeface="Times New Roman" panose="02020603050405020304" pitchFamily="18" charset="0"/>
              </a:rPr>
              <a:t>fh.close</a:t>
            </a:r>
            <a:r>
              <a:rPr lang="en-US" altLang="ko-KR" sz="1600" dirty="0">
                <a:cs typeface="Times New Roman" panose="02020603050405020304" pitchFamily="18" charset="0"/>
              </a:rPr>
              <a:t>()</a:t>
            </a:r>
          </a:p>
          <a:p>
            <a:endParaRPr lang="en-US" altLang="ko-KR" sz="1600" dirty="0"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cs typeface="Times New Roman" panose="02020603050405020304" pitchFamily="18" charset="0"/>
              </a:rPr>
              <a:t>except</a:t>
            </a:r>
            <a:r>
              <a:rPr lang="en-US" altLang="ko-KR" sz="1600" dirty="0"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cs typeface="Times New Roman" panose="02020603050405020304" pitchFamily="18" charset="0"/>
              </a:rPr>
              <a:t>IOError</a:t>
            </a:r>
            <a:r>
              <a:rPr lang="en-US" altLang="ko-KR" sz="1600" dirty="0"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    print("Error: can\'t find file or read data")</a:t>
            </a: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514" y="5671836"/>
            <a:ext cx="6619551" cy="8515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55955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4541</TotalTime>
  <Words>1235</Words>
  <Application>Microsoft Office PowerPoint</Application>
  <PresentationFormat>화면 슬라이드 쇼(4:3)</PresentationFormat>
  <Paragraphs>210</Paragraphs>
  <Slides>20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Office 테마</vt:lpstr>
      <vt:lpstr>파일 입출력 예외처리 11주차_03</vt:lpstr>
      <vt:lpstr>학습목표</vt:lpstr>
      <vt:lpstr>연습문제 1</vt:lpstr>
      <vt:lpstr>연습문제 1 코드</vt:lpstr>
      <vt:lpstr>파일 존재 확인, 예외처리</vt:lpstr>
      <vt:lpstr>파일의 존재 여부 확인, 예외처리 1 </vt:lpstr>
      <vt:lpstr>파일의 존재 여부 확인, 예외처리 2 </vt:lpstr>
      <vt:lpstr>Multiple Exceptions</vt:lpstr>
      <vt:lpstr>Try-Finally Clause, 2번 사용</vt:lpstr>
      <vt:lpstr>연습문제 2</vt:lpstr>
      <vt:lpstr>연습문제 2 코드</vt:lpstr>
      <vt:lpstr>파일 삭제, 복사, 이름 바꾸기 1</vt:lpstr>
      <vt:lpstr>파일 삭제, 복사, 이름 바꾸기 2</vt:lpstr>
      <vt:lpstr>연습문제 3</vt:lpstr>
      <vt:lpstr>연습문제 3 코드</vt:lpstr>
      <vt:lpstr>연습문제 4</vt:lpstr>
      <vt:lpstr>연습문제 4 코드</vt:lpstr>
      <vt:lpstr>숙제</vt:lpstr>
      <vt:lpstr>강의 요약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이광현</dc:creator>
  <cp:lastModifiedBy>박 욱현</cp:lastModifiedBy>
  <cp:revision>381</cp:revision>
  <dcterms:created xsi:type="dcterms:W3CDTF">2015-11-07T02:06:58Z</dcterms:created>
  <dcterms:modified xsi:type="dcterms:W3CDTF">2020-02-26T09:50:38Z</dcterms:modified>
</cp:coreProperties>
</file>