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81" r:id="rId14"/>
    <p:sldId id="377" r:id="rId15"/>
    <p:sldId id="385" r:id="rId16"/>
    <p:sldId id="382" r:id="rId17"/>
    <p:sldId id="344" r:id="rId18"/>
    <p:sldId id="283" r:id="rId19"/>
    <p:sldId id="338" r:id="rId20"/>
    <p:sldId id="362" r:id="rId21"/>
    <p:sldId id="361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>
        <p:scale>
          <a:sx n="74" d="100"/>
          <a:sy n="74" d="100"/>
        </p:scale>
        <p:origin x="10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BB0B-6FEB-47B7-9852-FD4F00507CB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5C-85CF-402F-A148-FFDDEB8B9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36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87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 실시간 수업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/>
              <a:t>(12</a:t>
            </a:r>
            <a:r>
              <a:rPr lang="ko-KR" altLang="en-US" sz="4000" dirty="0"/>
              <a:t>주차 </a:t>
            </a:r>
            <a:r>
              <a:rPr lang="en-US" altLang="ko-KR" sz="4000" dirty="0"/>
              <a:t>review, 2</a:t>
            </a:r>
            <a:r>
              <a:rPr lang="ko-KR" altLang="en-US" sz="4000" dirty="0"/>
              <a:t>개 문제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김경미 </a:t>
            </a:r>
            <a:r>
              <a:rPr lang="en-US" altLang="ko-KR" dirty="0"/>
              <a:t>kmkim@handong.edu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개인별로 최근 </a:t>
            </a:r>
            <a:r>
              <a:rPr lang="en-US" altLang="ko-KR" dirty="0"/>
              <a:t>5</a:t>
            </a:r>
            <a:r>
              <a:rPr lang="ko-KR" altLang="en-US" dirty="0"/>
              <a:t>년간의 키 기록이 입력되어 있는</a:t>
            </a:r>
            <a:r>
              <a:rPr lang="en-US" altLang="ko-KR" dirty="0"/>
              <a:t>‘height.txt’</a:t>
            </a:r>
            <a:r>
              <a:rPr lang="ko-KR" altLang="en-US" dirty="0"/>
              <a:t> 파일을 읽어온다</a:t>
            </a:r>
            <a:endParaRPr lang="en-US" altLang="ko-KR" dirty="0"/>
          </a:p>
          <a:p>
            <a:r>
              <a:rPr lang="ko-KR" altLang="en-US" dirty="0"/>
              <a:t>개개인의 </a:t>
            </a:r>
            <a:r>
              <a:rPr lang="en-US" altLang="ko-KR" dirty="0"/>
              <a:t>5</a:t>
            </a:r>
            <a:r>
              <a:rPr lang="ko-KR" altLang="en-US" dirty="0"/>
              <a:t>년간의 키 변화를 화면에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AC24D-0DE0-4B04-8263-DE8E066300CD}"/>
              </a:ext>
            </a:extLst>
          </p:cNvPr>
          <p:cNvSpPr/>
          <p:nvPr/>
        </p:nvSpPr>
        <p:spPr>
          <a:xfrm>
            <a:off x="2503714" y="366587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height.txt</a:t>
            </a:r>
          </a:p>
          <a:p>
            <a:r>
              <a:rPr lang="ko-KR" altLang="en-US" dirty="0"/>
              <a:t>김영희 149.8 150 153.3 157 160 </a:t>
            </a:r>
          </a:p>
          <a:p>
            <a:r>
              <a:rPr lang="ko-KR" altLang="en-US" dirty="0"/>
              <a:t>이지수 158.5 159.2 160.4 161 161.1</a:t>
            </a:r>
          </a:p>
          <a:p>
            <a:r>
              <a:rPr lang="ko-KR" altLang="en-US" dirty="0"/>
              <a:t>박지훈 169.1 173.3 174 175.5 176</a:t>
            </a:r>
          </a:p>
          <a:p>
            <a:r>
              <a:rPr lang="ko-KR" altLang="en-US" dirty="0"/>
              <a:t>최수현 152 154.1 154.5 156.2 157</a:t>
            </a:r>
          </a:p>
          <a:p>
            <a:r>
              <a:rPr lang="ko-KR" altLang="en-US" dirty="0"/>
              <a:t>유선호 159.9 164.6 172.1 177 181.3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52C70-1A90-4A32-A94B-CA2EA60203A5}"/>
              </a:ext>
            </a:extLst>
          </p:cNvPr>
          <p:cNvSpPr/>
          <p:nvPr/>
        </p:nvSpPr>
        <p:spPr>
          <a:xfrm>
            <a:off x="2365661" y="3468915"/>
            <a:ext cx="4006110" cy="2148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2272005" y="1883954"/>
            <a:ext cx="7089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open('height.txt', 'r')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length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result = []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diff = 0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)):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].split(" ")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diff = float(s[5])-float(s[1])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result.append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((s[0], diff))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range(length):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print(result[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][0], "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님은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년간 키가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", result[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][1], " cm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자랐네요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95070-D3BD-49BE-88AA-38E5BF0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46" y="2054943"/>
            <a:ext cx="5306845" cy="1756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223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존재 여부 확인</a:t>
            </a:r>
            <a:r>
              <a:rPr lang="en-US" altLang="ko-KR" dirty="0"/>
              <a:t>, </a:t>
            </a:r>
            <a:r>
              <a:rPr lang="ko-KR" altLang="en-US" dirty="0"/>
              <a:t>예외처리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190400" y="1755306"/>
            <a:ext cx="7381030" cy="26044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18530" y="1856133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try:                                  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쓰려고 하는 파일이 존재하지 않는 경우 처리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f = open("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testfile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", "w")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("This is my test file for exception handling!!")</a:t>
            </a: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print "Error: can\'t find file or read data“</a:t>
            </a: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print "Written content in the file successfully“    </a:t>
            </a:r>
          </a:p>
        </p:txBody>
      </p:sp>
    </p:spTree>
    <p:extLst>
      <p:ext uri="{BB962C8B-B14F-4D97-AF65-F5344CB8AC3E}">
        <p14:creationId xmlns:p14="http://schemas.microsoft.com/office/powerpoint/2010/main" val="17092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1, </a:t>
            </a:r>
            <a:r>
              <a:rPr lang="ko-KR" altLang="en-US" dirty="0" err="1"/>
              <a:t>튜플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r>
              <a:rPr lang="ko-KR" altLang="en-US" dirty="0"/>
              <a:t>입력 받은 문자열을 다음과 같은 형태로 만들어 출력한다</a:t>
            </a:r>
            <a:endParaRPr lang="en-US" altLang="ko-KR" dirty="0"/>
          </a:p>
          <a:p>
            <a:r>
              <a:rPr lang="ko-KR" altLang="en-US" dirty="0"/>
              <a:t>입력 문자열이 </a:t>
            </a:r>
            <a:r>
              <a:rPr lang="en-US" altLang="ko-KR" dirty="0"/>
              <a:t>“banana” </a:t>
            </a:r>
            <a:r>
              <a:rPr lang="ko-KR" altLang="en-US" dirty="0"/>
              <a:t>라면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[ (0, ‘b’), (1, ‘a’), (2, ‘n’), (3, ‘a’), (4, ‘n’), (5, ‘a’) ]</a:t>
            </a:r>
          </a:p>
        </p:txBody>
      </p:sp>
    </p:spTree>
    <p:extLst>
      <p:ext uri="{BB962C8B-B14F-4D97-AF65-F5344CB8AC3E}">
        <p14:creationId xmlns:p14="http://schemas.microsoft.com/office/powerpoint/2010/main" val="382287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칭찬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input("</a:t>
            </a:r>
            <a:r>
              <a:rPr lang="ko-KR" altLang="en-US" dirty="0"/>
              <a:t>문자열 입력</a:t>
            </a:r>
            <a:r>
              <a:rPr lang="en-US" altLang="ko-KR" dirty="0"/>
              <a:t>: ")</a:t>
            </a:r>
          </a:p>
          <a:p>
            <a:pPr marL="0" indent="0">
              <a:buNone/>
            </a:pPr>
            <a:r>
              <a:rPr lang="en-US" altLang="ko-KR" dirty="0" err="1"/>
              <a:t>num_list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(s)):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num_list.append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print(list(zip(</a:t>
            </a:r>
            <a:r>
              <a:rPr lang="en-US" altLang="ko-KR" dirty="0" err="1"/>
              <a:t>num_list,s</a:t>
            </a:r>
            <a:r>
              <a:rPr lang="en-US" altLang="ko-KR" dirty="0"/>
              <a:t>)),'\n')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46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sen</a:t>
            </a:r>
            <a:r>
              <a:rPr lang="en-US" altLang="ko-KR" dirty="0">
                <a:solidFill>
                  <a:srgbClr val="FF0000"/>
                </a:solidFill>
              </a:rPr>
              <a:t>=input()</a:t>
            </a:r>
          </a:p>
          <a:p>
            <a:pPr marL="0" indent="0">
              <a:buNone/>
            </a:pPr>
            <a:r>
              <a:rPr lang="en-US" altLang="ko-KR" dirty="0"/>
              <a:t>result=[]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sen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    a=(</a:t>
            </a:r>
            <a:r>
              <a:rPr lang="en-US" altLang="ko-KR" dirty="0" err="1"/>
              <a:t>i,sen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result.append</a:t>
            </a:r>
            <a:r>
              <a:rPr lang="en-US" altLang="ko-KR" dirty="0"/>
              <a:t>(a)</a:t>
            </a:r>
          </a:p>
          <a:p>
            <a:pPr marL="0" indent="0">
              <a:buNone/>
            </a:pPr>
            <a:r>
              <a:rPr lang="en-US" altLang="ko-KR" dirty="0"/>
              <a:t>print(result)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7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2, </a:t>
            </a:r>
            <a:r>
              <a:rPr lang="ko-KR" altLang="en-US" dirty="0" err="1"/>
              <a:t>딕셔너리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수강 교과목에 등록 </a:t>
            </a:r>
            <a:r>
              <a:rPr lang="ko-KR" altLang="en-US" dirty="0" err="1"/>
              <a:t>학생이름을</a:t>
            </a:r>
            <a:r>
              <a:rPr lang="ko-KR" altLang="en-US" dirty="0"/>
              <a:t>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수학</a:t>
            </a:r>
            <a:r>
              <a:rPr lang="en-US" altLang="ko-KR" dirty="0"/>
              <a:t>’ ‘</a:t>
            </a:r>
            <a:r>
              <a:rPr lang="ko-KR" altLang="en-US" dirty="0"/>
              <a:t>김경미</a:t>
            </a:r>
            <a:r>
              <a:rPr lang="en-US" altLang="ko-KR" dirty="0"/>
              <a:t>‘ 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이승철</a:t>
            </a:r>
            <a:r>
              <a:rPr lang="en-US" altLang="ko-KR" dirty="0"/>
              <a:t>‘ ‘</a:t>
            </a:r>
            <a:r>
              <a:rPr lang="ko-KR" altLang="en-US" dirty="0" err="1"/>
              <a:t>이문세</a:t>
            </a:r>
            <a:r>
              <a:rPr lang="en-US" altLang="ko-KR" dirty="0"/>
              <a:t>’ ‘</a:t>
            </a:r>
            <a:r>
              <a:rPr lang="ko-KR" altLang="en-US" dirty="0"/>
              <a:t>정동원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영어</a:t>
            </a:r>
            <a:r>
              <a:rPr lang="en-US" altLang="ko-KR" dirty="0"/>
              <a:t>’ ‘</a:t>
            </a:r>
            <a:r>
              <a:rPr lang="ko-KR" altLang="en-US" dirty="0"/>
              <a:t>이승철</a:t>
            </a:r>
            <a:r>
              <a:rPr lang="en-US" altLang="ko-KR" dirty="0"/>
              <a:t>‘ ‘</a:t>
            </a:r>
            <a:r>
              <a:rPr lang="ko-KR" altLang="en-US" dirty="0" err="1"/>
              <a:t>이문세</a:t>
            </a:r>
            <a:r>
              <a:rPr lang="en-US" altLang="ko-KR" dirty="0"/>
              <a:t>’ ‘</a:t>
            </a:r>
            <a:r>
              <a:rPr lang="ko-KR" altLang="en-US" dirty="0"/>
              <a:t>정동원</a:t>
            </a:r>
            <a:r>
              <a:rPr lang="en-US" altLang="ko-KR" dirty="0"/>
              <a:t>’ ‘</a:t>
            </a:r>
            <a:r>
              <a:rPr lang="ko-KR" altLang="en-US" dirty="0"/>
              <a:t>강동원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국어</a:t>
            </a:r>
            <a:r>
              <a:rPr lang="en-US" altLang="ko-KR" dirty="0"/>
              <a:t>’ 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김경미</a:t>
            </a:r>
            <a:r>
              <a:rPr lang="en-US" altLang="ko-KR" dirty="0"/>
              <a:t>‘ ‘</a:t>
            </a:r>
            <a:r>
              <a:rPr lang="ko-KR" altLang="en-US" dirty="0" err="1"/>
              <a:t>김헌주</a:t>
            </a:r>
            <a:r>
              <a:rPr lang="en-US" altLang="ko-KR" dirty="0"/>
              <a:t>’ ‘</a:t>
            </a:r>
            <a:r>
              <a:rPr lang="ko-KR" altLang="en-US" dirty="0"/>
              <a:t>강동원</a:t>
            </a:r>
            <a:r>
              <a:rPr lang="en-US" altLang="ko-KR" dirty="0"/>
              <a:t>‘ ’</a:t>
            </a:r>
            <a:r>
              <a:rPr lang="ko-KR" altLang="en-US" dirty="0" err="1"/>
              <a:t>정필수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사회</a:t>
            </a:r>
            <a:r>
              <a:rPr lang="en-US" altLang="ko-KR" dirty="0"/>
              <a:t>’ ‘</a:t>
            </a:r>
            <a:r>
              <a:rPr lang="ko-KR" altLang="en-US" dirty="0"/>
              <a:t>이선택</a:t>
            </a:r>
            <a:r>
              <a:rPr lang="en-US" altLang="ko-KR" dirty="0"/>
              <a:t>‘ ‘</a:t>
            </a:r>
            <a:r>
              <a:rPr lang="ko-KR" altLang="en-US" dirty="0"/>
              <a:t>정동원</a:t>
            </a:r>
            <a:r>
              <a:rPr lang="en-US" altLang="ko-KR" dirty="0"/>
              <a:t>’ ‘</a:t>
            </a:r>
            <a:r>
              <a:rPr lang="ko-KR" altLang="en-US" dirty="0" err="1"/>
              <a:t>김헌주</a:t>
            </a:r>
            <a:r>
              <a:rPr lang="en-US" altLang="ko-KR" dirty="0"/>
              <a:t>‘ 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역사</a:t>
            </a:r>
            <a:r>
              <a:rPr lang="en-US" altLang="ko-KR" dirty="0"/>
              <a:t>’ 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이승철</a:t>
            </a:r>
            <a:r>
              <a:rPr lang="en-US" altLang="ko-KR" dirty="0"/>
              <a:t>‘ ‘</a:t>
            </a:r>
            <a:r>
              <a:rPr lang="ko-KR" altLang="en-US" dirty="0" err="1"/>
              <a:t>이문세</a:t>
            </a:r>
            <a:r>
              <a:rPr lang="en-US" altLang="ko-KR" dirty="0"/>
              <a:t>’ ‘</a:t>
            </a:r>
            <a:r>
              <a:rPr lang="ko-KR" altLang="en-US" dirty="0" err="1"/>
              <a:t>정필수</a:t>
            </a:r>
            <a:r>
              <a:rPr lang="en-US" altLang="ko-KR" dirty="0"/>
              <a:t>’ ‘</a:t>
            </a:r>
            <a:r>
              <a:rPr lang="ko-KR" altLang="en-US" dirty="0"/>
              <a:t>김경미</a:t>
            </a:r>
            <a:r>
              <a:rPr lang="en-US" altLang="ko-KR" dirty="0"/>
              <a:t>‘ ‘</a:t>
            </a:r>
            <a:r>
              <a:rPr lang="ko-KR" altLang="en-US" dirty="0"/>
              <a:t>이선택</a:t>
            </a:r>
            <a:r>
              <a:rPr lang="en-US" altLang="ko-KR" dirty="0"/>
              <a:t>‘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학생 이름을 입력하면 수강 교과목을 찾아 모두 출력한다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2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CDBD-47BA-43D6-93AC-706F348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칭찬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1F1B-274B-44C2-8629-BA5C3EC8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find_subject</a:t>
            </a:r>
            <a:r>
              <a:rPr lang="en-US" altLang="ko-KR" dirty="0"/>
              <a:t>(</a:t>
            </a:r>
            <a:r>
              <a:rPr lang="en-US" altLang="ko-KR" dirty="0" err="1"/>
              <a:t>stu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Subjects = {'</a:t>
            </a:r>
            <a:r>
              <a:rPr lang="ko-KR" altLang="en-US" dirty="0"/>
              <a:t>수학</a:t>
            </a:r>
            <a:r>
              <a:rPr lang="en-US" altLang="ko-KR" dirty="0"/>
              <a:t>':['</a:t>
            </a:r>
            <a:r>
              <a:rPr lang="ko-KR" altLang="en-US" dirty="0"/>
              <a:t>김경미</a:t>
            </a:r>
            <a:r>
              <a:rPr lang="en-US" altLang="ko-KR" dirty="0"/>
              <a:t>','</a:t>
            </a:r>
            <a:r>
              <a:rPr lang="ko-KR" altLang="en-US" dirty="0"/>
              <a:t>최영희</a:t>
            </a:r>
            <a:r>
              <a:rPr lang="en-US" altLang="ko-KR" dirty="0"/>
              <a:t>','</a:t>
            </a:r>
            <a:r>
              <a:rPr lang="ko-KR" altLang="en-US" dirty="0"/>
              <a:t>이승철</a:t>
            </a:r>
            <a:r>
              <a:rPr lang="en-US" altLang="ko-KR" dirty="0"/>
              <a:t>','</a:t>
            </a:r>
            <a:r>
              <a:rPr lang="ko-KR" altLang="en-US" dirty="0" err="1"/>
              <a:t>이문세</a:t>
            </a:r>
            <a:r>
              <a:rPr lang="en-US" altLang="ko-KR" dirty="0"/>
              <a:t>','</a:t>
            </a:r>
            <a:r>
              <a:rPr lang="ko-KR" altLang="en-US" dirty="0"/>
              <a:t>정동원</a:t>
            </a:r>
            <a:r>
              <a:rPr lang="en-US" altLang="ko-KR" dirty="0"/>
              <a:t>'],'</a:t>
            </a:r>
            <a:r>
              <a:rPr lang="ko-KR" altLang="en-US" dirty="0"/>
              <a:t>영어</a:t>
            </a:r>
            <a:r>
              <a:rPr lang="en-US" altLang="ko-KR" dirty="0"/>
              <a:t>':['</a:t>
            </a:r>
            <a:r>
              <a:rPr lang="ko-KR" altLang="en-US" dirty="0"/>
              <a:t>이승철</a:t>
            </a:r>
            <a:r>
              <a:rPr lang="en-US" altLang="ko-KR" dirty="0"/>
              <a:t>','</a:t>
            </a:r>
            <a:r>
              <a:rPr lang="ko-KR" altLang="en-US" dirty="0" err="1"/>
              <a:t>이문세</a:t>
            </a:r>
            <a:r>
              <a:rPr lang="en-US" altLang="ko-KR" dirty="0"/>
              <a:t>','</a:t>
            </a:r>
            <a:r>
              <a:rPr lang="ko-KR" altLang="en-US" dirty="0"/>
              <a:t>정동원</a:t>
            </a:r>
            <a:r>
              <a:rPr lang="en-US" altLang="ko-KR" dirty="0"/>
              <a:t>','</a:t>
            </a:r>
            <a:r>
              <a:rPr lang="ko-KR" altLang="en-US" dirty="0"/>
              <a:t>강동원</a:t>
            </a:r>
            <a:r>
              <a:rPr lang="en-US" altLang="ko-KR" dirty="0"/>
              <a:t>'], '</a:t>
            </a:r>
            <a:r>
              <a:rPr lang="ko-KR" altLang="en-US" dirty="0"/>
              <a:t>국어</a:t>
            </a:r>
            <a:r>
              <a:rPr lang="en-US" altLang="ko-KR" dirty="0"/>
              <a:t>':['</a:t>
            </a:r>
            <a:r>
              <a:rPr lang="ko-KR" altLang="en-US" dirty="0"/>
              <a:t>최영희</a:t>
            </a:r>
            <a:r>
              <a:rPr lang="en-US" altLang="ko-KR" dirty="0"/>
              <a:t>','</a:t>
            </a:r>
            <a:r>
              <a:rPr lang="ko-KR" altLang="en-US" dirty="0"/>
              <a:t>김경미</a:t>
            </a:r>
            <a:r>
              <a:rPr lang="en-US" altLang="ko-KR" dirty="0"/>
              <a:t>','</a:t>
            </a:r>
            <a:r>
              <a:rPr lang="ko-KR" altLang="en-US" dirty="0" err="1"/>
              <a:t>김헌주</a:t>
            </a:r>
            <a:r>
              <a:rPr lang="en-US" altLang="ko-KR" dirty="0"/>
              <a:t>','</a:t>
            </a:r>
            <a:r>
              <a:rPr lang="ko-KR" altLang="en-US" dirty="0"/>
              <a:t>강동원</a:t>
            </a:r>
            <a:r>
              <a:rPr lang="en-US" altLang="ko-KR" dirty="0"/>
              <a:t>','</a:t>
            </a:r>
            <a:r>
              <a:rPr lang="ko-KR" altLang="en-US" dirty="0" err="1"/>
              <a:t>정필수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], '</a:t>
            </a:r>
            <a:r>
              <a:rPr lang="ko-KR" altLang="en-US" dirty="0"/>
              <a:t>사회</a:t>
            </a:r>
            <a:r>
              <a:rPr lang="en-US" altLang="ko-KR" dirty="0"/>
              <a:t>':['</a:t>
            </a:r>
            <a:r>
              <a:rPr lang="ko-KR" altLang="en-US" dirty="0"/>
              <a:t>이선택</a:t>
            </a:r>
            <a:r>
              <a:rPr lang="en-US" altLang="ko-KR" dirty="0"/>
              <a:t>','</a:t>
            </a:r>
            <a:r>
              <a:rPr lang="ko-KR" altLang="en-US" dirty="0"/>
              <a:t>정동원</a:t>
            </a:r>
            <a:r>
              <a:rPr lang="en-US" altLang="ko-KR" dirty="0"/>
              <a:t>','</a:t>
            </a:r>
            <a:r>
              <a:rPr lang="ko-KR" altLang="en-US" dirty="0" err="1"/>
              <a:t>김헌주</a:t>
            </a:r>
            <a:r>
              <a:rPr lang="en-US" altLang="ko-KR" dirty="0"/>
              <a:t>'], '</a:t>
            </a:r>
            <a:r>
              <a:rPr lang="ko-KR" altLang="en-US" dirty="0"/>
              <a:t>역사</a:t>
            </a:r>
            <a:r>
              <a:rPr lang="en-US" altLang="ko-KR" dirty="0"/>
              <a:t>':['</a:t>
            </a:r>
            <a:r>
              <a:rPr lang="ko-KR" altLang="en-US" dirty="0"/>
              <a:t>최영희</a:t>
            </a:r>
            <a:r>
              <a:rPr lang="en-US" altLang="ko-KR" dirty="0"/>
              <a:t>','</a:t>
            </a:r>
            <a:r>
              <a:rPr lang="ko-KR" altLang="en-US" dirty="0"/>
              <a:t>이승철</a:t>
            </a:r>
            <a:r>
              <a:rPr lang="en-US" altLang="ko-KR" dirty="0"/>
              <a:t>','</a:t>
            </a:r>
            <a:r>
              <a:rPr lang="ko-KR" altLang="en-US" dirty="0" err="1"/>
              <a:t>이문세</a:t>
            </a:r>
            <a:r>
              <a:rPr lang="en-US" altLang="ko-KR" dirty="0"/>
              <a:t>','</a:t>
            </a:r>
            <a:r>
              <a:rPr lang="ko-KR" altLang="en-US" dirty="0" err="1"/>
              <a:t>정필수</a:t>
            </a:r>
            <a:r>
              <a:rPr lang="en-US" altLang="ko-KR" dirty="0"/>
              <a:t>','</a:t>
            </a:r>
            <a:r>
              <a:rPr lang="ko-KR" altLang="en-US" dirty="0"/>
              <a:t>김경미</a:t>
            </a:r>
            <a:r>
              <a:rPr lang="en-US" altLang="ko-KR" dirty="0"/>
              <a:t>','</a:t>
            </a:r>
            <a:r>
              <a:rPr lang="ko-KR" altLang="en-US" dirty="0"/>
              <a:t>이선택</a:t>
            </a:r>
            <a:r>
              <a:rPr lang="en-US" altLang="ko-KR" dirty="0"/>
              <a:t>']}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student = []</a:t>
            </a:r>
          </a:p>
          <a:p>
            <a:pPr marL="0" indent="0">
              <a:buNone/>
            </a:pPr>
            <a:r>
              <a:rPr lang="en-US" altLang="ko-KR" dirty="0"/>
              <a:t>    for key in </a:t>
            </a:r>
            <a:r>
              <a:rPr lang="en-US" altLang="ko-KR" dirty="0" err="1"/>
              <a:t>Subjects.keys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stu</a:t>
            </a:r>
            <a:r>
              <a:rPr lang="en-US" altLang="ko-KR" dirty="0"/>
              <a:t> in Subjects[key]: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student.append</a:t>
            </a:r>
            <a:r>
              <a:rPr lang="en-US" altLang="ko-KR" dirty="0"/>
              <a:t>(key)</a:t>
            </a:r>
          </a:p>
          <a:p>
            <a:pPr marL="0" indent="0">
              <a:buNone/>
            </a:pPr>
            <a:r>
              <a:rPr lang="en-US" altLang="ko-KR" dirty="0"/>
              <a:t>    return student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stu</a:t>
            </a:r>
            <a:r>
              <a:rPr lang="en-US" altLang="ko-KR" dirty="0"/>
              <a:t> = input('</a:t>
            </a:r>
            <a:r>
              <a:rPr lang="ko-KR" altLang="en-US" dirty="0" err="1"/>
              <a:t>학생이름을</a:t>
            </a:r>
            <a:r>
              <a:rPr lang="ko-KR" altLang="en-US" dirty="0"/>
              <a:t> </a:t>
            </a:r>
            <a:r>
              <a:rPr lang="ko-KR" altLang="en-US" dirty="0" err="1"/>
              <a:t>입력하시오</a:t>
            </a:r>
            <a:r>
              <a:rPr lang="en-US" altLang="ko-KR" dirty="0"/>
              <a:t>: ')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find_subject</a:t>
            </a:r>
            <a:r>
              <a:rPr lang="en-US" altLang="ko-KR" dirty="0"/>
              <a:t>(</a:t>
            </a:r>
            <a:r>
              <a:rPr lang="en-US" altLang="ko-KR" dirty="0" err="1"/>
              <a:t>stu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270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코딩해</a:t>
            </a:r>
            <a:r>
              <a:rPr lang="en-US" altLang="ko-KR" dirty="0"/>
              <a:t> </a:t>
            </a:r>
            <a:r>
              <a:rPr lang="ko-KR" altLang="en-US" dirty="0"/>
              <a:t>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히즈넷</a:t>
            </a:r>
            <a:r>
              <a:rPr lang="ko-KR" altLang="en-US" dirty="0"/>
              <a:t> 과제게시판에 업로드</a:t>
            </a:r>
            <a:endParaRPr lang="en-US" altLang="ko-KR" dirty="0"/>
          </a:p>
          <a:p>
            <a:r>
              <a:rPr lang="ko-KR" altLang="en-US" dirty="0"/>
              <a:t>문제당 제한시간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문제를 한 개의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저장하여 업로드한다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 err="1"/>
              <a:t>주문제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9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수업내 코딩 제출시 유의사항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코드의 내용을 실행 해 보고 제출하세요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아래 내용이 있으면</a:t>
            </a:r>
            <a:r>
              <a:rPr lang="en-US" altLang="ko-KR" dirty="0"/>
              <a:t>, </a:t>
            </a:r>
            <a:r>
              <a:rPr lang="ko-KR" altLang="en-US" dirty="0"/>
              <a:t>수정하세요</a:t>
            </a:r>
            <a:endParaRPr lang="en-US" altLang="ko-KR" dirty="0"/>
          </a:p>
          <a:p>
            <a:pPr lvl="2"/>
            <a:r>
              <a:rPr lang="ko-KR" altLang="en-US" dirty="0"/>
              <a:t>함수 호출이 전혀 없는 경우</a:t>
            </a:r>
            <a:endParaRPr lang="en-US" altLang="ko-KR" dirty="0"/>
          </a:p>
          <a:p>
            <a:pPr lvl="2"/>
            <a:r>
              <a:rPr lang="ko-KR" altLang="en-US" dirty="0"/>
              <a:t>설명하는 내용에 </a:t>
            </a:r>
            <a:r>
              <a:rPr lang="en-US" altLang="ko-KR" dirty="0"/>
              <a:t>Comments </a:t>
            </a:r>
            <a:r>
              <a:rPr lang="ko-KR" altLang="en-US" dirty="0"/>
              <a:t>처리하지 않아서 실행 안되는 경우</a:t>
            </a:r>
            <a:endParaRPr lang="en-US" altLang="ko-KR" dirty="0"/>
          </a:p>
          <a:p>
            <a:pPr lvl="2"/>
            <a:r>
              <a:rPr lang="ko-KR" altLang="en-US" dirty="0"/>
              <a:t>실행 시 에러가 있어서 실행 안되는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압축해서 제출하지 마세요</a:t>
            </a:r>
            <a:r>
              <a:rPr lang="en-US" altLang="ko-KR" dirty="0"/>
              <a:t>, 2</a:t>
            </a:r>
            <a:r>
              <a:rPr lang="ko-KR" altLang="en-US" dirty="0"/>
              <a:t>개 이상 문제도 하나의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다음과 같은 코드 제출하지 마세요</a:t>
            </a:r>
            <a:endParaRPr lang="en-US" altLang="ko-KR" dirty="0"/>
          </a:p>
          <a:p>
            <a:pPr lvl="1"/>
            <a:r>
              <a:rPr lang="ko-KR" altLang="en-US" dirty="0"/>
              <a:t>빈 파일</a:t>
            </a:r>
            <a:endParaRPr lang="en-US" altLang="ko-KR" dirty="0"/>
          </a:p>
          <a:p>
            <a:pPr lvl="1"/>
            <a:r>
              <a:rPr lang="ko-KR" altLang="en-US" dirty="0"/>
              <a:t>무관한 다른 코드</a:t>
            </a:r>
            <a:endParaRPr lang="en-US" altLang="ko-KR" dirty="0"/>
          </a:p>
          <a:p>
            <a:pPr lvl="1"/>
            <a:r>
              <a:rPr lang="ko-KR" altLang="en-US" dirty="0"/>
              <a:t>제출 시 감점 할 예정입니다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5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 강의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1, </a:t>
            </a:r>
            <a:r>
              <a:rPr lang="ko-KR" altLang="en-US" dirty="0"/>
              <a:t>파일</a:t>
            </a:r>
            <a:r>
              <a:rPr lang="en-US" altLang="ko-KR" dirty="0"/>
              <a:t> IO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내용 개체 틀 6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다음 </a:t>
            </a:r>
            <a:r>
              <a:rPr lang="en-US" altLang="ko-KR" sz="2400" dirty="0"/>
              <a:t>‘poem.txt’ </a:t>
            </a:r>
            <a:r>
              <a:rPr lang="ko-KR" altLang="en-US" sz="2400" dirty="0"/>
              <a:t>파일을 읽어서</a:t>
            </a:r>
            <a:r>
              <a:rPr lang="en-US" altLang="ko-KR" sz="2400" dirty="0"/>
              <a:t>, </a:t>
            </a:r>
            <a:r>
              <a:rPr lang="ko-KR" altLang="en-US" sz="2400" dirty="0"/>
              <a:t>각 단어로 구성된 리스트를 생성하고 각 줄마다 몇 개의 단어로 구성되었는지 확인한다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  <a:r>
              <a:rPr lang="en-US" altLang="ko-KR" sz="2400" dirty="0"/>
              <a:t>“numofWord.txt”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단어 개수를 저장한 후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838199" y="3468168"/>
            <a:ext cx="6538703" cy="284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838201" y="3591640"/>
            <a:ext cx="653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   I carry your heart with me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I am never without it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I fear no fate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and it's you are whatever a moon has always meant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   and whatever a sun will always sing is you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here is the deepest secret nobody knows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I carry your heart      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0218" y="3468168"/>
            <a:ext cx="1714500" cy="2708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025084" y="3668403"/>
            <a:ext cx="1093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6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5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4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….. </a:t>
            </a:r>
          </a:p>
          <a:p>
            <a:endParaRPr lang="en-US" altLang="ko-KR" dirty="0">
              <a:cs typeface="Times New Roman" panose="02020603050405020304" pitchFamily="18" charset="0"/>
            </a:endParaRPr>
          </a:p>
          <a:p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576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2,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 err="1"/>
              <a:t>복호화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다음과 같이 알파벳이 쌍으로 묶여져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표의</a:t>
            </a:r>
            <a:r>
              <a:rPr lang="en-US" altLang="ko-KR" sz="1400" dirty="0"/>
              <a:t> </a:t>
            </a:r>
            <a:r>
              <a:rPr lang="ko-KR" altLang="en-US" sz="1400" dirty="0"/>
              <a:t>기준대로 </a:t>
            </a:r>
            <a:r>
              <a:rPr lang="ko-KR" altLang="en-US" sz="1400" dirty="0" err="1" smtClean="0"/>
              <a:t>딕셔너리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생성하여</a:t>
            </a:r>
            <a:r>
              <a:rPr lang="en-US" altLang="ko-KR" sz="1400" dirty="0"/>
              <a:t>, </a:t>
            </a:r>
            <a:r>
              <a:rPr lang="ko-KR" altLang="en-US" sz="1400" dirty="0"/>
              <a:t>입력된 문자열을 암호화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암호화한 결과를 변수에 저장하여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하고 원래 입력 받은 문자열과 같은지 확인하여 결과가 같은지 아닌지 여부를 출력한다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입력 문자열이 </a:t>
            </a:r>
            <a:r>
              <a:rPr lang="en-US" altLang="ko-KR" sz="1400" dirty="0"/>
              <a:t>“Apple”</a:t>
            </a:r>
            <a:r>
              <a:rPr lang="ko-KR" altLang="en-US" sz="1400" dirty="0"/>
              <a:t>를 암호화 하면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Mgguw</a:t>
            </a:r>
            <a:r>
              <a:rPr lang="en-US" altLang="ko-KR" sz="1400" dirty="0"/>
              <a:t>” </a:t>
            </a:r>
            <a:r>
              <a:rPr lang="en-US" altLang="ko-KR" sz="1400" dirty="0" smtClean="0"/>
              <a:t>, “</a:t>
            </a:r>
            <a:r>
              <a:rPr lang="en-US" altLang="ko-KR" sz="1400" dirty="0" err="1"/>
              <a:t>Mgguw</a:t>
            </a:r>
            <a:r>
              <a:rPr lang="en-US" altLang="ko-KR" sz="1400" dirty="0"/>
              <a:t>”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하면 </a:t>
            </a:r>
            <a:r>
              <a:rPr lang="en-US" altLang="ko-KR" sz="1400" dirty="0"/>
              <a:t>“Apple”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 “Apple”</a:t>
            </a:r>
            <a:r>
              <a:rPr lang="ko-KR" altLang="en-US" sz="1400" dirty="0"/>
              <a:t>은 입력된</a:t>
            </a:r>
            <a:r>
              <a:rPr lang="en-US" altLang="ko-KR" sz="1400" dirty="0"/>
              <a:t> </a:t>
            </a:r>
            <a:r>
              <a:rPr lang="ko-KR" altLang="en-US" sz="1400" dirty="0"/>
              <a:t>값 </a:t>
            </a:r>
            <a:r>
              <a:rPr lang="en-US" altLang="ko-KR" sz="1400" dirty="0"/>
              <a:t>“Apple”</a:t>
            </a:r>
            <a:r>
              <a:rPr lang="ko-KR" altLang="en-US" sz="1400" dirty="0"/>
              <a:t>과 </a:t>
            </a:r>
            <a:r>
              <a:rPr lang="ko-KR" altLang="en-US" sz="1400" dirty="0" smtClean="0"/>
              <a:t>동일하다</a:t>
            </a:r>
            <a:r>
              <a:rPr lang="en-US" altLang="ko-KR" sz="1400" dirty="0" smtClean="0"/>
              <a:t>!!</a:t>
            </a:r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93467"/>
              </p:ext>
            </p:extLst>
          </p:nvPr>
        </p:nvGraphicFramePr>
        <p:xfrm>
          <a:off x="3538681" y="2236738"/>
          <a:ext cx="653011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11">
                  <a:extLst>
                    <a:ext uri="{9D8B030D-6E8A-4147-A177-3AD203B41FA5}">
                      <a16:colId xmlns:a16="http://schemas.microsoft.com/office/drawing/2014/main" val="3167503916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422553285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3007294488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2121306708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3111466459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1762855804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50010617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3515770296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3887354610"/>
                    </a:ext>
                  </a:extLst>
                </a:gridCol>
                <a:gridCol w="653011">
                  <a:extLst>
                    <a:ext uri="{9D8B030D-6E8A-4147-A177-3AD203B41FA5}">
                      <a16:colId xmlns:a16="http://schemas.microsoft.com/office/drawing/2014/main" val="4161570305"/>
                    </a:ext>
                  </a:extLst>
                </a:gridCol>
              </a:tblGrid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761534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M, 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G, 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P, 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M, 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A, 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S, 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D, 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Y, 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J, j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60436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 b</a:t>
                      </a:r>
                      <a:r>
                        <a:rPr lang="en-US" altLang="ko-KR" sz="1400" baseline="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N, 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H, 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Q, 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N, 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B, b</a:t>
                      </a:r>
                      <a:r>
                        <a:rPr lang="en-US" altLang="ko-KR" sz="1400" baseline="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T, 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E, 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Z, 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K, 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1089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C,</a:t>
                      </a:r>
                      <a:r>
                        <a:rPr lang="en-US" altLang="ko-KR" sz="1400" baseline="0" dirty="0"/>
                        <a:t>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O, 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I,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R, 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O, 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C,</a:t>
                      </a:r>
                      <a:r>
                        <a:rPr lang="en-US" altLang="ko-KR" sz="1400" baseline="0" dirty="0"/>
                        <a:t> 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U, 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F, 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3263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D, 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V, 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J, j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S, 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P, 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G, 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V, 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L, 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5839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E, 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W, 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K, 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T, 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Q, 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H, 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W, 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Y, 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43165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F, 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X, 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L, 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U, 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R, 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I,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X, 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Z, 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7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6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s= [ (‘a’, ‘b’), (‘b’, ‘f’), (‘c’, ‘n’), (‘d’, ‘</a:t>
            </a:r>
            <a:r>
              <a:rPr lang="en-US" altLang="ko-KR" dirty="0" err="1"/>
              <a:t>i</a:t>
            </a:r>
            <a:r>
              <a:rPr lang="en-US" altLang="ko-KR" dirty="0"/>
              <a:t>’), (‘e’, ‘k’), (‘f’, ‘a’)……………………………………., (‘z’, ‘e’)]</a:t>
            </a:r>
          </a:p>
          <a:p>
            <a:r>
              <a:rPr lang="ko-KR" altLang="en-US" dirty="0"/>
              <a:t>입력이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‘</a:t>
            </a:r>
            <a:r>
              <a:rPr lang="en-US" altLang="ko-KR" dirty="0" err="1"/>
              <a:t>abba</a:t>
            </a:r>
            <a:r>
              <a:rPr lang="en-US" altLang="ko-KR" dirty="0"/>
              <a:t>’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'</a:t>
            </a:r>
            <a:r>
              <a:rPr lang="en-US" altLang="ko-KR" dirty="0" err="1"/>
              <a:t>bffa</a:t>
            </a:r>
            <a:r>
              <a:rPr lang="en-US" altLang="ko-KR" dirty="0"/>
              <a:t>‘     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S[0][0]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’a’</a:t>
            </a:r>
          </a:p>
          <a:p>
            <a:pPr marL="0" indent="0">
              <a:buNone/>
            </a:pPr>
            <a:r>
              <a:rPr lang="en-US" altLang="ko-KR" dirty="0"/>
              <a:t>s[0][1]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‘b’</a:t>
            </a:r>
          </a:p>
          <a:p>
            <a:pPr marL="0" indent="0">
              <a:buNone/>
            </a:pPr>
            <a:r>
              <a:rPr lang="en-US" altLang="ko-KR" dirty="0"/>
              <a:t>s[4][0] 'e', s[4][1] 'k'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227455" y="2745893"/>
          <a:ext cx="238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3">
                  <a:extLst>
                    <a:ext uri="{9D8B030D-6E8A-4147-A177-3AD203B41FA5}">
                      <a16:colId xmlns:a16="http://schemas.microsoft.com/office/drawing/2014/main" val="4231353381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223025868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4053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'a'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'b'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7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'b'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'f'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'c'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‘n’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7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0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0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9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6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8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Opening a file </a:t>
            </a:r>
          </a:p>
          <a:p>
            <a:pPr marL="914400" lvl="2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읽거나 쓰기 위해 파일을 사용할</a:t>
            </a:r>
            <a:r>
              <a:rPr lang="en-US" altLang="ko-KR" dirty="0"/>
              <a:t> </a:t>
            </a:r>
            <a:r>
              <a:rPr lang="ko-KR" altLang="en-US" dirty="0"/>
              <a:t>수 있도록 연다</a:t>
            </a:r>
            <a:endParaRPr lang="en-US" altLang="ko-KR" dirty="0"/>
          </a:p>
          <a:p>
            <a:pPr lvl="1"/>
            <a:r>
              <a:rPr lang="en-US" altLang="ko-KR" dirty="0"/>
              <a:t>Using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열린 파일을 읽거나</a:t>
            </a:r>
            <a:r>
              <a:rPr lang="en-US" altLang="ko-KR" dirty="0"/>
              <a:t>, </a:t>
            </a:r>
            <a:r>
              <a:rPr lang="ko-KR" altLang="en-US" dirty="0"/>
              <a:t>파일에 쓰기 한다</a:t>
            </a:r>
            <a:endParaRPr lang="en-US" altLang="ko-KR" dirty="0"/>
          </a:p>
          <a:p>
            <a:pPr lvl="1"/>
            <a:r>
              <a:rPr lang="en-US" altLang="ko-KR" dirty="0"/>
              <a:t>Closing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파일을 닫는다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51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for file I/O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04670" y="1791923"/>
          <a:ext cx="7869845" cy="427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usage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</a:t>
                      </a:r>
                      <a:r>
                        <a:rPr lang="en-US" altLang="ko-KR" dirty="0"/>
                        <a:t>(n)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개의 글자를 읽어서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aseline="0" dirty="0"/>
                        <a:t> 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파일의 내용이 끝날 때 까지 문자를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infile.readline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‘\n’ </a:t>
                      </a:r>
                      <a:r>
                        <a:rPr lang="ko-KR" altLang="en-US" dirty="0"/>
                        <a:t>만날 때 까지 한 줄을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infile.readlines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파일의 내용이 끝날 때 까지 문자를 읽어서 </a:t>
                      </a:r>
                      <a:r>
                        <a:rPr lang="en-US" altLang="ko-KR" dirty="0"/>
                        <a:t>list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lines</a:t>
                      </a:r>
                      <a:r>
                        <a:rPr lang="ko-KR" altLang="en-US" dirty="0"/>
                        <a:t>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outfile.write</a:t>
                      </a:r>
                      <a:r>
                        <a:rPr lang="en-US" altLang="ko-KR" dirty="0"/>
                        <a:t>(s)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s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‘</a:t>
                      </a:r>
                      <a:r>
                        <a:rPr lang="en-US" altLang="ko-KR" dirty="0" err="1"/>
                        <a:t>outfile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infile.close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 닫는다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ko-KR" altLang="en-US" dirty="0" err="1"/>
              <a:t>합계구하기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017486" y="1690690"/>
            <a:ext cx="7185396" cy="32657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29518" y="1782893"/>
            <a:ext cx="68912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open('number.txt')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total = 0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mean = 0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total = total +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mean = 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total /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print('Number list = ', s, '\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nTotal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', total, '\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nMean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', round(mean,2)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18" y="4788715"/>
            <a:ext cx="8032823" cy="149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다음의 파일을 읽어서 줄마다 평균을 출력 하시오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0362" y="2415894"/>
            <a:ext cx="4845127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0361" y="2495589"/>
            <a:ext cx="5647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2056,  24,  5,  123,  51</a:t>
            </a:r>
          </a:p>
          <a:p>
            <a:r>
              <a:rPr lang="en-US" altLang="ko-KR" sz="2400" dirty="0">
                <a:latin typeface="+mj-ea"/>
                <a:ea typeface="+mj-ea"/>
              </a:rPr>
              <a:t>123, 67, 24, 1024, 31</a:t>
            </a:r>
          </a:p>
          <a:p>
            <a:r>
              <a:rPr lang="en-US" altLang="ko-KR" sz="2400" dirty="0">
                <a:latin typeface="+mj-ea"/>
                <a:ea typeface="+mj-ea"/>
              </a:rPr>
              <a:t>67, 2056,  24,  5,  123 </a:t>
            </a:r>
          </a:p>
          <a:p>
            <a:r>
              <a:rPr lang="en-US" altLang="ko-KR" sz="2400" dirty="0">
                <a:latin typeface="+mj-ea"/>
                <a:ea typeface="+mj-ea"/>
              </a:rPr>
              <a:t>31, 24,  1024,  31, 1</a:t>
            </a:r>
          </a:p>
          <a:p>
            <a:r>
              <a:rPr lang="en-US" altLang="ko-KR" sz="2400" dirty="0">
                <a:latin typeface="+mj-ea"/>
                <a:ea typeface="+mj-ea"/>
              </a:rPr>
              <a:t>999, 67, 2056,  24,  5 </a:t>
            </a:r>
          </a:p>
          <a:p>
            <a:r>
              <a:rPr lang="en-US" altLang="ko-KR" sz="2400" dirty="0">
                <a:latin typeface="+mj-ea"/>
                <a:ea typeface="+mj-ea"/>
              </a:rPr>
              <a:t>1024, 67,  24,  1024,  31</a:t>
            </a:r>
          </a:p>
          <a:p>
            <a:r>
              <a:rPr lang="en-US" altLang="ko-KR" sz="2400" dirty="0">
                <a:latin typeface="+mj-ea"/>
                <a:ea typeface="+mj-ea"/>
              </a:rPr>
              <a:t>5, 99, 67, 2056,  21</a:t>
            </a:r>
          </a:p>
          <a:p>
            <a:r>
              <a:rPr lang="en-US" altLang="ko-KR" sz="2400" dirty="0">
                <a:latin typeface="+mj-ea"/>
                <a:ea typeface="+mj-ea"/>
              </a:rPr>
              <a:t>255, 256,  24,  5,  123</a:t>
            </a:r>
          </a:p>
          <a:p>
            <a:r>
              <a:rPr lang="en-US" altLang="ko-KR" sz="2400" dirty="0">
                <a:latin typeface="+mj-ea"/>
                <a:ea typeface="+mj-ea"/>
              </a:rPr>
              <a:t>446, 31, 24,  1024,  31 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자료를 읽어서 문자열에 저장하면</a:t>
            </a:r>
            <a:endParaRPr lang="en-US" altLang="ko-KR" b="0" dirty="0"/>
          </a:p>
          <a:p>
            <a:r>
              <a:rPr lang="en-US" altLang="ko-KR" b="0" dirty="0" err="1"/>
              <a:t>sm</a:t>
            </a:r>
            <a:r>
              <a:rPr lang="en-US" altLang="ko-KR" sz="2000" dirty="0"/>
              <a:t>=[‘</a:t>
            </a:r>
            <a:r>
              <a:rPr lang="en-US" altLang="ko-KR" sz="2000" dirty="0">
                <a:latin typeface="+mj-ea"/>
              </a:rPr>
              <a:t>2056,  24,  5,  123,  51\n’, ‘123, 67, 24, 1024, 31\n’, ‘67, 2056,  24,  5, 123\n’, ‘31, 24,  1024,  31, 1\n’, ‘999, 67, 2056,  24,  5\n’, ‘1024, 67,  24,  1024,  31\n’, ‘5, 99, 67, 2056,  21\n’, ‘255, 256,  24,  5,  123\n’, ‘446, 31, 24,  1024,  31\n’]</a:t>
            </a:r>
            <a:endParaRPr lang="ko-KR" altLang="en-US" sz="2000" dirty="0">
              <a:latin typeface="+mj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+mj-ea"/>
                <a:sym typeface="Wingdings" panose="05000000000000000000" pitchFamily="2" charset="2"/>
              </a:rPr>
              <a:t>sm</a:t>
            </a:r>
            <a:r>
              <a:rPr lang="en-US" altLang="ko-KR" sz="2000" dirty="0">
                <a:latin typeface="+mj-ea"/>
                <a:sym typeface="Wingdings" panose="05000000000000000000" pitchFamily="2" charset="2"/>
              </a:rPr>
              <a:t>[0]=‘</a:t>
            </a:r>
            <a:r>
              <a:rPr lang="en-US" altLang="ko-KR" sz="2000" dirty="0">
                <a:latin typeface="+mj-ea"/>
              </a:rPr>
              <a:t>2056,  24,  5,  123,  51\n’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+mj-ea"/>
              </a:rPr>
              <a:t>sm</a:t>
            </a:r>
            <a:r>
              <a:rPr lang="en-US" altLang="ko-KR" sz="2000" dirty="0">
                <a:latin typeface="+mj-ea"/>
              </a:rPr>
              <a:t>[1]=‘123, 67, 24, 1024, 31\n’ …….</a:t>
            </a:r>
          </a:p>
          <a:p>
            <a:pPr marL="0" indent="0">
              <a:buNone/>
            </a:pPr>
            <a:r>
              <a:rPr lang="ko-KR" altLang="en-US" b="0" dirty="0"/>
              <a:t>이므로</a:t>
            </a:r>
            <a:r>
              <a:rPr lang="en-US" altLang="ko-KR" b="0" dirty="0"/>
              <a:t>, </a:t>
            </a:r>
            <a:r>
              <a:rPr lang="en-US" altLang="ko-KR" b="0" dirty="0" err="1"/>
              <a:t>sm</a:t>
            </a:r>
            <a:r>
              <a:rPr lang="en-US" altLang="ko-KR" b="0" dirty="0"/>
              <a:t>[0], </a:t>
            </a:r>
            <a:r>
              <a:rPr lang="en-US" altLang="ko-KR" b="0" dirty="0" err="1"/>
              <a:t>sm</a:t>
            </a:r>
            <a:r>
              <a:rPr lang="en-US" altLang="ko-KR" b="0" dirty="0"/>
              <a:t>[1], …..</a:t>
            </a:r>
            <a:r>
              <a:rPr lang="en-US" altLang="ko-KR" b="0" dirty="0" err="1"/>
              <a:t>sm</a:t>
            </a:r>
            <a:r>
              <a:rPr lang="en-US" altLang="ko-KR" b="0" dirty="0"/>
              <a:t>[8]</a:t>
            </a:r>
            <a:r>
              <a:rPr lang="ko-KR" altLang="en-US" b="0" dirty="0"/>
              <a:t>을 각각 하나의 문자열로 인식하여</a:t>
            </a:r>
            <a:r>
              <a:rPr lang="en-US" altLang="ko-KR" b="0" dirty="0"/>
              <a:t>, </a:t>
            </a:r>
            <a:r>
              <a:rPr lang="ko-KR" altLang="en-US" b="0" dirty="0"/>
              <a:t>그 내용의 평균을 구한다</a:t>
            </a:r>
          </a:p>
        </p:txBody>
      </p:sp>
    </p:spTree>
    <p:extLst>
      <p:ext uri="{BB962C8B-B14F-4D97-AF65-F5344CB8AC3E}">
        <p14:creationId xmlns:p14="http://schemas.microsoft.com/office/powerpoint/2010/main" val="18412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152650" y="1484315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39948" y="1607700"/>
            <a:ext cx="3813130" cy="47715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2650" y="177335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open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('num2.txt', '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')</a:t>
            </a: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("모든 데이터 = ",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].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split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(",")       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## “,” 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중요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0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+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("평균 = ",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))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ED631-F276-4486-B58A-7ABA868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7" r="4553" b="3704"/>
          <a:stretch/>
        </p:blipFill>
        <p:spPr>
          <a:xfrm>
            <a:off x="5888242" y="1582300"/>
            <a:ext cx="4363810" cy="47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8345</TotalTime>
  <Words>1590</Words>
  <Application>Microsoft Office PowerPoint</Application>
  <PresentationFormat>와이드스크린</PresentationFormat>
  <Paragraphs>290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Times New Roman</vt:lpstr>
      <vt:lpstr>Wingdings</vt:lpstr>
      <vt:lpstr>Office 테마</vt:lpstr>
      <vt:lpstr>13주 실시간 수업 (12주차 review, 2개 문제)</vt:lpstr>
      <vt:lpstr>12주 강의 리뷰</vt:lpstr>
      <vt:lpstr>2차원 리스트 다루기</vt:lpstr>
      <vt:lpstr>파일 사용하기</vt:lpstr>
      <vt:lpstr>Methods for file I/O</vt:lpstr>
      <vt:lpstr>연습문제 합계구하기 코드</vt:lpstr>
      <vt:lpstr>연습문제 1</vt:lpstr>
      <vt:lpstr>연습문제 1 설명</vt:lpstr>
      <vt:lpstr>연습문제 1 코드</vt:lpstr>
      <vt:lpstr>연습문제 4</vt:lpstr>
      <vt:lpstr>연습문제 4 코드 </vt:lpstr>
      <vt:lpstr>파일의 존재 여부 확인, 예외처리 2 </vt:lpstr>
      <vt:lpstr>12주차 문제1, 튜플 만들기</vt:lpstr>
      <vt:lpstr>1번, 칭찬</vt:lpstr>
      <vt:lpstr>1번, 칭찬</vt:lpstr>
      <vt:lpstr>12주차 문제2, 딕셔너리 </vt:lpstr>
      <vt:lpstr>2번, 칭찬</vt:lpstr>
      <vt:lpstr>코딩해 보기</vt:lpstr>
      <vt:lpstr>수업내 코딩 제출시 유의사항</vt:lpstr>
      <vt:lpstr>13주차 문제1, 파일 IO </vt:lpstr>
      <vt:lpstr>13주차 문제2, 암호화, 복호화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Kyungmi Kim</cp:lastModifiedBy>
  <cp:revision>174</cp:revision>
  <dcterms:created xsi:type="dcterms:W3CDTF">2019-04-23T00:08:25Z</dcterms:created>
  <dcterms:modified xsi:type="dcterms:W3CDTF">2020-05-24T10:18:18Z</dcterms:modified>
</cp:coreProperties>
</file>