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1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659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64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650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조건문의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이상 </a:t>
            </a:r>
            <a:r>
              <a:rPr lang="ko-KR" altLang="en-US" dirty="0" err="1"/>
              <a:t>조건절</a:t>
            </a:r>
            <a:r>
              <a:rPr lang="ko-KR" altLang="en-US" dirty="0"/>
              <a:t> 쓰기</a:t>
            </a:r>
            <a:r>
              <a:rPr lang="en-US" altLang="ko-KR" dirty="0"/>
              <a:t>, </a:t>
            </a:r>
            <a:r>
              <a:rPr lang="ko-KR" altLang="en-US" dirty="0"/>
              <a:t>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입력 받은 월이 </a:t>
            </a:r>
            <a:r>
              <a:rPr lang="en-US" altLang="ko-KR" dirty="0"/>
              <a:t>1</a:t>
            </a:r>
            <a:r>
              <a:rPr lang="ko-KR" altLang="en-US" dirty="0"/>
              <a:t>월과 </a:t>
            </a:r>
            <a:r>
              <a:rPr lang="en-US" altLang="ko-KR" dirty="0"/>
              <a:t>12</a:t>
            </a:r>
            <a:r>
              <a:rPr lang="ko-KR" altLang="en-US" dirty="0"/>
              <a:t>월 사이가 아닌 다른</a:t>
            </a:r>
            <a:r>
              <a:rPr lang="en-US" altLang="ko-KR" dirty="0"/>
              <a:t> </a:t>
            </a:r>
            <a:r>
              <a:rPr lang="ko-KR" altLang="en-US" dirty="0"/>
              <a:t>값이 입력된 경우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month &lt; ’1’ or month &gt; ’12’ :   ## </a:t>
            </a:r>
            <a:r>
              <a:rPr lang="ko-KR" altLang="en-US" dirty="0"/>
              <a:t>문자열인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en-US" altLang="ko-KR" dirty="0"/>
              <a:t>if month &lt; 1 or month &gt; 12 :         ## </a:t>
            </a:r>
            <a:r>
              <a:rPr lang="ko-KR" altLang="en-US" dirty="0"/>
              <a:t>정수인 경우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수강생 중 여학생이면서</a:t>
            </a:r>
            <a:r>
              <a:rPr lang="en-US" altLang="ko-KR" dirty="0"/>
              <a:t>, </a:t>
            </a:r>
            <a:r>
              <a:rPr lang="ko-KR" altLang="en-US" dirty="0"/>
              <a:t>주소지가 경기도인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sex == ‘2’ and </a:t>
            </a:r>
            <a:r>
              <a:rPr lang="en-US" altLang="ko-KR" dirty="0" err="1"/>
              <a:t>addr</a:t>
            </a:r>
            <a:r>
              <a:rPr lang="en-US" altLang="ko-KR" dirty="0"/>
              <a:t>[1,2] == ‘</a:t>
            </a:r>
            <a:r>
              <a:rPr lang="ko-KR" altLang="en-US" dirty="0"/>
              <a:t>경기</a:t>
            </a:r>
            <a:r>
              <a:rPr lang="en-US" altLang="ko-KR" dirty="0"/>
              <a:t>’ 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기말고사 성적이 평균보다 높지만</a:t>
            </a:r>
            <a:r>
              <a:rPr lang="en-US" altLang="ko-KR" dirty="0"/>
              <a:t>, </a:t>
            </a:r>
            <a:r>
              <a:rPr lang="ko-KR" altLang="en-US" dirty="0" err="1"/>
              <a:t>전체성적이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점 미만인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final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avg</a:t>
            </a:r>
            <a:r>
              <a:rPr lang="en-US" altLang="ko-KR" dirty="0"/>
              <a:t> and total &lt; 60 :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8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지수를</a:t>
            </a:r>
            <a:r>
              <a:rPr lang="en-US" altLang="ko-KR" dirty="0"/>
              <a:t> </a:t>
            </a:r>
            <a:r>
              <a:rPr lang="ko-KR" altLang="en-US" dirty="0"/>
              <a:t>기준으로 현재 건강상태를 알려준다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키와 몸무게는 입력 받아서 처리한다</a:t>
            </a:r>
            <a:endParaRPr lang="en-US" altLang="ko-KR" dirty="0"/>
          </a:p>
          <a:p>
            <a:pPr lvl="1"/>
            <a:r>
              <a:rPr lang="ko-KR" altLang="en-US" dirty="0"/>
              <a:t>키의 </a:t>
            </a:r>
            <a:r>
              <a:rPr lang="ko-KR" altLang="en-US" dirty="0" err="1"/>
              <a:t>변수명은</a:t>
            </a:r>
            <a:r>
              <a:rPr lang="en-US" altLang="ko-KR" dirty="0"/>
              <a:t> “height”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1"/>
            <a:r>
              <a:rPr lang="ko-KR" altLang="en-US" dirty="0"/>
              <a:t>몸무게의 </a:t>
            </a:r>
            <a:r>
              <a:rPr lang="ko-KR" altLang="en-US" dirty="0" err="1"/>
              <a:t>변수명은</a:t>
            </a:r>
            <a:r>
              <a:rPr lang="en-US" altLang="ko-KR" dirty="0"/>
              <a:t> “weight” </a:t>
            </a:r>
            <a:r>
              <a:rPr lang="ko-KR" altLang="en-US" dirty="0"/>
              <a:t>사용한다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28928" y="2347976"/>
          <a:ext cx="60960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BMI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지수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&lt; 18.5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저체중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18.5 ~ 22.9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 ~ 24.9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과체중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 ~ 29.9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 </a:t>
                      </a:r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 ~ 39.9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비만 </a:t>
                      </a:r>
                      <a:r>
                        <a:rPr lang="en-US" altLang="ko-KR" dirty="0"/>
                        <a:t>II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dirty="0"/>
                        <a:t>&gt; 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심각한비만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III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1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미리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endParaRPr lang="en-US" altLang="ko-KR" dirty="0"/>
          </a:p>
          <a:p>
            <a:pPr lvl="1"/>
            <a:r>
              <a:rPr lang="ko-KR" altLang="en-US" dirty="0"/>
              <a:t>키와 몸무게를 입력 받는다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ko-KR" altLang="en-US" dirty="0" err="1"/>
              <a:t>지수값이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 그룹으로 나뉘어져 분류하는 내용이 다르다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ko-KR" altLang="en-US" dirty="0"/>
              <a:t> 중에 </a:t>
            </a: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ko-KR" altLang="en-US" dirty="0"/>
              <a:t>문 사용이 필요하다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23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501164"/>
            <a:ext cx="7318382" cy="48982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7487244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 계산하여 결과 알려주기</a:t>
            </a:r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height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키를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m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weight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몸무게를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kg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weight / (height * height)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&lt; 18.5: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저체중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&lt; 23: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정상 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&lt; 25: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과체중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&lt; 30: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1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&lt; 40: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2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심각한비만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3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87179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점수로 부터 학점 부여하기</a:t>
            </a: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학점 기준</a:t>
            </a:r>
            <a:endParaRPr lang="en-US" altLang="ko-KR"/>
          </a:p>
          <a:p>
            <a:pPr lvl="1"/>
            <a:r>
              <a:rPr lang="en-US" altLang="ko-KR"/>
              <a:t># 80~100; A</a:t>
            </a:r>
          </a:p>
          <a:p>
            <a:pPr lvl="1"/>
            <a:r>
              <a:rPr lang="en-US" altLang="ko-KR"/>
              <a:t># 60~79  ; B</a:t>
            </a:r>
          </a:p>
          <a:p>
            <a:pPr lvl="1"/>
            <a:r>
              <a:rPr lang="en-US" altLang="ko-KR"/>
              <a:t># 50~59  ; C</a:t>
            </a:r>
          </a:p>
          <a:p>
            <a:pPr lvl="1"/>
            <a:r>
              <a:rPr lang="en-US" altLang="ko-KR"/>
              <a:t># 50 </a:t>
            </a:r>
            <a:r>
              <a:rPr lang="ko-KR" altLang="en-US"/>
              <a:t>이하</a:t>
            </a:r>
            <a:r>
              <a:rPr lang="en-US" altLang="ko-KR"/>
              <a:t> ; F</a:t>
            </a:r>
          </a:p>
          <a:p>
            <a:r>
              <a:rPr lang="ko-KR" altLang="en-US"/>
              <a:t>사용자로부터 점수 입력 받기</a:t>
            </a:r>
            <a:endParaRPr lang="en-US" altLang="ko-KR"/>
          </a:p>
          <a:p>
            <a:pPr lvl="1"/>
            <a:r>
              <a:rPr lang="ko-KR" altLang="en-US"/>
              <a:t>변수에 저장하여 사용한다</a:t>
            </a:r>
            <a:endParaRPr lang="en-US" altLang="ko-KR"/>
          </a:p>
          <a:p>
            <a:r>
              <a:rPr lang="ko-KR" altLang="en-US"/>
              <a:t>화면에 학점 출력하기</a:t>
            </a:r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1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3486" y="1611175"/>
            <a:ext cx="5042611" cy="45113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93486" y="2195204"/>
            <a:ext cx="488786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##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학점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부여하기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score = input("input your score: ")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score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(score)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score &gt;= 80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grade = "A"</a:t>
            </a: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score &gt;= 60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grade = "B"</a:t>
            </a: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score &gt;= 50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grade = "C"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grade = "F"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print("your score is", score, "and then grade is", grade)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74" y="3168399"/>
            <a:ext cx="5382240" cy="147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5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정수를 입력 받는다</a:t>
            </a:r>
            <a:endParaRPr lang="en-US" altLang="ko-KR" dirty="0"/>
          </a:p>
          <a:p>
            <a:r>
              <a:rPr lang="ko-KR" altLang="en-US" dirty="0"/>
              <a:t>그 중에 가장 큰 수를 찾아서 출력한다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59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5,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7118" y="1616268"/>
            <a:ext cx="4887869" cy="38304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57118" y="1691872"/>
            <a:ext cx="4887869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n1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 “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첫번째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정수 입력하세요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＂))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n2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(input(＂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두번째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정수 입력하세요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))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n3 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(input(＂</a:t>
            </a:r>
            <a:r>
              <a:rPr kumimoji="0" lang="ko-KR" altLang="en-US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세번째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정수 입력하세요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largest = 0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 largest &lt; n1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largest = n1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largest &lt; n2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largest = n2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largest &lt; n3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largest = n3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 n1, n2, n3,  “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중에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가장 큰 수는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“, largest)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395" y="5285085"/>
            <a:ext cx="5143123" cy="1354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97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생년월일을 입력 받는다</a:t>
            </a:r>
            <a:endParaRPr lang="en-US" altLang="ko-KR" dirty="0"/>
          </a:p>
          <a:p>
            <a:pPr lvl="1"/>
            <a:r>
              <a:rPr lang="ko-KR" altLang="en-US" dirty="0"/>
              <a:t>오늘을 기준으로 만으로 나이를 계산하여 결과를 알려 준다</a:t>
            </a:r>
            <a:endParaRPr lang="en-US" altLang="ko-KR" dirty="0"/>
          </a:p>
          <a:p>
            <a:pPr lvl="1"/>
            <a:r>
              <a:rPr lang="ko-KR" altLang="en-US" dirty="0"/>
              <a:t>오늘보다 이후 날이 입력되면 </a:t>
            </a:r>
            <a:r>
              <a:rPr lang="en-US" altLang="ko-KR" dirty="0"/>
              <a:t>“</a:t>
            </a:r>
            <a:r>
              <a:rPr lang="ko-KR" altLang="en-US" dirty="0"/>
              <a:t>나이를 계산할 수 없습니다</a:t>
            </a:r>
            <a:r>
              <a:rPr lang="en-US" altLang="ko-KR" dirty="0"/>
              <a:t>＂</a:t>
            </a:r>
            <a:r>
              <a:rPr lang="ko-KR" altLang="en-US" dirty="0"/>
              <a:t>라고 알려준다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8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6,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4"/>
            <a:ext cx="5244897" cy="410867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8094" y="1770957"/>
            <a:ext cx="4887869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Birthdate = input(“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생년월일을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입력하세요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Year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= Birthdate[ 0 : 4 ]</a:t>
            </a:r>
          </a:p>
          <a:p>
            <a:pPr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Month = Birthdate[ 4 : 6 ]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Day = Birthdate[ 6 : ]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Birthdate &gt; “20170901”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나이를 계산할 수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age = 2017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-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(Year)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if Month &gt; “09”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    age = age - 1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당신의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“, age, “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입니다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907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  <a:p>
            <a:r>
              <a:rPr lang="ko-KR" altLang="en-US" dirty="0"/>
              <a:t>논리연산자를 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연습문제를 통해 복합적인 </a:t>
            </a:r>
            <a:r>
              <a:rPr lang="ko-KR" altLang="en-US" dirty="0" err="1"/>
              <a:t>조건문</a:t>
            </a:r>
            <a:r>
              <a:rPr lang="ko-KR" altLang="en-US" dirty="0"/>
              <a:t> 익히기</a:t>
            </a:r>
          </a:p>
        </p:txBody>
      </p:sp>
    </p:spTree>
    <p:extLst>
      <p:ext uri="{BB962C8B-B14F-4D97-AF65-F5344CB8AC3E}">
        <p14:creationId xmlns:p14="http://schemas.microsoft.com/office/powerpoint/2010/main" val="146053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EC7D5-C6DA-4DF2-A74D-4E4796C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D1AA7-1071-40BB-997D-4F001E94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섭씨</a:t>
            </a:r>
            <a:r>
              <a:rPr lang="en-US" altLang="ko-KR" dirty="0"/>
              <a:t>(°C)</a:t>
            </a:r>
            <a:r>
              <a:rPr lang="ko-KR" altLang="en-US" dirty="0"/>
              <a:t> 온도를 입력하면 화씨</a:t>
            </a:r>
            <a:r>
              <a:rPr lang="en-US" altLang="ko-KR" dirty="0"/>
              <a:t>(°F)</a:t>
            </a:r>
            <a:r>
              <a:rPr lang="ko-KR" altLang="en-US" dirty="0"/>
              <a:t> 온도로</a:t>
            </a:r>
            <a:endParaRPr lang="en-US" altLang="ko-KR" dirty="0"/>
          </a:p>
          <a:p>
            <a:pPr lvl="1"/>
            <a:r>
              <a:rPr lang="ko-KR" altLang="en-US" dirty="0"/>
              <a:t>화씨</a:t>
            </a:r>
            <a:r>
              <a:rPr lang="en-US" altLang="ko-KR" dirty="0"/>
              <a:t> (°F)</a:t>
            </a:r>
            <a:r>
              <a:rPr lang="ko-KR" altLang="en-US" dirty="0"/>
              <a:t> 온도를</a:t>
            </a:r>
            <a:r>
              <a:rPr lang="en-US" altLang="ko-KR" dirty="0"/>
              <a:t> </a:t>
            </a:r>
            <a:r>
              <a:rPr lang="ko-KR" altLang="en-US" dirty="0"/>
              <a:t>입력하면 섭씨</a:t>
            </a:r>
            <a:r>
              <a:rPr lang="en-US" altLang="ko-KR" dirty="0"/>
              <a:t>(°C) </a:t>
            </a:r>
            <a:r>
              <a:rPr lang="ko-KR" altLang="en-US" dirty="0"/>
              <a:t>온도로 변환하게 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화씨 온도</a:t>
            </a:r>
            <a:r>
              <a:rPr lang="en-US" altLang="ko-KR" dirty="0"/>
              <a:t> (°F)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섭씨 온도</a:t>
            </a:r>
            <a:r>
              <a:rPr lang="en-US" altLang="ko-KR" dirty="0"/>
              <a:t>(°C) * 1.8) + 32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14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7</a:t>
            </a:r>
            <a:r>
              <a:rPr lang="en-US" altLang="ko-KR"/>
              <a:t>,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5"/>
            <a:ext cx="6546603" cy="23617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8094" y="1770957"/>
            <a:ext cx="67088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temp = float(input("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온도를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type = input("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온도의 단위를 입력하세요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섭씨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화씨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): ")</a:t>
            </a:r>
          </a:p>
          <a:p>
            <a:pPr lvl="0" indent="209550" eaLnBrk="0" latinLnBrk="0" hangingPunct="0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if type == 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섭씨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“ 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newTemp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= (temp*1.8) + 32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print(type+" "+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(temp)+"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도 는 화씨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"+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newTemp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)+"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도 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type == 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화씨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“ :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newTemp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= (temp-32)/1.8</a:t>
            </a: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   print(type+" "+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(temp)+"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도 는 섭씨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"+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str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newTemp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)+"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도 입니다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/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8723E-014D-4A01-8160-AB1F7FB0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30" y="3946820"/>
            <a:ext cx="5860640" cy="164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 코드와</a:t>
            </a:r>
            <a:endParaRPr lang="en-US" altLang="ko-KR" dirty="0"/>
          </a:p>
          <a:p>
            <a:r>
              <a:rPr lang="ko-KR" altLang="en-US" dirty="0"/>
              <a:t>실행결과 </a:t>
            </a:r>
            <a:r>
              <a:rPr lang="ko-KR" altLang="en-US" dirty="0" err="1"/>
              <a:t>캡쳐</a:t>
            </a:r>
            <a:r>
              <a:rPr lang="ko-KR" altLang="en-US" dirty="0"/>
              <a:t> 한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785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  <a:p>
            <a:r>
              <a:rPr lang="ko-KR" altLang="en-US" dirty="0"/>
              <a:t>논리연산자를 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연습문제를 통해 복합적인 </a:t>
            </a:r>
            <a:r>
              <a:rPr lang="ko-KR" altLang="en-US" dirty="0" err="1"/>
              <a:t>조건문</a:t>
            </a:r>
            <a:r>
              <a:rPr lang="ko-KR" altLang="en-US" dirty="0"/>
              <a:t> 익히기</a:t>
            </a:r>
          </a:p>
        </p:txBody>
      </p:sp>
    </p:spTree>
    <p:extLst>
      <p:ext uri="{BB962C8B-B14F-4D97-AF65-F5344CB8AC3E}">
        <p14:creationId xmlns:p14="http://schemas.microsoft.com/office/powerpoint/2010/main" val="1607920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pPr lvl="1"/>
            <a:r>
              <a:rPr lang="ko-KR" altLang="en-US" dirty="0"/>
              <a:t>같은 조건절이라도 논리적인 구성에 따라 표현하는 방법이 다름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  <a:p>
            <a:pPr lvl="1"/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</a:p>
          <a:p>
            <a:r>
              <a:rPr lang="ko-KR" altLang="en-US" dirty="0"/>
              <a:t>논리연산자를 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pPr lvl="1"/>
            <a:r>
              <a:rPr lang="en-US" altLang="ko-KR" dirty="0"/>
              <a:t>and, or </a:t>
            </a:r>
            <a:r>
              <a:rPr lang="ko-KR" altLang="en-US" dirty="0"/>
              <a:t>연산자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327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 dirty="0"/>
              <a:t>조건문의 활용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6241539" cy="499072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5947105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3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개과목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평균으로 합격여부 확인</a:t>
            </a:r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국어성적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영어성적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math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수학성적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math) / 3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&gt;= 60: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불합격입니다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 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87" y="4480960"/>
            <a:ext cx="4283663" cy="2208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114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pPr lvl="1"/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연습하기 </a:t>
            </a:r>
            <a:r>
              <a:rPr lang="en-US" altLang="ko-KR" dirty="0"/>
              <a:t>1</a:t>
            </a:r>
            <a:r>
              <a:rPr lang="ko-KR" altLang="en-US" dirty="0"/>
              <a:t>에 조건을 하나 더 추가하여</a:t>
            </a:r>
            <a:r>
              <a:rPr lang="en-US" altLang="ko-KR" dirty="0"/>
              <a:t>,</a:t>
            </a:r>
            <a:r>
              <a:rPr lang="ko-KR" altLang="en-US" dirty="0"/>
              <a:t> 합격 여부를 결정한다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 중에 한 과목이라도 </a:t>
            </a:r>
            <a:r>
              <a:rPr lang="en-US" altLang="ko-KR" dirty="0"/>
              <a:t>50</a:t>
            </a:r>
            <a:r>
              <a:rPr lang="ko-KR" altLang="en-US" dirty="0"/>
              <a:t>점 미만이 있는 경우에는 평균이 </a:t>
            </a:r>
            <a:r>
              <a:rPr lang="en-US" altLang="ko-KR" dirty="0"/>
              <a:t>60</a:t>
            </a:r>
            <a:r>
              <a:rPr lang="ko-KR" altLang="en-US" dirty="0"/>
              <a:t>점이 넘는 경우라도 </a:t>
            </a:r>
            <a:r>
              <a:rPr lang="en-US" altLang="ko-KR" dirty="0"/>
              <a:t>“</a:t>
            </a:r>
            <a:r>
              <a:rPr lang="ko-KR" altLang="en-US" dirty="0"/>
              <a:t>과락</a:t>
            </a:r>
            <a:r>
              <a:rPr lang="en-US" altLang="ko-KR" dirty="0"/>
              <a:t>＂</a:t>
            </a:r>
            <a:r>
              <a:rPr lang="ko-KR" altLang="en-US" dirty="0"/>
              <a:t>이 되어 불합격이라고 알린다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44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풀이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16567" cy="4813714"/>
          </a:xfrm>
        </p:spPr>
        <p:txBody>
          <a:bodyPr>
            <a:normAutofit/>
          </a:bodyPr>
          <a:lstStyle/>
          <a:p>
            <a:r>
              <a:rPr lang="ko-KR" altLang="en-US" dirty="0"/>
              <a:t>이 문제에서 미리 합격 조건을 정리하고 코딩</a:t>
            </a:r>
            <a:endParaRPr lang="en-US" altLang="ko-KR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이상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avg</a:t>
            </a:r>
            <a:r>
              <a:rPr lang="en-US" altLang="ko-KR" sz="2000" dirty="0">
                <a:solidFill>
                  <a:srgbClr val="FF0000"/>
                </a:solidFill>
              </a:rPr>
              <a:t> &gt;= 60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), </a:t>
            </a:r>
            <a:r>
              <a:rPr lang="en-US" altLang="ko-KR" sz="2000" dirty="0"/>
              <a:t>50</a:t>
            </a:r>
            <a:r>
              <a:rPr lang="ko-KR" altLang="en-US" sz="2000" dirty="0"/>
              <a:t>점 미만인 과목이 하나도 없어야 한다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&gt;= 50 and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&gt;= 50 and math &gt;=50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위의 조건이 아니면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불합격이지만 평균이 </a:t>
            </a:r>
            <a:r>
              <a:rPr lang="en-US" altLang="ko-KR" sz="2000" dirty="0">
                <a:sym typeface="Wingdings" panose="05000000000000000000" pitchFamily="2" charset="2"/>
              </a:rPr>
              <a:t>60</a:t>
            </a:r>
            <a:r>
              <a:rPr lang="ko-KR" altLang="en-US" sz="2000" dirty="0">
                <a:sym typeface="Wingdings" panose="05000000000000000000" pitchFamily="2" charset="2"/>
              </a:rPr>
              <a:t>점 이상이면 과락으로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미만인 경우엔 과락 확인이 필요 없다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미만이면 불합격</a:t>
            </a:r>
            <a:r>
              <a:rPr lang="en-US" altLang="ko-KR" sz="2000" dirty="0"/>
              <a:t>, 60</a:t>
            </a:r>
            <a:r>
              <a:rPr lang="ko-KR" altLang="en-US" sz="2000" dirty="0"/>
              <a:t>점 이상일 때만 </a:t>
            </a:r>
            <a:r>
              <a:rPr lang="ko-KR" altLang="en-US" sz="2000" dirty="0" err="1"/>
              <a:t>과락여부</a:t>
            </a:r>
            <a:r>
              <a:rPr lang="ko-KR" altLang="en-US" sz="2000" dirty="0"/>
              <a:t> 확인한다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이상이라도</a:t>
            </a:r>
            <a:r>
              <a:rPr lang="en-US" altLang="ko-KR" sz="2000" dirty="0"/>
              <a:t>, </a:t>
            </a:r>
            <a:r>
              <a:rPr lang="ko-KR" altLang="en-US" sz="2000" dirty="0"/>
              <a:t>한과목이라도 과락이 있으면 불합격 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&lt; 50 or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&lt; 50 or math &lt; 50 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33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7696334" cy="38131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748724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3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개과목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평균과 과락 확인하여 합격여부 결정</a:t>
            </a:r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합격조건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확인방법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1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국어성적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영어성적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math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수학성적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math) / 3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&gt;= 60 and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&gt;= 50 and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&gt;= 50 and math &gt;= 50 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과락과목도 없기 때문에 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if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&gt;= 60 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이지만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50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점 미만 과락이 있어서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불합격입니다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불합격입니다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140" y="5378122"/>
            <a:ext cx="6482332" cy="15286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057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59"/>
            <a:ext cx="7781678" cy="413707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748724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3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개과목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평균과 과락 확인하여 합격여부 결정</a:t>
            </a:r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## </a:t>
            </a:r>
            <a:r>
              <a:rPr lang="ko-KR" altLang="en-US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합격조건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확인방법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2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국어성적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영어성적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math = float(input("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수학성적 입력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= (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+ math) / 3</a:t>
            </a:r>
          </a:p>
          <a:p>
            <a:pPr lvl="0" eaLnBrk="0" latinLnBrk="0" hangingPunct="0"/>
            <a:endParaRPr lang="en-US" altLang="ko-KR" sz="1400" dirty="0">
              <a:latin typeface="맑은 고딕" panose="020B0503020000020004" pitchFamily="50" charset="-127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&gt;= 60: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if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kor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&lt; 50 or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eng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cs typeface="Consolas" panose="020B0609020204030204" pitchFamily="49" charset="0"/>
              </a:rPr>
              <a:t> &lt; 50 or math &lt; 50: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이지만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50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점 미만 과락이 있어서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불합격입니다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과락과목도 없기 때문에 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성적 평균은 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latin typeface="맑은 고딕" panose="020B0503020000020004" pitchFamily="50" charset="-127"/>
                <a:cs typeface="Consolas" panose="020B0609020204030204" pitchFamily="49" charset="0"/>
              </a:rPr>
              <a:t>avg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불합격입니다</a:t>
            </a:r>
            <a:r>
              <a:rPr lang="en-US" altLang="ko-KR" sz="1400" dirty="0">
                <a:latin typeface="맑은 고딕" panose="020B0503020000020004" pitchFamily="50" charset="-127"/>
                <a:cs typeface="Consolas" panose="020B0609020204030204" pitchFamily="49" charset="0"/>
              </a:rPr>
              <a:t>") </a:t>
            </a:r>
            <a:endParaRPr kumimoji="0"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8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두가지 이상 조건절 한번에 쓰기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400" dirty="0">
                <a:latin typeface="+mj-ea"/>
                <a:ea typeface="+mj-ea"/>
              </a:rPr>
              <a:t>0 &lt; x &lt; 10 </a:t>
            </a:r>
          </a:p>
          <a:p>
            <a:pPr lvl="1">
              <a:lnSpc>
                <a:spcPct val="80000"/>
              </a:lnSpc>
            </a:pPr>
            <a:r>
              <a:rPr lang="en-US" altLang="ko-KR" sz="2200" dirty="0"/>
              <a:t>if x &gt; 0 and x &lt; 10 :</a:t>
            </a:r>
          </a:p>
          <a:p>
            <a:pPr lvl="1">
              <a:lnSpc>
                <a:spcPct val="80000"/>
              </a:lnSpc>
            </a:pPr>
            <a:r>
              <a:rPr lang="en-US" altLang="ko-KR" sz="2200" smtClean="0"/>
              <a:t>if </a:t>
            </a:r>
            <a:r>
              <a:rPr lang="en-US" altLang="ko-KR" sz="2200" dirty="0">
                <a:solidFill>
                  <a:srgbClr val="FF0000"/>
                </a:solidFill>
              </a:rPr>
              <a:t>0 &lt; x &lt; 10: </a:t>
            </a:r>
          </a:p>
          <a:p>
            <a:pPr lvl="1"/>
            <a:endParaRPr lang="en-US" altLang="ko-KR" dirty="0"/>
          </a:p>
          <a:p>
            <a:r>
              <a:rPr lang="en-US" altLang="ko-KR" sz="2400" dirty="0">
                <a:latin typeface="+mj-ea"/>
                <a:ea typeface="+mj-ea"/>
              </a:rPr>
              <a:t>0 &gt; x or y &lt; 0</a:t>
            </a:r>
          </a:p>
          <a:p>
            <a:pPr lvl="1"/>
            <a:r>
              <a:rPr lang="en-US" altLang="ko-KR" sz="2200" dirty="0"/>
              <a:t>if x &lt; 0 or y &lt; 0 :</a:t>
            </a:r>
          </a:p>
          <a:p>
            <a:pPr lvl="1"/>
            <a:endParaRPr lang="en-US" altLang="ko-KR" dirty="0"/>
          </a:p>
          <a:p>
            <a:r>
              <a:rPr lang="en-US" altLang="ko-KR" sz="2400" dirty="0">
                <a:latin typeface="+mj-ea"/>
                <a:ea typeface="+mj-ea"/>
              </a:rPr>
              <a:t>if a &lt; 50 and b &lt; 50 and c &lt; 50 :</a:t>
            </a:r>
          </a:p>
          <a:p>
            <a:endParaRPr lang="en-US" altLang="ko-KR" dirty="0"/>
          </a:p>
          <a:p>
            <a:r>
              <a:rPr lang="en-US" altLang="ko-KR" sz="2400" dirty="0">
                <a:latin typeface="+mj-ea"/>
                <a:ea typeface="+mj-ea"/>
              </a:rPr>
              <a:t>if a &gt;= 50 or b &gt;= 50 or c &gt;= 50 :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6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4561</TotalTime>
  <Words>1487</Words>
  <Application>Microsoft Office PowerPoint</Application>
  <PresentationFormat>화면 슬라이드 쇼(4:3)</PresentationFormat>
  <Paragraphs>264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조건문의 활용 3주차_03</vt:lpstr>
      <vt:lpstr>학습목표</vt:lpstr>
      <vt:lpstr>연습하기 1</vt:lpstr>
      <vt:lpstr>연습하기 1, 코드와 결과</vt:lpstr>
      <vt:lpstr>연습하기 2</vt:lpstr>
      <vt:lpstr>연습하기 2, 풀이 생각해 보기</vt:lpstr>
      <vt:lpstr>연습하기 2, 코드와 결과(1)</vt:lpstr>
      <vt:lpstr>연습하기 2, 코드(2)</vt:lpstr>
      <vt:lpstr>두가지 이상 조건절 한번에 쓰기</vt:lpstr>
      <vt:lpstr>2가지 이상 조건절 쓰기, 예제 </vt:lpstr>
      <vt:lpstr>연습하기 3</vt:lpstr>
      <vt:lpstr>연습하기 3, 미리 생각해 보기</vt:lpstr>
      <vt:lpstr>연습하기 3, 코드</vt:lpstr>
      <vt:lpstr>연습하기 4</vt:lpstr>
      <vt:lpstr>연습하기 4, 코드와 결과</vt:lpstr>
      <vt:lpstr>연습하기 5</vt:lpstr>
      <vt:lpstr>연습하기 5, 코드</vt:lpstr>
      <vt:lpstr>연습하기 6</vt:lpstr>
      <vt:lpstr>연습하기 6, 코드</vt:lpstr>
      <vt:lpstr>연습하기 7</vt:lpstr>
      <vt:lpstr>연습하기 7, 코드</vt:lpstr>
      <vt:lpstr>숙제</vt:lpstr>
      <vt:lpstr>학습목표</vt:lpstr>
      <vt:lpstr>강의 요약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364</cp:revision>
  <dcterms:created xsi:type="dcterms:W3CDTF">2015-11-07T02:06:58Z</dcterms:created>
  <dcterms:modified xsi:type="dcterms:W3CDTF">2019-08-13T02:21:19Z</dcterms:modified>
</cp:coreProperties>
</file>