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2" r:id="rId31"/>
    <p:sldId id="293" r:id="rId32"/>
    <p:sldId id="285" r:id="rId33"/>
    <p:sldId id="286" r:id="rId34"/>
    <p:sldId id="287" r:id="rId35"/>
    <p:sldId id="289" r:id="rId36"/>
    <p:sldId id="290" r:id="rId37"/>
    <p:sldId id="288" r:id="rId38"/>
    <p:sldId id="291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1245" autoAdjust="0"/>
  </p:normalViewPr>
  <p:slideViewPr>
    <p:cSldViewPr snapToGrid="0">
      <p:cViewPr varScale="1">
        <p:scale>
          <a:sx n="98" d="100"/>
          <a:sy n="98" d="100"/>
        </p:scale>
        <p:origin x="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12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2019-08-14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605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247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931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589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5949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7130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506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0731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1686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0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0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dirty="0">
                <a:solidFill>
                  <a:schemeClr val="bg1"/>
                </a:solidFill>
              </a:rPr>
              <a:t>다중조건문의 이해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26896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한 동 대 학 교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8" name="직선 연결선 7"/>
          <p:cNvCxnSpPr/>
          <p:nvPr/>
        </p:nvCxnSpPr>
        <p:spPr>
          <a:xfrm>
            <a:off x="5745590" y="2689665"/>
            <a:ext cx="0" cy="1367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2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답안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8651" y="1635320"/>
            <a:ext cx="3782928" cy="452484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#1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&gt; 0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80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오류</a:t>
            </a:r>
            <a:r>
              <a:rPr lang="en-US" altLang="ko-KR" dirty="0"/>
              <a:t> </a:t>
            </a:r>
            <a:r>
              <a:rPr lang="ko-KR" altLang="en-US" dirty="0"/>
              <a:t>찾기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1" y="1635320"/>
            <a:ext cx="4080510" cy="473119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#2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if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</a:rPr>
              <a:t> &gt; 0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latin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else 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+ 10)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072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답안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8651" y="1635320"/>
            <a:ext cx="4080510" cy="473119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#2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if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</a:rPr>
              <a:t> &gt; 0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latin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else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</a:rPr>
              <a:t>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+ 10)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80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오류</a:t>
            </a:r>
            <a:r>
              <a:rPr lang="en-US" altLang="ko-KR" dirty="0"/>
              <a:t> </a:t>
            </a:r>
            <a:r>
              <a:rPr lang="ko-KR" altLang="en-US" dirty="0"/>
              <a:t>찾기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1" y="1635320"/>
            <a:ext cx="4080510" cy="473119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#3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10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1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17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01, </a:t>
            </a:r>
            <a:r>
              <a:rPr lang="ko-KR" altLang="en-US" dirty="0"/>
              <a:t>답안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8651" y="1635320"/>
            <a:ext cx="4080510" cy="473119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#3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10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1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393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오류</a:t>
            </a:r>
            <a:r>
              <a:rPr lang="en-US" altLang="ko-KR" dirty="0"/>
              <a:t> </a:t>
            </a:r>
            <a:r>
              <a:rPr lang="ko-KR" altLang="en-US" dirty="0"/>
              <a:t>찾기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1" y="1635320"/>
            <a:ext cx="4080510" cy="473119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#4</a:t>
            </a:r>
          </a:p>
          <a:p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input(“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정수를 입력하세요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“)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 =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** 2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566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답안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8651" y="1635320"/>
            <a:ext cx="4080510" cy="473119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#4</a:t>
            </a:r>
          </a:p>
          <a:p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input(“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정수를 입력하세요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“)</a:t>
            </a:r>
          </a:p>
          <a:p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 =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** 2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570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오류</a:t>
            </a:r>
            <a:r>
              <a:rPr lang="en-US" altLang="ko-KR" dirty="0"/>
              <a:t> </a:t>
            </a:r>
            <a:r>
              <a:rPr lang="ko-KR" altLang="en-US" dirty="0"/>
              <a:t>찾기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28650" y="1690689"/>
            <a:ext cx="4080510" cy="473119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#5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grade=“F”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score &gt;= 90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grade = “A”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if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</a:rPr>
              <a:t>score &gt;= 80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grade = “B”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if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</a:rPr>
              <a:t>score &gt;= 70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grade = “C”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if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</a:rPr>
              <a:t>score &gt;= 60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grade = “D”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85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답안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28650" y="1690689"/>
            <a:ext cx="4080510" cy="473119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#5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grade=“F”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score &gt;= 90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grade = “A”</a:t>
            </a:r>
          </a:p>
          <a:p>
            <a:r>
              <a:rPr lang="en-US" altLang="ko-KR" sz="160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elif</a:t>
            </a:r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score &gt;= 80 :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   grade = “B”</a:t>
            </a:r>
          </a:p>
          <a:p>
            <a:r>
              <a:rPr lang="en-US" altLang="ko-KR" sz="160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elif</a:t>
            </a:r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score &gt;= 70 :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   grade = “C”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else : 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</a:rPr>
              <a:t>    grade = “D”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470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결과 써 보기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61067" y="1690689"/>
            <a:ext cx="2354579" cy="244519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#1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 = 1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 = -1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 &lt; -m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print(n)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print(m)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57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조건절 여러 개 쓰기 연습하기</a:t>
            </a:r>
            <a:endParaRPr lang="en-US" altLang="ko-KR" dirty="0"/>
          </a:p>
          <a:p>
            <a:r>
              <a:rPr lang="ko-KR" altLang="en-US" dirty="0" err="1"/>
              <a:t>조건문</a:t>
            </a:r>
            <a:r>
              <a:rPr lang="ko-KR" altLang="en-US" dirty="0"/>
              <a:t> 오류 찾기</a:t>
            </a:r>
            <a:endParaRPr lang="en-US" altLang="ko-KR" dirty="0"/>
          </a:p>
          <a:p>
            <a:r>
              <a:rPr lang="ko-KR" altLang="en-US" dirty="0"/>
              <a:t>코드의 결과 써 보기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524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답안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62625" y="1690689"/>
            <a:ext cx="2354579" cy="244519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#1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 = 1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 = -1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 &lt; -m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print(n)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print(m)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내용 개체 틀 6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79" y="3013228"/>
            <a:ext cx="1971950" cy="9961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31486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결과 써 보기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8650" y="1690689"/>
            <a:ext cx="3473316" cy="336257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#2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 = 1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 = -1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 = 0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 &lt;= -m and m &lt; l: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print(n)</a:t>
            </a:r>
          </a:p>
          <a:p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elif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 &gt;= l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print(m)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print(l)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487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답안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39" y="3852505"/>
            <a:ext cx="2172905" cy="882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8650" y="1690689"/>
            <a:ext cx="3473316" cy="336257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#2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 = 1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 = -1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 = 0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 &lt;= -m and m &lt; l: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print(n)</a:t>
            </a:r>
          </a:p>
          <a:p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elif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 &gt;= l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print(m)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print(l)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155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결과 써 보기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90689"/>
            <a:ext cx="4264192" cy="411655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#3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s1 = “ab”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s2 = “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abc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s3 = “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bc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s1 &lt; s2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print(“s1; “, s1)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if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</a:rPr>
              <a:t>s1 &lt; s3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print(“s1; “, s1)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if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</a:rPr>
              <a:t>s2 &lt; s3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print(“s2; “, s2)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595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답안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15" y="2012202"/>
            <a:ext cx="2082633" cy="1234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8650" y="1690689"/>
            <a:ext cx="4264192" cy="411655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#3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s1 = “ab”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s2 = “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abc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s3 = “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bc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s1 &lt; s2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print(“s1; “, s1)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if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</a:rPr>
              <a:t>s1 &lt; s3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print(“s1; “, s1)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if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</a:rPr>
              <a:t>s2 &lt; s3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print(“s2; “, s2)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515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수학 시험 성적을 입력 받는다</a:t>
            </a:r>
            <a:endParaRPr lang="en-US" altLang="ko-KR" dirty="0"/>
          </a:p>
          <a:p>
            <a:r>
              <a:rPr lang="ko-KR" altLang="en-US" dirty="0"/>
              <a:t>평균을 구한다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과목 중 한과목이라도 </a:t>
            </a:r>
            <a:r>
              <a:rPr lang="en-US" altLang="ko-KR" dirty="0"/>
              <a:t>50</a:t>
            </a:r>
            <a:r>
              <a:rPr lang="ko-KR" altLang="en-US" dirty="0"/>
              <a:t>점 미만이면 </a:t>
            </a:r>
            <a:r>
              <a:rPr lang="en-US" altLang="ko-KR" dirty="0"/>
              <a:t>‘</a:t>
            </a:r>
            <a:r>
              <a:rPr lang="ko-KR" altLang="en-US" dirty="0"/>
              <a:t>과락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과락이 없고</a:t>
            </a:r>
            <a:r>
              <a:rPr lang="en-US" altLang="ko-KR" dirty="0"/>
              <a:t>, </a:t>
            </a:r>
            <a:r>
              <a:rPr lang="ko-KR" altLang="en-US" dirty="0"/>
              <a:t>평균이 </a:t>
            </a:r>
            <a:r>
              <a:rPr lang="en-US" altLang="ko-KR" dirty="0"/>
              <a:t>60</a:t>
            </a:r>
            <a:r>
              <a:rPr lang="ko-KR" altLang="en-US" dirty="0"/>
              <a:t>점 이상이면 </a:t>
            </a:r>
            <a:r>
              <a:rPr lang="en-US" altLang="ko-KR" dirty="0"/>
              <a:t>‘</a:t>
            </a:r>
            <a:r>
              <a:rPr lang="ko-KR" altLang="en-US" dirty="0"/>
              <a:t>합격</a:t>
            </a:r>
            <a:r>
              <a:rPr lang="en-US" altLang="ko-KR" dirty="0"/>
              <a:t>’, </a:t>
            </a:r>
            <a:r>
              <a:rPr lang="ko-KR" altLang="en-US" dirty="0"/>
              <a:t>아니면 </a:t>
            </a:r>
            <a:r>
              <a:rPr lang="en-US" altLang="ko-KR" dirty="0"/>
              <a:t>‘</a:t>
            </a:r>
            <a:r>
              <a:rPr lang="ko-KR" altLang="en-US" dirty="0"/>
              <a:t>불합격</a:t>
            </a:r>
            <a:r>
              <a:rPr lang="en-US" altLang="ko-KR" dirty="0"/>
              <a:t>‘</a:t>
            </a:r>
            <a:r>
              <a:rPr lang="ko-KR" altLang="en-US" dirty="0"/>
              <a:t>이라고 출력한다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968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28518" y="1616268"/>
            <a:ext cx="4887869" cy="390058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8518" y="1731201"/>
            <a:ext cx="488786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Korean = </a:t>
            </a:r>
            <a:r>
              <a:rPr kumimoji="0"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(input("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국어성적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"))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English = </a:t>
            </a:r>
            <a:r>
              <a:rPr kumimoji="0"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(input("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영어성적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"))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Math = </a:t>
            </a:r>
            <a:r>
              <a:rPr kumimoji="0"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(input("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수학성적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"))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Mean = (Korean + English + Math) / 3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if Korean &lt; 50 or English &lt; 50 or Math &lt; 50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과락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Mean &gt;= 60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합격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else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불합격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pic>
        <p:nvPicPr>
          <p:cNvPr id="3" name="내용 개체 틀 2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87" y="2316342"/>
            <a:ext cx="3011037" cy="4445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8278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 </a:t>
            </a:r>
            <a:r>
              <a:rPr lang="en-US" altLang="ko-KR" dirty="0"/>
              <a:t>1,2,3, …</a:t>
            </a:r>
            <a:r>
              <a:rPr lang="ko-KR" altLang="en-US" dirty="0"/>
              <a:t> </a:t>
            </a:r>
            <a:r>
              <a:rPr lang="en-US" altLang="ko-KR" dirty="0"/>
              <a:t>,12</a:t>
            </a:r>
            <a:r>
              <a:rPr lang="ko-KR" altLang="en-US" dirty="0"/>
              <a:t>를 입력 받는다</a:t>
            </a:r>
            <a:endParaRPr lang="en-US" altLang="ko-KR" dirty="0"/>
          </a:p>
          <a:p>
            <a:r>
              <a:rPr lang="ko-KR" altLang="en-US" dirty="0"/>
              <a:t>입력 받은 수가 월이라고 가정하고 해당 월에 마지막 날 숫자를 다음과 같이 출력한다</a:t>
            </a:r>
            <a:endParaRPr lang="en-US" altLang="ko-KR" dirty="0"/>
          </a:p>
          <a:p>
            <a:pPr lvl="1"/>
            <a:r>
              <a:rPr lang="en-US" altLang="ko-KR" dirty="0"/>
              <a:t>1, 3, 5, 7, 8, 10, 12</a:t>
            </a:r>
            <a:r>
              <a:rPr lang="ko-KR" altLang="en-US" dirty="0"/>
              <a:t>월은 </a:t>
            </a:r>
            <a:r>
              <a:rPr lang="en-US" altLang="ko-KR" dirty="0"/>
              <a:t>“31</a:t>
            </a:r>
            <a:r>
              <a:rPr lang="ko-KR" altLang="en-US" dirty="0"/>
              <a:t>일 까지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월은 </a:t>
            </a:r>
            <a:r>
              <a:rPr lang="en-US" altLang="ko-KR" dirty="0"/>
              <a:t>“28</a:t>
            </a:r>
            <a:r>
              <a:rPr lang="ko-KR" altLang="en-US" dirty="0"/>
              <a:t>일 또는 </a:t>
            </a:r>
            <a:r>
              <a:rPr lang="en-US" altLang="ko-KR" dirty="0"/>
              <a:t>29</a:t>
            </a:r>
            <a:r>
              <a:rPr lang="ko-KR" altLang="en-US" dirty="0"/>
              <a:t>일 까지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4, 6, 9, 11</a:t>
            </a:r>
            <a:r>
              <a:rPr lang="ko-KR" altLang="en-US" dirty="0"/>
              <a:t>월은 </a:t>
            </a:r>
            <a:r>
              <a:rPr lang="en-US" altLang="ko-KR" dirty="0"/>
              <a:t>“30</a:t>
            </a:r>
            <a:r>
              <a:rPr lang="ko-KR" altLang="en-US" dirty="0"/>
              <a:t>일 까지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이외의 정수이면 </a:t>
            </a:r>
            <a:r>
              <a:rPr lang="en-US" altLang="ko-KR" dirty="0"/>
              <a:t>“</a:t>
            </a:r>
            <a:r>
              <a:rPr lang="ko-KR" altLang="en-US" dirty="0"/>
              <a:t>입력 오류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913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4,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344695" y="1578415"/>
            <a:ext cx="8596105" cy="401020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09229" y="1813800"/>
            <a:ext cx="907023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mon = </a:t>
            </a:r>
            <a:r>
              <a:rPr kumimoji="0"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(input(“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월을 입력하세요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"))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if </a:t>
            </a:r>
            <a:r>
              <a:rPr kumimoji="0"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mon==1 or mon==3 or mon==5 or mon==7 or mon==8 or mon==10 or mon==12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print(“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31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일 까지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mon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==2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print(“28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일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또는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29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일까지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mon==4 or mon==6 or mon==9 or mon==11 :</a:t>
            </a:r>
          </a:p>
          <a:p>
            <a:pPr indent="209550" eaLnBrk="0" latinLnBrk="0" hangingPunct="0"/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print(“30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일 까지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else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print(“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입력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오류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51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4, </a:t>
            </a:r>
            <a:r>
              <a:rPr lang="ko-KR" altLang="en-US" dirty="0"/>
              <a:t>코드 리스트 사용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28518" y="1616267"/>
            <a:ext cx="5446504" cy="377982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28519" y="1731201"/>
            <a:ext cx="5852904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mon =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(input("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월을 입력하세요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: "))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if 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mon in [1,3,5,7,8,10,12] :</a:t>
            </a: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print("31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일 까지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mon==2 :</a:t>
            </a: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print("28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일 또는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29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일까지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mon in [4,6,9,11] :</a:t>
            </a: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print("30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일 까지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else :</a:t>
            </a: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입력 오류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95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조건절</a:t>
            </a:r>
            <a:r>
              <a:rPr lang="ko-KR" altLang="en-US" dirty="0"/>
              <a:t> 여러 개가 표현되거나</a:t>
            </a:r>
            <a:endParaRPr lang="en-US" altLang="ko-KR" dirty="0"/>
          </a:p>
          <a:p>
            <a:r>
              <a:rPr lang="ko-KR" altLang="en-US" dirty="0" err="1"/>
              <a:t>조건절</a:t>
            </a:r>
            <a:r>
              <a:rPr lang="ko-KR" altLang="en-US" dirty="0"/>
              <a:t> 안에 또 다른 </a:t>
            </a:r>
            <a:r>
              <a:rPr lang="ko-KR" altLang="en-US" dirty="0" err="1"/>
              <a:t>조건절을</a:t>
            </a:r>
            <a:r>
              <a:rPr lang="ko-KR" altLang="en-US" dirty="0"/>
              <a:t> 기술하는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평균과 과락을 확인하는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다양한 예제로 연습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090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계절과 실내 온도를 </a:t>
            </a:r>
            <a:r>
              <a:rPr lang="ko-KR" altLang="en-US" dirty="0" smtClean="0"/>
              <a:t>입력 받는다</a:t>
            </a:r>
            <a:endParaRPr lang="en-US" altLang="ko-KR" dirty="0"/>
          </a:p>
          <a:p>
            <a:pPr lvl="1"/>
            <a:r>
              <a:rPr lang="ko-KR" altLang="en-US" dirty="0"/>
              <a:t>계절은 겨울과 여름만 입력하도록 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계절에 따른 실내온도가 적정 수준인지 알려준다</a:t>
            </a:r>
            <a:endParaRPr lang="en-US" altLang="ko-KR" dirty="0"/>
          </a:p>
          <a:p>
            <a:pPr lvl="1"/>
            <a:r>
              <a:rPr lang="ko-KR" altLang="en-US" dirty="0"/>
              <a:t>겨울철 실내 적정 온도는 </a:t>
            </a:r>
            <a:r>
              <a:rPr lang="en-US" altLang="ko-KR" dirty="0"/>
              <a:t>20~22</a:t>
            </a:r>
            <a:r>
              <a:rPr lang="ko-KR" altLang="en-US" dirty="0"/>
              <a:t>도</a:t>
            </a:r>
            <a:endParaRPr lang="en-US" altLang="ko-KR" dirty="0"/>
          </a:p>
          <a:p>
            <a:pPr lvl="1"/>
            <a:r>
              <a:rPr lang="ko-KR" altLang="en-US" dirty="0"/>
              <a:t>여름철 실내 적정 온도는 </a:t>
            </a:r>
            <a:r>
              <a:rPr lang="en-US" altLang="ko-KR" dirty="0"/>
              <a:t>24~26</a:t>
            </a:r>
            <a:r>
              <a:rPr lang="ko-KR" altLang="en-US" dirty="0"/>
              <a:t>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입력 받은 </a:t>
            </a:r>
            <a:r>
              <a:rPr lang="ko-KR" altLang="en-US" dirty="0"/>
              <a:t>계절과 실내 온도를 출력한다</a:t>
            </a:r>
            <a:endParaRPr lang="en-US" altLang="ko-KR" dirty="0"/>
          </a:p>
          <a:p>
            <a:pPr lvl="1"/>
            <a:r>
              <a:rPr lang="ko-KR" altLang="en-US" dirty="0"/>
              <a:t>적정 온도일 경우 </a:t>
            </a:r>
            <a:r>
              <a:rPr lang="en-US" altLang="ko-KR" dirty="0"/>
              <a:t>“</a:t>
            </a:r>
            <a:r>
              <a:rPr lang="ko-KR" altLang="en-US" dirty="0"/>
              <a:t>적정 온도입니다</a:t>
            </a:r>
            <a:r>
              <a:rPr lang="en-US" altLang="ko-KR" dirty="0"/>
              <a:t>.”</a:t>
            </a:r>
          </a:p>
          <a:p>
            <a:pPr lvl="1"/>
            <a:r>
              <a:rPr lang="ko-KR" altLang="en-US" dirty="0"/>
              <a:t>적정 온도 범위를 벗어나는 경우 </a:t>
            </a:r>
            <a:r>
              <a:rPr lang="en-US" altLang="ko-KR" dirty="0"/>
              <a:t>“</a:t>
            </a:r>
            <a:r>
              <a:rPr lang="ko-KR" altLang="en-US" dirty="0"/>
              <a:t>적정 온도가 아닙니다</a:t>
            </a:r>
            <a:r>
              <a:rPr lang="en-US" altLang="ko-KR" dirty="0"/>
              <a:t>.” </a:t>
            </a:r>
            <a:r>
              <a:rPr lang="ko-KR" altLang="en-US" dirty="0"/>
              <a:t>를 출력한다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85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5, </a:t>
            </a:r>
            <a:r>
              <a:rPr lang="ko-KR" altLang="en-US" dirty="0"/>
              <a:t>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83091" y="1690689"/>
            <a:ext cx="5244897" cy="410867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8650" y="2065491"/>
            <a:ext cx="4953777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season = input("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계절을 입력하세요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: ")</a:t>
            </a:r>
          </a:p>
          <a:p>
            <a:pPr lvl="0" indent="209550" eaLnBrk="0" latinLnBrk="0" hangingPunct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temp =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(input("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실내 온도를 입력하세요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: "))</a:t>
            </a:r>
          </a:p>
          <a:p>
            <a:pPr lvl="0" indent="209550" eaLnBrk="0" latinLnBrk="0" hangingPunct="0"/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If season=="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겨울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":</a:t>
            </a:r>
          </a:p>
          <a:p>
            <a:pPr lvl="0" indent="209550" eaLnBrk="0" latinLnBrk="0" hangingPunct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if temp&gt;=20 and temp&lt;=22 :</a:t>
            </a:r>
          </a:p>
          <a:p>
            <a:pPr lvl="0" indent="209550" eaLnBrk="0" latinLnBrk="0" hangingPunct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    print("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적정 온도입니다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indent="209550" eaLnBrk="0" latinLnBrk="0" hangingPunct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else:</a:t>
            </a:r>
          </a:p>
          <a:p>
            <a:pPr lvl="0" indent="209550" eaLnBrk="0" latinLnBrk="0" hangingPunct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    print("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적정 온도가 아닙니다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indent="209550" eaLnBrk="0" latinLnBrk="0" hangingPunct="0"/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season=="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여름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“ :</a:t>
            </a:r>
          </a:p>
          <a:p>
            <a:pPr lvl="0" indent="209550" eaLnBrk="0" latinLnBrk="0" hangingPunct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if temp&gt;=24 and temp&lt;=26 :</a:t>
            </a:r>
          </a:p>
          <a:p>
            <a:pPr lvl="0" indent="209550" eaLnBrk="0" latinLnBrk="0" hangingPunct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    print("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적정 온도입니다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indent="209550" eaLnBrk="0" latinLnBrk="0" hangingPunct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else:</a:t>
            </a:r>
          </a:p>
          <a:p>
            <a:pPr lvl="0" indent="209550" eaLnBrk="0" latinLnBrk="0" hangingPunct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    print("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적정 온도가 아닙니다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indent="209550" eaLnBrk="0" latinLnBrk="0" hangingPunct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else:</a:t>
            </a:r>
          </a:p>
          <a:p>
            <a:pPr lvl="0" indent="209550" eaLnBrk="0" latinLnBrk="0" hangingPunct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계절은 겨울과 여름만 입력할 수 있습니다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C6E905-A2CE-47BF-8EC6-D8C4541D3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738" y="4122784"/>
            <a:ext cx="3628061" cy="24640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45950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3, 4</a:t>
            </a:r>
            <a:r>
              <a:rPr lang="ko-KR" altLang="en-US" dirty="0"/>
              <a:t> 코드와</a:t>
            </a:r>
            <a:endParaRPr lang="en-US" altLang="ko-KR" dirty="0"/>
          </a:p>
          <a:p>
            <a:r>
              <a:rPr lang="ko-KR" altLang="en-US" dirty="0"/>
              <a:t>실행결과 캡쳐한 사진을 게시판에 올려주세요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125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조건절 여러 개 쓰기 연습</a:t>
            </a:r>
            <a:endParaRPr lang="en-US" altLang="ko-KR" dirty="0"/>
          </a:p>
          <a:p>
            <a:pPr lvl="1"/>
            <a:r>
              <a:rPr lang="ko-KR" altLang="en-US" dirty="0"/>
              <a:t>두 가지 이상 조건절을 한번에 사용</a:t>
            </a:r>
            <a:endParaRPr lang="en-US" altLang="ko-KR" dirty="0"/>
          </a:p>
          <a:p>
            <a:pPr lvl="1"/>
            <a:r>
              <a:rPr lang="en-US" altLang="ko-KR" dirty="0"/>
              <a:t>and, or, </a:t>
            </a:r>
            <a:r>
              <a:rPr lang="en-US" altLang="ko-KR" dirty="0" err="1"/>
              <a:t>boolean</a:t>
            </a:r>
            <a:r>
              <a:rPr lang="ko-KR" altLang="en-US" dirty="0"/>
              <a:t>형 활용</a:t>
            </a:r>
            <a:endParaRPr lang="en-US" altLang="ko-KR" dirty="0"/>
          </a:p>
          <a:p>
            <a:r>
              <a:rPr lang="ko-KR" altLang="en-US" dirty="0"/>
              <a:t>조건문 오류 찾기</a:t>
            </a:r>
            <a:endParaRPr lang="en-US" altLang="ko-KR" dirty="0"/>
          </a:p>
          <a:p>
            <a:pPr lvl="1"/>
            <a:r>
              <a:rPr lang="ko-KR" altLang="en-US" dirty="0"/>
              <a:t>조건문 문법 이해하고 사용하기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048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</a:t>
            </a:r>
            <a:r>
              <a:rPr lang="en-US" altLang="ko-KR" dirty="0"/>
              <a:t> </a:t>
            </a:r>
            <a:r>
              <a:rPr lang="ko-KR" altLang="en-US" dirty="0"/>
              <a:t>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구문의 오류를 모두 고르시오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num</a:t>
            </a:r>
            <a:r>
              <a:rPr lang="en-US" altLang="ko-KR" dirty="0"/>
              <a:t> = 5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dirty="0" err="1"/>
              <a:t>num</a:t>
            </a:r>
            <a:r>
              <a:rPr lang="en-US" altLang="ko-KR" dirty="0"/>
              <a:t> &gt; 0</a:t>
            </a:r>
          </a:p>
          <a:p>
            <a:pPr lvl="1"/>
            <a:r>
              <a:rPr lang="en-US" altLang="ko-KR" dirty="0"/>
              <a:t>print(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else</a:t>
            </a:r>
          </a:p>
          <a:p>
            <a:pPr lvl="1"/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397149" y="2403394"/>
            <a:ext cx="4003651" cy="157225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500429" y="2451517"/>
            <a:ext cx="355995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맑은 고딕" panose="020B0503020000020004" pitchFamily="50" charset="-127"/>
              </a:rPr>
              <a:t>num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</a:rPr>
              <a:t>= 5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if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</a:rPr>
              <a:t> &gt; 0 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latin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else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latin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</a:rPr>
              <a:t> + 10)</a:t>
            </a:r>
          </a:p>
        </p:txBody>
      </p:sp>
    </p:spTree>
    <p:extLst>
      <p:ext uri="{BB962C8B-B14F-4D97-AF65-F5344CB8AC3E}">
        <p14:creationId xmlns:p14="http://schemas.microsoft.com/office/powerpoint/2010/main" val="949438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</a:t>
            </a:r>
            <a:r>
              <a:rPr lang="en-US" altLang="ko-KR" dirty="0"/>
              <a:t> </a:t>
            </a:r>
            <a:r>
              <a:rPr lang="ko-KR" altLang="en-US" dirty="0" smtClean="0"/>
              <a:t>선다 답안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구문의 오류를 모두 고르시오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num</a:t>
            </a:r>
            <a:r>
              <a:rPr lang="en-US" altLang="ko-KR" dirty="0"/>
              <a:t> = 5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if </a:t>
            </a:r>
            <a:r>
              <a:rPr lang="en-US" altLang="ko-KR" dirty="0" err="1">
                <a:solidFill>
                  <a:srgbClr val="FF0000"/>
                </a:solidFill>
              </a:rPr>
              <a:t>num</a:t>
            </a:r>
            <a:r>
              <a:rPr lang="en-US" altLang="ko-KR" dirty="0">
                <a:solidFill>
                  <a:srgbClr val="FF0000"/>
                </a:solidFill>
              </a:rPr>
              <a:t> &gt; 0</a:t>
            </a:r>
          </a:p>
          <a:p>
            <a:pPr lvl="1"/>
            <a:r>
              <a:rPr lang="en-US" altLang="ko-KR" dirty="0"/>
              <a:t>print(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else</a:t>
            </a:r>
          </a:p>
          <a:p>
            <a:pPr lvl="1"/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397149" y="2403394"/>
            <a:ext cx="4003651" cy="157225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500429" y="2451517"/>
            <a:ext cx="355995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맑은 고딕" panose="020B0503020000020004" pitchFamily="50" charset="-127"/>
              </a:rPr>
              <a:t>num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</a:rPr>
              <a:t>= 5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if</a:t>
            </a:r>
            <a:r>
              <a:rPr lang="ko-KR" altLang="en-US" sz="1600" dirty="0">
                <a:latin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</a:rPr>
              <a:t> &gt; 0 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latin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else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latin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</a:rPr>
              <a:t> + 10)</a:t>
            </a:r>
          </a:p>
        </p:txBody>
      </p:sp>
    </p:spTree>
    <p:extLst>
      <p:ext uri="{BB962C8B-B14F-4D97-AF65-F5344CB8AC3E}">
        <p14:creationId xmlns:p14="http://schemas.microsoft.com/office/powerpoint/2010/main" val="3523726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</a:t>
            </a:r>
            <a:r>
              <a:rPr lang="en-US" altLang="ko-KR" dirty="0"/>
              <a:t> </a:t>
            </a:r>
            <a:r>
              <a:rPr lang="ko-KR" altLang="en-US" dirty="0"/>
              <a:t>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구문의 의미를 맞게 설명한 것은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mon</a:t>
            </a:r>
            <a:r>
              <a:rPr lang="ko-KR" altLang="en-US" dirty="0"/>
              <a:t>에 저장된 값이 </a:t>
            </a:r>
            <a:r>
              <a:rPr lang="en-US" altLang="ko-KR" dirty="0"/>
              <a:t>1,3,5,7,8,10,12 </a:t>
            </a:r>
            <a:r>
              <a:rPr lang="ko-KR" altLang="en-US" dirty="0"/>
              <a:t>중 하나라면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mon</a:t>
            </a:r>
            <a:r>
              <a:rPr lang="ko-KR" altLang="en-US" dirty="0"/>
              <a:t>에 </a:t>
            </a:r>
            <a:r>
              <a:rPr lang="en-US" altLang="ko-KR" dirty="0"/>
              <a:t>1,3,5,7,8,10,12</a:t>
            </a:r>
            <a:r>
              <a:rPr lang="ko-KR" altLang="en-US" dirty="0"/>
              <a:t>를 대입한다</a:t>
            </a:r>
            <a:endParaRPr lang="en-US" altLang="ko-KR" dirty="0"/>
          </a:p>
          <a:p>
            <a:pPr lvl="1"/>
            <a:r>
              <a:rPr lang="en-US" altLang="ko-KR" dirty="0"/>
              <a:t>1,3,5,7,8,10,12</a:t>
            </a:r>
            <a:r>
              <a:rPr lang="ko-KR" altLang="en-US" dirty="0"/>
              <a:t>를 변수 </a:t>
            </a:r>
            <a:r>
              <a:rPr lang="en-US" altLang="ko-KR" dirty="0"/>
              <a:t>mon</a:t>
            </a:r>
            <a:r>
              <a:rPr lang="ko-KR" altLang="en-US" dirty="0"/>
              <a:t>에서 제외하면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mon</a:t>
            </a:r>
            <a:r>
              <a:rPr lang="ko-KR" altLang="en-US" dirty="0"/>
              <a:t>은 </a:t>
            </a:r>
            <a:r>
              <a:rPr lang="en-US" altLang="ko-KR" dirty="0"/>
              <a:t>[1,3,5,7,8,10,12]</a:t>
            </a:r>
            <a:r>
              <a:rPr lang="ko-KR" altLang="en-US" dirty="0"/>
              <a:t>이다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397149" y="2403394"/>
            <a:ext cx="4033468" cy="50877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500429" y="2451517"/>
            <a:ext cx="3559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-US" altLang="ko-KR" sz="1600" dirty="0">
                <a:latin typeface="맑은 고딕" panose="020B0503020000020004" pitchFamily="50" charset="-127"/>
                <a:cs typeface="Consolas" panose="020B0609020204030204" pitchFamily="49" charset="0"/>
              </a:rPr>
              <a:t>if mon in [1,3,5,7,8,10,12] :</a:t>
            </a:r>
          </a:p>
        </p:txBody>
      </p:sp>
    </p:spTree>
    <p:extLst>
      <p:ext uri="{BB962C8B-B14F-4D97-AF65-F5344CB8AC3E}">
        <p14:creationId xmlns:p14="http://schemas.microsoft.com/office/powerpoint/2010/main" val="3425864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</a:t>
            </a:r>
            <a:r>
              <a:rPr lang="en-US" altLang="ko-KR" dirty="0"/>
              <a:t> </a:t>
            </a:r>
            <a:r>
              <a:rPr lang="ko-KR" altLang="en-US" smtClean="0"/>
              <a:t>선다 답안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구문의 의미를 맞게 설명한 것은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변수 </a:t>
            </a:r>
            <a:r>
              <a:rPr lang="en-US" altLang="ko-KR" dirty="0">
                <a:solidFill>
                  <a:srgbClr val="FF0000"/>
                </a:solidFill>
              </a:rPr>
              <a:t>mon</a:t>
            </a:r>
            <a:r>
              <a:rPr lang="ko-KR" altLang="en-US" dirty="0">
                <a:solidFill>
                  <a:srgbClr val="FF0000"/>
                </a:solidFill>
              </a:rPr>
              <a:t>에 저장된 값이 </a:t>
            </a:r>
            <a:r>
              <a:rPr lang="en-US" altLang="ko-KR" dirty="0">
                <a:solidFill>
                  <a:srgbClr val="FF0000"/>
                </a:solidFill>
              </a:rPr>
              <a:t>1,3,5,7,8,10,12 </a:t>
            </a:r>
            <a:r>
              <a:rPr lang="ko-KR" altLang="en-US" dirty="0">
                <a:solidFill>
                  <a:srgbClr val="FF0000"/>
                </a:solidFill>
              </a:rPr>
              <a:t>중 하나라면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mon</a:t>
            </a:r>
            <a:r>
              <a:rPr lang="ko-KR" altLang="en-US" dirty="0"/>
              <a:t>에 </a:t>
            </a:r>
            <a:r>
              <a:rPr lang="en-US" altLang="ko-KR" dirty="0"/>
              <a:t>1,3,5,7,8,10,12</a:t>
            </a:r>
            <a:r>
              <a:rPr lang="ko-KR" altLang="en-US" dirty="0"/>
              <a:t>를 대입한다</a:t>
            </a:r>
            <a:endParaRPr lang="en-US" altLang="ko-KR" dirty="0"/>
          </a:p>
          <a:p>
            <a:pPr lvl="1"/>
            <a:r>
              <a:rPr lang="en-US" altLang="ko-KR" dirty="0"/>
              <a:t>1,3,5,7,8,10,12</a:t>
            </a:r>
            <a:r>
              <a:rPr lang="ko-KR" altLang="en-US" dirty="0"/>
              <a:t>를 변수 </a:t>
            </a:r>
            <a:r>
              <a:rPr lang="en-US" altLang="ko-KR" dirty="0"/>
              <a:t>mon</a:t>
            </a:r>
            <a:r>
              <a:rPr lang="ko-KR" altLang="en-US" dirty="0"/>
              <a:t>에서 제외하면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mon</a:t>
            </a:r>
            <a:r>
              <a:rPr lang="ko-KR" altLang="en-US" dirty="0"/>
              <a:t>은 </a:t>
            </a:r>
            <a:r>
              <a:rPr lang="en-US" altLang="ko-KR" dirty="0"/>
              <a:t>[1,3,5,7,8,10,12]</a:t>
            </a:r>
            <a:r>
              <a:rPr lang="ko-KR" altLang="en-US" dirty="0"/>
              <a:t>이다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397149" y="2403394"/>
            <a:ext cx="4033468" cy="50877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500429" y="2451517"/>
            <a:ext cx="3559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-US" altLang="ko-KR" sz="1600" dirty="0">
                <a:latin typeface="맑은 고딕" panose="020B0503020000020004" pitchFamily="50" charset="-127"/>
                <a:cs typeface="Consolas" panose="020B0609020204030204" pitchFamily="49" charset="0"/>
              </a:rPr>
              <a:t>if mon in [1,3,5,7,8,10,12] :</a:t>
            </a:r>
          </a:p>
        </p:txBody>
      </p:sp>
    </p:spTree>
    <p:extLst>
      <p:ext uri="{BB962C8B-B14F-4D97-AF65-F5344CB8AC3E}">
        <p14:creationId xmlns:p14="http://schemas.microsoft.com/office/powerpoint/2010/main" val="1956308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_01 </a:t>
            </a:r>
            <a:r>
              <a:rPr lang="ko-KR" altLang="en-US" dirty="0"/>
              <a:t>다중조건문 이해와 활용</a:t>
            </a:r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두가지 이상 조건절 한번에 쓰기</a:t>
            </a:r>
            <a:endParaRPr lang="ko-KR" altLang="en-US" dirty="0"/>
          </a:p>
        </p:txBody>
      </p:sp>
      <p:sp>
        <p:nvSpPr>
          <p:cNvPr id="1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0 &lt; x &lt; 10 </a:t>
            </a:r>
          </a:p>
          <a:p>
            <a:pPr lvl="1"/>
            <a:r>
              <a:rPr lang="en-US" altLang="ko-KR" dirty="0"/>
              <a:t>if x &gt; 0 and x &lt; 10 :</a:t>
            </a:r>
          </a:p>
          <a:p>
            <a:pPr lvl="1"/>
            <a:r>
              <a:rPr lang="en-US" altLang="ko-KR" dirty="0"/>
              <a:t>If 0 &lt; x &lt; 10: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0 &gt; x or y &lt; 0</a:t>
            </a:r>
          </a:p>
          <a:p>
            <a:pPr lvl="1"/>
            <a:r>
              <a:rPr lang="en-US" altLang="ko-KR" dirty="0"/>
              <a:t>if x &lt; 0 or y &lt; 0 :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if a &lt; 50 and b &lt; 50 and c &lt; 50 :</a:t>
            </a:r>
          </a:p>
          <a:p>
            <a:r>
              <a:rPr lang="en-US" altLang="ko-KR"/>
              <a:t>if a &gt;= 50 or b &gt;= 50 or c &gt;= 50 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13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불리안</a:t>
            </a:r>
            <a:r>
              <a:rPr lang="ko-KR" altLang="en-US" dirty="0"/>
              <a:t> 형 활용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28649" y="1678307"/>
            <a:ext cx="5324890" cy="376833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4395" y="1838555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latinLnBrk="0" hangingPunct="0"/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a = 1</a:t>
            </a:r>
          </a:p>
          <a:p>
            <a:pPr lvl="0" eaLnBrk="0" latinLnBrk="0" hangingPunct="0"/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b = 2</a:t>
            </a:r>
          </a:p>
          <a:p>
            <a:pPr lvl="0" eaLnBrk="0" latinLnBrk="0" hangingPunct="0"/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c = 3</a:t>
            </a:r>
          </a:p>
          <a:p>
            <a:pPr lvl="0" eaLnBrk="0" latinLnBrk="0" hangingPunct="0"/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r>
              <a:rPr kumimoji="0"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And </a:t>
            </a:r>
          </a:p>
          <a:p>
            <a:pPr lvl="0" eaLnBrk="0" latinLnBrk="0" hangingPunct="0"/>
            <a:r>
              <a:rPr kumimoji="0"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if a &lt; b and a &lt; c</a:t>
            </a: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</a:t>
            </a:r>
          </a:p>
          <a:p>
            <a:pPr lvl="0" eaLnBrk="0" latinLnBrk="0" hangingPunct="0"/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print("a is less than b and c")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r>
              <a:rPr kumimoji="0"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</a:p>
          <a:p>
            <a:pPr lvl="0" eaLnBrk="0" latinLnBrk="0" hangingPunct="0"/>
            <a:r>
              <a:rPr kumimoji="0"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Non-exclusive or </a:t>
            </a:r>
          </a:p>
          <a:p>
            <a:pPr lvl="0" eaLnBrk="0" latinLnBrk="0" hangingPunct="0"/>
            <a:r>
              <a:rPr kumimoji="0"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if a &lt; b or a &lt; c</a:t>
            </a: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</a:t>
            </a:r>
          </a:p>
          <a:p>
            <a:pPr lvl="0" eaLnBrk="0" latinLnBrk="0" hangingPunct="0"/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print("a is less than either a or b (or both)")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r>
              <a:rPr kumimoji="0"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962407" y="1910676"/>
            <a:ext cx="3776679" cy="212828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00478" y="2040540"/>
            <a:ext cx="37386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latinLnBrk="0" hangingPunct="0"/>
            <a:r>
              <a:rPr kumimoji="0"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# Boolean data type. </a:t>
            </a:r>
            <a:r>
              <a:rPr kumimoji="0" lang="en-US" altLang="ko-KR" sz="16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True</a:t>
            </a:r>
            <a:r>
              <a:rPr kumimoji="0"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or </a:t>
            </a:r>
            <a:r>
              <a:rPr kumimoji="0" lang="en-US" altLang="ko-KR" sz="16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False</a:t>
            </a:r>
            <a:r>
              <a:rPr kumimoji="0" lang="ko-KR" altLang="ko-KR" sz="160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kumimoji="0" lang="ko-KR" altLang="ko-KR" sz="16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r>
              <a:rPr kumimoji="0"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a = </a:t>
            </a:r>
            <a:r>
              <a:rPr kumimoji="0" lang="ko-KR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True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endParaRPr kumimoji="0" lang="ko-KR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r>
              <a:rPr kumimoji="0"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if a</a:t>
            </a: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</a:t>
            </a:r>
          </a:p>
          <a:p>
            <a:pPr lvl="0" eaLnBrk="0" latinLnBrk="0" hangingPunct="0"/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print("a is true") </a:t>
            </a: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/>
            </a:r>
            <a:b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else </a:t>
            </a:r>
            <a:r>
              <a:rPr kumimoji="0"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</a:t>
            </a:r>
          </a:p>
          <a:p>
            <a:pPr lvl="0" eaLnBrk="0" latinLnBrk="0" hangingPunct="0"/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ko-KR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print("a is false") 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97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된 월 확인하기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07783" y="1560691"/>
            <a:ext cx="7318616" cy="507717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07782" y="1675624"/>
            <a:ext cx="7318617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Birthdate = input(“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생년월일을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입력하세요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")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Year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= Birthdate[ 0 : 4 ]         </a:t>
            </a:r>
          </a:p>
          <a:p>
            <a:pPr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Month = Birthdate[ 4 : 6 ]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Day = Birthdate[ 6 : ]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if Month &lt; “01” or Month &gt; “12” :</a:t>
            </a:r>
          </a:p>
          <a:p>
            <a:pPr lvl="0" indent="209550" eaLnBrk="0" latinLnBrk="0" hangingPunct="0"/>
            <a:r>
              <a:rPr lang="en-US" altLang="ko-KR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 print(“</a:t>
            </a:r>
            <a:r>
              <a:rPr lang="ko-KR" altLang="en-US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월이 잘못 입력 되었습니다</a:t>
            </a:r>
            <a:r>
              <a:rPr lang="en-US" altLang="ko-KR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다시 실행해 주세요</a:t>
            </a:r>
            <a:r>
              <a:rPr lang="en-US" altLang="ko-KR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!)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if Birthdate &gt; “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20190901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”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나이를 계산할 수 없습니다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else: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age = 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2019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-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(Year)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if Month &gt; “09”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    age = age - 1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print(“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당신의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나이는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“, age, “ 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입니다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”)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7587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과락 확인</a:t>
            </a:r>
            <a:r>
              <a:rPr lang="en-US" altLang="ko-KR" dirty="0"/>
              <a:t>, or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76577" y="1876185"/>
            <a:ext cx="6756312" cy="368434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76577" y="2021097"/>
            <a:ext cx="713690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Korean = </a:t>
            </a:r>
            <a:r>
              <a:rPr kumimoji="0"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(input("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국어점수를 입력하세요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"))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English = </a:t>
            </a:r>
            <a:r>
              <a:rPr kumimoji="0"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(input("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영어점수를 입력하세요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"))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Math = </a:t>
            </a:r>
            <a:r>
              <a:rPr kumimoji="0"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(input("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수학점수를 입력하세요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"))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History = </a:t>
            </a:r>
            <a:r>
              <a:rPr kumimoji="0"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(input("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역사점수를 입력하세요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"))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if Korean &lt; 50 or English &lt; 50 or Math &lt; 50 or History &lt; 50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과락입니다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.")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0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합격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r>
              <a:rPr lang="en-US" altLang="ko-KR" dirty="0"/>
              <a:t>, and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54516" y="1690689"/>
            <a:ext cx="8786284" cy="414566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-14817" y="1867522"/>
            <a:ext cx="9158817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Korean = </a:t>
            </a:r>
            <a:r>
              <a:rPr kumimoji="0"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(input("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국어점수를 입력하세요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"))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English = </a:t>
            </a:r>
            <a:r>
              <a:rPr kumimoji="0"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(input("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영어점수를 입력하세요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"))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Math = </a:t>
            </a:r>
            <a:r>
              <a:rPr kumimoji="0"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(input("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수학점수를 입력하세요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"))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History = </a:t>
            </a:r>
            <a:r>
              <a:rPr kumimoji="0"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(input("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역사점수를 입력하세요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"))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Mean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= (Korean + English + Math + History) / 4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if </a:t>
            </a:r>
            <a:r>
              <a:rPr kumimoji="0" lang="en-US" altLang="ko-KR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Korean &gt;= 50 and English &gt;= 50 and Math &gt;= 50 and History &gt;= 50 and Mean &gt;= 60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합격입니다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.")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882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오류</a:t>
            </a:r>
            <a:r>
              <a:rPr lang="en-US" altLang="ko-KR" dirty="0"/>
              <a:t> </a:t>
            </a:r>
            <a:r>
              <a:rPr lang="ko-KR" altLang="en-US" dirty="0"/>
              <a:t>찾기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6443" y="1690689"/>
            <a:ext cx="4004104" cy="448552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#1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&gt; 0 then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354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4548</TotalTime>
  <Words>1668</Words>
  <Application>Microsoft Office PowerPoint</Application>
  <PresentationFormat>화면 슬라이드 쇼(4:3)</PresentationFormat>
  <Paragraphs>417</Paragraphs>
  <Slides>38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Arial</vt:lpstr>
      <vt:lpstr>Calibri</vt:lpstr>
      <vt:lpstr>Calibri Light</vt:lpstr>
      <vt:lpstr>Consolas</vt:lpstr>
      <vt:lpstr>Office 테마</vt:lpstr>
      <vt:lpstr>다중조건문의 이해 4주차_01</vt:lpstr>
      <vt:lpstr>학습목표</vt:lpstr>
      <vt:lpstr>다중 조건문</vt:lpstr>
      <vt:lpstr>두가지 이상 조건절 한번에 쓰기</vt:lpstr>
      <vt:lpstr>불리안 형 활용</vt:lpstr>
      <vt:lpstr>입력 된 월 확인하기</vt:lpstr>
      <vt:lpstr>과락 확인, or</vt:lpstr>
      <vt:lpstr>합격 확인, and</vt:lpstr>
      <vt:lpstr>연습문제 1, 오류 찾기 1</vt:lpstr>
      <vt:lpstr>연습문제 1, 답안 1</vt:lpstr>
      <vt:lpstr>연습문제 1, 오류 찾기 2</vt:lpstr>
      <vt:lpstr>연습문제 1, 답안 2</vt:lpstr>
      <vt:lpstr>연습문제 1, 오류 찾기 3</vt:lpstr>
      <vt:lpstr>연습문제 01, 답안 3</vt:lpstr>
      <vt:lpstr>연습문제 1, 오류 찾기</vt:lpstr>
      <vt:lpstr>연습문제 1, 답안 4</vt:lpstr>
      <vt:lpstr>연습문제 1, 오류 찾기 5</vt:lpstr>
      <vt:lpstr>연습문제 1, 답안 5</vt:lpstr>
      <vt:lpstr>연습문제 2, 결과 써 보기</vt:lpstr>
      <vt:lpstr>연습문제 2, 답안 </vt:lpstr>
      <vt:lpstr>연습문제 2, 결과 써 보기</vt:lpstr>
      <vt:lpstr>연습문제 2, 답안 </vt:lpstr>
      <vt:lpstr>연습문제 2, 결과 써 보기</vt:lpstr>
      <vt:lpstr>연습문제 2, 답안 </vt:lpstr>
      <vt:lpstr>연습문제 3</vt:lpstr>
      <vt:lpstr>연습문제 3 코드와 결과</vt:lpstr>
      <vt:lpstr>연습문제 4</vt:lpstr>
      <vt:lpstr>연습문제 4, 코드 </vt:lpstr>
      <vt:lpstr>연습문제 4, 코드 리스트 사용 </vt:lpstr>
      <vt:lpstr>연습하기 5</vt:lpstr>
      <vt:lpstr>연습하기 5, 코드</vt:lpstr>
      <vt:lpstr>숙제</vt:lpstr>
      <vt:lpstr>강의 요약</vt:lpstr>
      <vt:lpstr>사지 선다</vt:lpstr>
      <vt:lpstr>사지 선다 답안</vt:lpstr>
      <vt:lpstr>사지 선다</vt:lpstr>
      <vt:lpstr>사지 선다 답안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이광현</dc:creator>
  <cp:lastModifiedBy>user</cp:lastModifiedBy>
  <cp:revision>360</cp:revision>
  <dcterms:created xsi:type="dcterms:W3CDTF">2015-11-07T02:06:58Z</dcterms:created>
  <dcterms:modified xsi:type="dcterms:W3CDTF">2019-08-14T00:21:54Z</dcterms:modified>
</cp:coreProperties>
</file>