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08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9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2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49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1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93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38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9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5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7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5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6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6E5789-6E39-40EB-A805-3DD6988C5624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7C6AC5-8109-45AD-82D4-AA66BDA47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86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FD53-9B0E-9AC6-7D51-A0CED5F04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Temples of Odisha</a:t>
            </a:r>
            <a:endParaRPr lang="en-IN" sz="10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C0357-CE6B-A864-9318-4B7B0F649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Created by :Somya Ranjan Rath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108CE-E63D-AB1B-E4C1-8EDD4251E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4" y="3809619"/>
            <a:ext cx="3383533" cy="2757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593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CEE3-D284-8A0D-5144-9CBE99C0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Abstract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A699-76D5-8C61-D6BC-763B95FA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project entitled “Temples of Odisha” is a web page giving you an opportunity to explore the temple state Odisha.</a:t>
            </a:r>
          </a:p>
          <a:p>
            <a:r>
              <a:rPr lang="en-US" dirty="0"/>
              <a:t>This web page allows you to book a trip and visit various temples in Odisha and make some beautiful life time memory.</a:t>
            </a:r>
          </a:p>
          <a:p>
            <a:r>
              <a:rPr lang="en-US" dirty="0"/>
              <a:t> Main objective of this project is to showcase our CSW skills by making a suitable webpage that can be user friendly.</a:t>
            </a:r>
          </a:p>
          <a:p>
            <a:r>
              <a:rPr lang="en-US" dirty="0"/>
              <a:t>We have used our knowledge of JavaScript, Html and bootstrap to make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68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EB97-7CAE-FBF6-D1A3-E9537AA3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2A8E-B2B2-75E2-42FE-5172253C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1917"/>
            <a:ext cx="9601196" cy="3565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 “Temples of Odisha” is a webpage designed such that is can be used by any tour and travel agencies who wish to provide a pilgrimage trip.</a:t>
            </a:r>
          </a:p>
          <a:p>
            <a:r>
              <a:rPr lang="en-US" dirty="0"/>
              <a:t>The webpage is completely user-friendly and convenient to be use for booking a trip according to your convince and also provide a complete description about the place which this trip includes.</a:t>
            </a:r>
          </a:p>
          <a:p>
            <a:r>
              <a:rPr lang="en-US" dirty="0"/>
              <a:t>Here we have use Html and CSS to make the project more attractive and eye-catching.</a:t>
            </a:r>
          </a:p>
          <a:p>
            <a:r>
              <a:rPr lang="en-US" dirty="0"/>
              <a:t>It integrate all the resources of a trip into a one integrated  software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64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652E-B2C1-899F-D3FE-17448787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3FBA-CD76-124D-F027-50D72BAB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try to utilize our CSW skills of Html, CSS, JavaScript and bootstrap to design the front-end of a web page.</a:t>
            </a:r>
          </a:p>
          <a:p>
            <a:r>
              <a:rPr lang="en-US" dirty="0"/>
              <a:t>We try to make a user friendly webpage that can be easily used by peoples to book a trip to Odisha and explore the temple state.</a:t>
            </a:r>
          </a:p>
          <a:p>
            <a:r>
              <a:rPr lang="en-US" dirty="0"/>
              <a:t>By the help of this project we tried to showcase of CSW knowledge.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55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BE0-7BE2-A76E-62CA-8FBBD156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and Software Requirement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CF38-C922-227F-F815-D23A841D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77352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Hardware Requirement:</a:t>
            </a:r>
            <a:r>
              <a:rPr lang="en-IN" b="1" dirty="0"/>
              <a:t> </a:t>
            </a:r>
            <a:r>
              <a:rPr lang="en-IN" dirty="0"/>
              <a:t>operating system with windows 8 installed </a:t>
            </a:r>
          </a:p>
          <a:p>
            <a:pPr marL="3657600" lvl="8" indent="0">
              <a:buNone/>
            </a:pPr>
            <a:r>
              <a:rPr lang="en-IN" sz="2000" dirty="0"/>
              <a:t>i7 processor</a:t>
            </a:r>
          </a:p>
          <a:p>
            <a:pPr marL="3657600" lvl="8" indent="0">
              <a:buNone/>
            </a:pPr>
            <a:r>
              <a:rPr lang="en-IN" sz="2000" dirty="0"/>
              <a:t>Minimum of 4 GB memory</a:t>
            </a:r>
          </a:p>
          <a:p>
            <a:pPr marL="3657600" lvl="8" indent="0">
              <a:buNone/>
            </a:pPr>
            <a:r>
              <a:rPr lang="en-IN" sz="2000" dirty="0"/>
              <a:t>And Internet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67FEE-DC1D-BD46-EC10-9A5975FC4229}"/>
              </a:ext>
            </a:extLst>
          </p:cNvPr>
          <p:cNvSpPr txBox="1"/>
          <p:nvPr/>
        </p:nvSpPr>
        <p:spPr>
          <a:xfrm>
            <a:off x="1109931" y="4139728"/>
            <a:ext cx="10236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en-US" sz="2400" b="1" dirty="0"/>
              <a:t>Software Requirement: </a:t>
            </a:r>
            <a:r>
              <a:rPr lang="en-US" sz="2400" dirty="0"/>
              <a:t>Google Chrome</a:t>
            </a:r>
          </a:p>
          <a:p>
            <a:r>
              <a:rPr lang="en-US" sz="2400" dirty="0"/>
              <a:t>								jQuery 3.3.1</a:t>
            </a:r>
          </a:p>
          <a:p>
            <a:r>
              <a:rPr lang="en-US" sz="2400" dirty="0"/>
              <a:t>								bootstrap</a:t>
            </a:r>
          </a:p>
          <a:p>
            <a:r>
              <a:rPr lang="en-US" sz="2400" dirty="0"/>
              <a:t>								notepad</a:t>
            </a:r>
          </a:p>
          <a:p>
            <a:r>
              <a:rPr lang="en-IN" sz="2400" dirty="0"/>
              <a:t>								and Microsoft edge</a:t>
            </a:r>
          </a:p>
        </p:txBody>
      </p:sp>
    </p:spTree>
    <p:extLst>
      <p:ext uri="{BB962C8B-B14F-4D97-AF65-F5344CB8AC3E}">
        <p14:creationId xmlns:p14="http://schemas.microsoft.com/office/powerpoint/2010/main" val="336606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CC22-CC6E-2028-8D3B-9D3B3A8C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B138-D9EE-D408-73FE-A8D19BE8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you can book a trip to visit the temples of Odisha.</a:t>
            </a:r>
          </a:p>
          <a:p>
            <a:r>
              <a:rPr lang="en-US" dirty="0"/>
              <a:t>You can know about the these temples before visiting them.</a:t>
            </a:r>
          </a:p>
          <a:p>
            <a:r>
              <a:rPr lang="en-US" dirty="0"/>
              <a:t>You can know about the accommodation and transportation facilities.</a:t>
            </a:r>
          </a:p>
          <a:p>
            <a:r>
              <a:rPr lang="en-US" dirty="0"/>
              <a:t>You can also know about food delivery and other services available.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27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D275-1569-CAC2-5DAA-58571360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209F-573D-E01D-1F50-C063B12D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doing this project I came to know about very interesting concepts of JavaScript and Bootstrap.</a:t>
            </a:r>
          </a:p>
          <a:p>
            <a:r>
              <a:rPr lang="en-IN" dirty="0"/>
              <a:t>Learn how to design a Webpage with the help of CSS and Html.</a:t>
            </a:r>
          </a:p>
          <a:p>
            <a:r>
              <a:rPr lang="en-IN" dirty="0"/>
              <a:t>I also learn how to write code efficiently in Notepad and also came to know about various web browsers.</a:t>
            </a:r>
          </a:p>
          <a:p>
            <a:r>
              <a:rPr lang="en-IN" dirty="0"/>
              <a:t>Hence doing this project was an great experience for me. </a:t>
            </a:r>
          </a:p>
        </p:txBody>
      </p:sp>
    </p:spTree>
    <p:extLst>
      <p:ext uri="{BB962C8B-B14F-4D97-AF65-F5344CB8AC3E}">
        <p14:creationId xmlns:p14="http://schemas.microsoft.com/office/powerpoint/2010/main" val="397184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59E7-2E80-D142-42E6-98A268EC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5054-3839-E73F-9B27-3DDAFA45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rgbClr val="FF0000"/>
                </a:solidFill>
              </a:rPr>
              <a:t>Thankyou</a:t>
            </a:r>
            <a:endParaRPr lang="en-IN" sz="80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BE7A9-9880-B80D-E9EB-F850B666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1" y="982132"/>
            <a:ext cx="2845838" cy="2576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10104-4A88-2759-B3F7-40957F230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93" y="3778370"/>
            <a:ext cx="3865273" cy="2216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533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1239</TotalTime>
  <Words>437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Temples of Odisha</vt:lpstr>
      <vt:lpstr>Abstract</vt:lpstr>
      <vt:lpstr>Introduction</vt:lpstr>
      <vt:lpstr>Motivation</vt:lpstr>
      <vt:lpstr>Hardware and Software Requirement </vt:lpstr>
      <vt:lpstr>Description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Temples of Odisha</dc:title>
  <dc:creator>pkrath1970@gmail.com</dc:creator>
  <cp:lastModifiedBy>P P</cp:lastModifiedBy>
  <cp:revision>5</cp:revision>
  <dcterms:created xsi:type="dcterms:W3CDTF">2024-01-08T06:11:05Z</dcterms:created>
  <dcterms:modified xsi:type="dcterms:W3CDTF">2024-01-11T01:13:20Z</dcterms:modified>
</cp:coreProperties>
</file>