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D16C5-7D58-4F6E-B821-4155174F0236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AF3CC-C28E-4249-941E-6F75DB8F9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78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8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3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3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95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1B967F-8119-4822-AD5C-740E7B70DFF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4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6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1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7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2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29-08-2024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03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1B967F-8119-4822-AD5C-740E7B70DFF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6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mya458/" TargetMode="External"/><Relationship Id="rId2" Type="http://schemas.openxmlformats.org/officeDocument/2006/relationships/hyperlink" Target="https://docs.google.com/document/d/1nEPR2B_w1DS6_ATBJ-0vw0o3OaUcy_Cq/ed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E262-0592-8D68-D942-D563D6780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E-cart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D0BFE-6FA1-8EF2-CEE2-3129DAB07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565" y="5556561"/>
            <a:ext cx="7891272" cy="1069848"/>
          </a:xfrm>
        </p:spPr>
        <p:txBody>
          <a:bodyPr/>
          <a:lstStyle/>
          <a:p>
            <a:r>
              <a:rPr lang="en-IN" dirty="0"/>
              <a:t>Somya Kumari</a:t>
            </a:r>
            <a:br>
              <a:rPr lang="en-IN" dirty="0"/>
            </a:br>
            <a:r>
              <a:rPr lang="en-IN" dirty="0"/>
              <a:t>TEK Systems</a:t>
            </a:r>
          </a:p>
        </p:txBody>
      </p:sp>
    </p:spTree>
    <p:extLst>
      <p:ext uri="{BB962C8B-B14F-4D97-AF65-F5344CB8AC3E}">
        <p14:creationId xmlns:p14="http://schemas.microsoft.com/office/powerpoint/2010/main" val="106793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437A-DBF8-FD4B-4007-AD051BAE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5BCF-2075-4EFE-6013-8F297D14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573" y="2237118"/>
            <a:ext cx="10058400" cy="44871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E-Cart</a:t>
            </a:r>
            <a:r>
              <a:rPr lang="en-US" sz="1800" dirty="0"/>
              <a:t> is a comprehensive e-commerce platform designed to streamline online shopping experiences. It provides a robust system for users to browse, purchase, and manage orders while offering an efficient backend for admins to manage the platform.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b="1" dirty="0"/>
              <a:t>Scope: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platform includes two primary interfaces: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 Dashboard</a:t>
            </a:r>
            <a:r>
              <a:rPr lang="en-US" dirty="0"/>
              <a:t>: A user-friendly interface where customers can browse products, place orders, and manage their accounts.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Admin Dashboard</a:t>
            </a:r>
            <a:r>
              <a:rPr lang="en-US" dirty="0"/>
              <a:t>: A powerful toolset for administrators to manage product listings, oversee transactions, and analyze platform performance.</a:t>
            </a:r>
          </a:p>
        </p:txBody>
      </p:sp>
    </p:spTree>
    <p:extLst>
      <p:ext uri="{BB962C8B-B14F-4D97-AF65-F5344CB8AC3E}">
        <p14:creationId xmlns:p14="http://schemas.microsoft.com/office/powerpoint/2010/main" val="67602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F04ED1-0CCE-4C1B-26F5-AD9059254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25"/>
          <a:stretch/>
        </p:blipFill>
        <p:spPr>
          <a:xfrm>
            <a:off x="0" y="0"/>
            <a:ext cx="1122034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3F734-EC2A-8337-6C98-FD8E2B86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 Dashboard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DD6B95-B2CD-4ACA-FADF-17513B57D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752" y="1734115"/>
            <a:ext cx="4524315" cy="238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 browsing and categorization</a:t>
            </a:r>
          </a:p>
          <a:p>
            <a:r>
              <a:rPr lang="en-US" altLang="en-US" sz="1800" dirty="0">
                <a:latin typeface="Arial" panose="020B0604020202020204" pitchFamily="34" charset="0"/>
              </a:rPr>
              <a:t>Cart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 and checkout process</a:t>
            </a:r>
          </a:p>
          <a:p>
            <a:r>
              <a:rPr lang="en-US" altLang="en-US" sz="1800" dirty="0">
                <a:latin typeface="Arial" panose="020B0604020202020204" pitchFamily="34" charset="0"/>
              </a:rPr>
              <a:t>Order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history</a:t>
            </a:r>
          </a:p>
          <a:p>
            <a:r>
              <a:rPr lang="en-US" altLang="en-US" sz="1800" dirty="0">
                <a:latin typeface="Arial" panose="020B0604020202020204" pitchFamily="34" charset="0"/>
              </a:rPr>
              <a:t>User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 customization</a:t>
            </a:r>
            <a:endParaRPr lang="en-US" altLang="en-US" sz="1800" dirty="0">
              <a:latin typeface="Arial" panose="020B0604020202020204" pitchFamily="34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Reviews and ratings </a:t>
            </a:r>
          </a:p>
        </p:txBody>
      </p:sp>
    </p:spTree>
    <p:extLst>
      <p:ext uri="{BB962C8B-B14F-4D97-AF65-F5344CB8AC3E}">
        <p14:creationId xmlns:p14="http://schemas.microsoft.com/office/powerpoint/2010/main" val="330514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5DD5DD-7191-B8C4-76F6-7A6164BC8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573"/>
          <a:stretch/>
        </p:blipFill>
        <p:spPr>
          <a:xfrm>
            <a:off x="0" y="22336"/>
            <a:ext cx="9542834" cy="6835664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060B3-FF79-2AFA-7391-8838702B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7AB4-C426-BD9B-DFDF-9BFE4ED7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Restaurant management (add, edit, delete listings)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Manage restaurants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Manage food items</a:t>
            </a:r>
          </a:p>
          <a:p>
            <a:r>
              <a:rPr kumimoji="0" lang="en-I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 menu with images upload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Role-based access control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60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A3D3-40F7-D674-DE79-913A4FC7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24" y="440575"/>
            <a:ext cx="9567949" cy="282632"/>
          </a:xfrm>
        </p:spPr>
        <p:txBody>
          <a:bodyPr>
            <a:normAutofit fontScale="90000"/>
          </a:bodyPr>
          <a:lstStyle/>
          <a:p>
            <a:r>
              <a:rPr lang="en-IN" dirty="0"/>
              <a:t>HLD &amp; LLD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7C41CB-70AD-08D2-54C7-6C493B4F2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930" y="804374"/>
            <a:ext cx="9019310" cy="550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5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C125-D438-6BA9-2E37-962FC1D9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Eureka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002B1-BBCC-8165-CEF2-EB68413D0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41"/>
          <a:stretch/>
        </p:blipFill>
        <p:spPr>
          <a:xfrm>
            <a:off x="851139" y="2093976"/>
            <a:ext cx="10650747" cy="36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0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4B13-CDFF-B04E-B4E6-7E955F50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2F0C-BA45-D526-3A1A-ED3F41DC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Api Contracts : </a:t>
            </a:r>
            <a:br>
              <a:rPr lang="en-IN" dirty="0"/>
            </a:br>
            <a:r>
              <a:rPr lang="en-IN" sz="1100" dirty="0" err="1">
                <a:hlinkClick r:id="rId2"/>
              </a:rPr>
              <a:t>Ecart</a:t>
            </a:r>
            <a:r>
              <a:rPr lang="en-IN" sz="1100" dirty="0">
                <a:hlinkClick r:id="rId2"/>
              </a:rPr>
              <a:t> API_Documentation.docx - Google Docs</a:t>
            </a:r>
            <a:endParaRPr lang="en-IN" sz="1100" dirty="0"/>
          </a:p>
          <a:p>
            <a:r>
              <a:rPr lang="en-IN" dirty="0"/>
              <a:t>Git Repo: </a:t>
            </a:r>
            <a:r>
              <a:rPr lang="en-IN" dirty="0">
                <a:hlinkClick r:id="rId3"/>
              </a:rPr>
              <a:t>Somya458 (github.com)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3324F-3D82-E6B5-2C9B-41E16B3D5331}"/>
              </a:ext>
            </a:extLst>
          </p:cNvPr>
          <p:cNvSpPr/>
          <p:nvPr/>
        </p:nvSpPr>
        <p:spPr>
          <a:xfrm>
            <a:off x="4253989" y="4146804"/>
            <a:ext cx="3684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4712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303</TotalTime>
  <Words>172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Wingdings</vt:lpstr>
      <vt:lpstr>Wood Type</vt:lpstr>
      <vt:lpstr>E-cart</vt:lpstr>
      <vt:lpstr>Project overview</vt:lpstr>
      <vt:lpstr>Users Dashboard</vt:lpstr>
      <vt:lpstr>Admin Dashboard</vt:lpstr>
      <vt:lpstr>HLD &amp; LLD</vt:lpstr>
      <vt:lpstr>Eureka server</vt:lpstr>
      <vt:lpstr>Documentations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rk kumar</dc:creator>
  <cp:lastModifiedBy>Somya Kumari</cp:lastModifiedBy>
  <cp:revision>9</cp:revision>
  <dcterms:created xsi:type="dcterms:W3CDTF">2024-08-15T13:35:45Z</dcterms:created>
  <dcterms:modified xsi:type="dcterms:W3CDTF">2024-08-29T12:43:14Z</dcterms:modified>
</cp:coreProperties>
</file>