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4E42-561E-CE48-9429-D53AE81FE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467" y="568382"/>
            <a:ext cx="11610752" cy="400361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Customer Feedback CRM – Complaint &amp; Resolution Tracker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43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1B91BA-F170-1627-7021-60181CF1486F}"/>
              </a:ext>
            </a:extLst>
          </p:cNvPr>
          <p:cNvSpPr txBox="1"/>
          <p:nvPr/>
        </p:nvSpPr>
        <p:spPr>
          <a:xfrm>
            <a:off x="5156790" y="5416437"/>
            <a:ext cx="61030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/>
              <a:t>Lets Go to org…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B069D-A315-03CC-9DC6-C5135D5B3A80}"/>
              </a:ext>
            </a:extLst>
          </p:cNvPr>
          <p:cNvSpPr txBox="1"/>
          <p:nvPr/>
        </p:nvSpPr>
        <p:spPr>
          <a:xfrm>
            <a:off x="2594343" y="1137684"/>
            <a:ext cx="4253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2">
                    <a:lumMod val="75000"/>
                  </a:schemeClr>
                </a:solidFill>
              </a:rPr>
              <a:t>THANK YOU </a:t>
            </a:r>
            <a:r>
              <a:rPr lang="en-IN" sz="44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IN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2052FF-8AD5-247C-6AD7-075131D4ADB3}"/>
              </a:ext>
            </a:extLst>
          </p:cNvPr>
          <p:cNvSpPr txBox="1"/>
          <p:nvPr/>
        </p:nvSpPr>
        <p:spPr>
          <a:xfrm>
            <a:off x="329609" y="584790"/>
            <a:ext cx="1164265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solidFill>
                  <a:srgbClr val="0070C0"/>
                </a:solidFill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CRM to log complaints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Automatic assignment to support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Status tracking: Pending, In Progress, 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Manager dashboards &amp; reports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25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92DAB-2A57-50EA-A62A-7154626CF072}"/>
              </a:ext>
            </a:extLst>
          </p:cNvPr>
          <p:cNvSpPr txBox="1"/>
          <p:nvPr/>
        </p:nvSpPr>
        <p:spPr>
          <a:xfrm>
            <a:off x="1275906" y="563526"/>
            <a:ext cx="104518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Project Goal &amp; Objectives</a:t>
            </a:r>
          </a:p>
          <a:p>
            <a:r>
              <a:rPr lang="en-US" sz="3600" b="1" dirty="0"/>
              <a:t>Goal:</a:t>
            </a:r>
            <a:r>
              <a:rPr lang="en-US" sz="3600" dirty="0"/>
              <a:t> Streamline complaint management and improve accountability</a:t>
            </a:r>
            <a:br>
              <a:rPr lang="en-US" sz="3600" dirty="0"/>
            </a:br>
            <a:r>
              <a:rPr lang="en-US" sz="3600" b="1" dirty="0"/>
              <a:t>Objectives: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Faster complaint resolution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Automated notifications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Easy monitoring for managers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42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055B60-560D-1A4B-126D-A8CB719B6DE9}"/>
              </a:ext>
            </a:extLst>
          </p:cNvPr>
          <p:cNvSpPr txBox="1"/>
          <p:nvPr/>
        </p:nvSpPr>
        <p:spPr>
          <a:xfrm>
            <a:off x="531628" y="669851"/>
            <a:ext cx="1076014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70C0"/>
                </a:solidFill>
              </a:rPr>
              <a:t>Stakeholders</a:t>
            </a:r>
          </a:p>
          <a:p>
            <a:r>
              <a:rPr lang="en-US" sz="3600" dirty="0"/>
              <a:t>Customers: Submit complaints</a:t>
            </a:r>
          </a:p>
          <a:p>
            <a:r>
              <a:rPr lang="en-US" sz="3600" dirty="0"/>
              <a:t>Support Team</a:t>
            </a:r>
            <a:r>
              <a:rPr lang="en-US" sz="3600" b="1" dirty="0"/>
              <a:t>:</a:t>
            </a:r>
            <a:r>
              <a:rPr lang="en-US" sz="3600" dirty="0"/>
              <a:t> Resolve complaints</a:t>
            </a:r>
          </a:p>
          <a:p>
            <a:r>
              <a:rPr lang="en-US" sz="3600" dirty="0"/>
              <a:t>Managers/Admins: Track trends &amp; reports</a:t>
            </a:r>
          </a:p>
          <a:p>
            <a:r>
              <a:rPr lang="en-US" sz="3600" dirty="0"/>
              <a:t>IT/Admins: Maintain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9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0C4438-5FAE-D9A7-F253-C02E726494A3}"/>
              </a:ext>
            </a:extLst>
          </p:cNvPr>
          <p:cNvSpPr txBox="1"/>
          <p:nvPr/>
        </p:nvSpPr>
        <p:spPr>
          <a:xfrm>
            <a:off x="531628" y="478465"/>
            <a:ext cx="115469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Custom Fields &amp; Case Object</a:t>
            </a:r>
          </a:p>
          <a:p>
            <a:r>
              <a:rPr lang="en-US" sz="2800" dirty="0"/>
              <a:t>Standard Object</a:t>
            </a:r>
            <a:r>
              <a:rPr lang="en-US" sz="2800" b="1" dirty="0"/>
              <a:t>:</a:t>
            </a:r>
            <a:r>
              <a:rPr lang="en-US" sz="2800" dirty="0"/>
              <a:t> Case</a:t>
            </a:r>
            <a:br>
              <a:rPr lang="en-US" sz="2800" dirty="0"/>
            </a:br>
            <a:r>
              <a:rPr lang="en-US" sz="2800" dirty="0"/>
              <a:t>Custom Fields added: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Complaint Type (Picklist)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Status (Picklist)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Customer Feedback (Text Area)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Assigned Agent (Lookup User)</a:t>
            </a:r>
          </a:p>
          <a:p>
            <a:r>
              <a:rPr lang="en-US" sz="2800" b="1" dirty="0"/>
              <a:t>Purpose:</a:t>
            </a:r>
            <a:r>
              <a:rPr lang="en-US" sz="2800" dirty="0"/>
              <a:t> Track complaints, assign agents, monitor status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609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FCB54-01BC-C5BC-D91C-5A7BAB0731EF}"/>
              </a:ext>
            </a:extLst>
          </p:cNvPr>
          <p:cNvSpPr txBox="1"/>
          <p:nvPr/>
        </p:nvSpPr>
        <p:spPr>
          <a:xfrm>
            <a:off x="311689" y="839972"/>
            <a:ext cx="11713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Lightning App &amp; Tabs</a:t>
            </a:r>
          </a:p>
          <a:p>
            <a:r>
              <a:rPr lang="en-US" sz="3200" b="1" dirty="0"/>
              <a:t>App Name:</a:t>
            </a:r>
            <a:r>
              <a:rPr lang="en-US" sz="3200" dirty="0"/>
              <a:t> Customer Feedback CRM</a:t>
            </a:r>
          </a:p>
          <a:p>
            <a:r>
              <a:rPr lang="en-US" sz="3200" dirty="0"/>
              <a:t>Added navigation items: Cases, Reports, Dashboards, Users</a:t>
            </a:r>
          </a:p>
          <a:p>
            <a:r>
              <a:rPr lang="en-US" sz="3200" b="1" dirty="0"/>
              <a:t>Case Tab:</a:t>
            </a:r>
            <a:r>
              <a:rPr lang="en-US" sz="3200" dirty="0"/>
              <a:t> Access all complaints, show custom fields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9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F1B8B-F02C-6494-6375-86A2B85BD9D9}"/>
              </a:ext>
            </a:extLst>
          </p:cNvPr>
          <p:cNvSpPr txBox="1"/>
          <p:nvPr/>
        </p:nvSpPr>
        <p:spPr>
          <a:xfrm>
            <a:off x="647850" y="925033"/>
            <a:ext cx="1116492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Users, Profiles &amp; Roles</a:t>
            </a:r>
          </a:p>
          <a:p>
            <a:r>
              <a:rPr lang="en-US" sz="2400" b="1" dirty="0"/>
              <a:t>Users:</a:t>
            </a:r>
            <a:r>
              <a:rPr lang="en-US" sz="2400" dirty="0"/>
              <a:t> Admin, Support, Manager</a:t>
            </a:r>
          </a:p>
          <a:p>
            <a:r>
              <a:rPr lang="en-US" sz="2400" b="1" dirty="0"/>
              <a:t>Profiles:</a:t>
            </a:r>
            <a:r>
              <a:rPr lang="en-US" sz="2400" dirty="0"/>
              <a:t> Admin (all access), Support (assigned cases), Manager (all cases)</a:t>
            </a:r>
          </a:p>
          <a:p>
            <a:r>
              <a:rPr lang="en-US" sz="2400" b="1" dirty="0"/>
              <a:t>Roles &amp; Sharing:</a:t>
            </a:r>
            <a:r>
              <a:rPr lang="en-US" sz="2400" dirty="0"/>
              <a:t> OWD Private, sharing rules for manager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837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05A9F-FA99-2502-55B2-B8086A88A7C5}"/>
              </a:ext>
            </a:extLst>
          </p:cNvPr>
          <p:cNvSpPr txBox="1"/>
          <p:nvPr/>
        </p:nvSpPr>
        <p:spPr>
          <a:xfrm>
            <a:off x="223284" y="1073888"/>
            <a:ext cx="1132367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Automation &amp; Validation</a:t>
            </a:r>
          </a:p>
          <a:p>
            <a:r>
              <a:rPr lang="en-US" sz="3400" b="1" dirty="0"/>
              <a:t>Validation Rule:</a:t>
            </a:r>
            <a:r>
              <a:rPr lang="en-US" sz="3400" dirty="0"/>
              <a:t> Complaint cannot close without Resolution</a:t>
            </a:r>
          </a:p>
          <a:p>
            <a:r>
              <a:rPr lang="en-US" sz="3400" b="1" dirty="0"/>
              <a:t>Flows:</a:t>
            </a:r>
            <a:endParaRPr lang="en-US" sz="3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400" dirty="0"/>
              <a:t>Auto-assign new complaints to agent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400" dirty="0"/>
              <a:t>Notify support team via email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400" dirty="0"/>
              <a:t>Notify customer when complaint resolved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31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38C1F-DA70-D504-E89D-1A126B297C4A}"/>
              </a:ext>
            </a:extLst>
          </p:cNvPr>
          <p:cNvSpPr txBox="1"/>
          <p:nvPr/>
        </p:nvSpPr>
        <p:spPr>
          <a:xfrm>
            <a:off x="552894" y="606056"/>
            <a:ext cx="1145126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Future Enhancements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Add Approval Process before closing complaints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Custom Notifications for key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400" dirty="0"/>
              <a:t>Integrate Chatbot / AI suggestions for faster resolution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4695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</TotalTime>
  <Words>257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Customer Feedback CRM – Complaint &amp; Resolution Tracker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somyanema18@gmail.com</dc:creator>
  <cp:lastModifiedBy>somyanema18@gmail.com</cp:lastModifiedBy>
  <cp:revision>1</cp:revision>
  <dcterms:created xsi:type="dcterms:W3CDTF">2025-09-26T07:31:08Z</dcterms:created>
  <dcterms:modified xsi:type="dcterms:W3CDTF">2025-09-26T07:49:54Z</dcterms:modified>
</cp:coreProperties>
</file>