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BD5EA09E-2BBA-4BCC-BA0B-F90F938C9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n-US" sz="5600">
                <a:solidFill>
                  <a:srgbClr val="FFFFFF"/>
                </a:solidFill>
              </a:rPr>
              <a:t>KPMG Sprocket Central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ED3FF74-D94F-4142-9D0B-3DB88334E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325" y="3664997"/>
            <a:ext cx="4267751" cy="119812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ANALYTICS DASHBOARD</a:t>
            </a:r>
          </a:p>
        </p:txBody>
      </p:sp>
      <p:sp>
        <p:nvSpPr>
          <p:cNvPr id="36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8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1">
            <a:extLst>
              <a:ext uri="{FF2B5EF4-FFF2-40B4-BE49-F238E27FC236}">
                <a16:creationId xmlns:a16="http://schemas.microsoft.com/office/drawing/2014/main" id="{D10AF3C2-7300-44B6-AB16-3C76ED96C7B0}"/>
              </a:ext>
            </a:extLst>
          </p:cNvPr>
          <p:cNvSpPr txBox="1">
            <a:spLocks/>
          </p:cNvSpPr>
          <p:nvPr/>
        </p:nvSpPr>
        <p:spPr>
          <a:xfrm>
            <a:off x="7924249" y="5220442"/>
            <a:ext cx="4267751" cy="1198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FFFFFF"/>
                </a:solidFill>
              </a:rPr>
              <a:t>Submitted by: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Somya Bhushan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KPMG Virtual Internship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5F53324D-7ED1-4260-A722-717B232606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2"/>
          <a:stretch/>
        </p:blipFill>
        <p:spPr>
          <a:xfrm>
            <a:off x="740432" y="423705"/>
            <a:ext cx="10708087" cy="579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3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slide3" descr="Dashboard 2">
            <a:extLst>
              <a:ext uri="{FF2B5EF4-FFF2-40B4-BE49-F238E27FC236}">
                <a16:creationId xmlns:a16="http://schemas.microsoft.com/office/drawing/2014/main" id="{BB112088-4513-4C7A-829D-7A7124643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13" y="337351"/>
            <a:ext cx="11554325" cy="600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8FDFEC85-8C60-4478-B4AC-2BFCED2454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4"/>
          <a:stretch/>
        </p:blipFill>
        <p:spPr>
          <a:xfrm>
            <a:off x="520082" y="264110"/>
            <a:ext cx="11151836" cy="604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4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8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8D4D2FA9-96F5-4A96-9B00-4042F033C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5009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KPMG Sprocket Central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 Sprocket Central</dc:title>
  <dc:creator/>
  <cp:lastModifiedBy>somyabhushan4512@gmail.com</cp:lastModifiedBy>
  <cp:revision>2</cp:revision>
  <dcterms:created xsi:type="dcterms:W3CDTF">2021-06-14T06:09:47Z</dcterms:created>
  <dcterms:modified xsi:type="dcterms:W3CDTF">2021-06-14T06:18:43Z</dcterms:modified>
</cp:coreProperties>
</file>