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56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6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D7C40-9117-4FFF-AAC3-A7B7A958AD6B}" v="14" dt="2025-01-28T15:01:57.595"/>
    <p1510:client id="{7842A9DA-0CF8-4C65-AA20-81E3D3851941}" v="24" dt="2025-01-28T14:45:06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nthy Prahashit" userId="5519d6b9b6dbab16" providerId="LiveId" clId="{7842A9DA-0CF8-4C65-AA20-81E3D3851941}"/>
    <pc:docChg chg="undo custSel addSld delSld modSld modMainMaster delSection">
      <pc:chgData name="Jayanthy Prahashit" userId="5519d6b9b6dbab16" providerId="LiveId" clId="{7842A9DA-0CF8-4C65-AA20-81E3D3851941}" dt="2025-01-28T14:45:54.225" v="120" actId="1076"/>
      <pc:docMkLst>
        <pc:docMk/>
      </pc:docMkLst>
      <pc:sldChg chg="modSp mod setBg">
        <pc:chgData name="Jayanthy Prahashit" userId="5519d6b9b6dbab16" providerId="LiveId" clId="{7842A9DA-0CF8-4C65-AA20-81E3D3851941}" dt="2025-01-09T07:15:30.353" v="54"/>
        <pc:sldMkLst>
          <pc:docMk/>
          <pc:sldMk cId="1323152057" sldId="256"/>
        </pc:sldMkLst>
        <pc:spChg chg="mod">
          <ac:chgData name="Jayanthy Prahashit" userId="5519d6b9b6dbab16" providerId="LiveId" clId="{7842A9DA-0CF8-4C65-AA20-81E3D3851941}" dt="2025-01-08T20:51:36.014" v="51" actId="1076"/>
          <ac:spMkLst>
            <pc:docMk/>
            <pc:sldMk cId="1323152057" sldId="256"/>
            <ac:spMk id="2" creationId="{F8C634F3-D3A9-4B0A-D01D-2782025EB603}"/>
          </ac:spMkLst>
        </pc:spChg>
      </pc:sldChg>
      <pc:sldChg chg="modSp del">
        <pc:chgData name="Jayanthy Prahashit" userId="5519d6b9b6dbab16" providerId="LiveId" clId="{7842A9DA-0CF8-4C65-AA20-81E3D3851941}" dt="2025-01-09T07:15:06.394" v="53" actId="47"/>
        <pc:sldMkLst>
          <pc:docMk/>
          <pc:sldMk cId="1260794399" sldId="257"/>
        </pc:sldMkLst>
      </pc:sldChg>
      <pc:sldChg chg="addSp delSp modSp mod">
        <pc:chgData name="Jayanthy Prahashit" userId="5519d6b9b6dbab16" providerId="LiveId" clId="{7842A9DA-0CF8-4C65-AA20-81E3D3851941}" dt="2025-01-28T14:44:17.422" v="89" actId="14100"/>
        <pc:sldMkLst>
          <pc:docMk/>
          <pc:sldMk cId="1975456551" sldId="258"/>
        </pc:sldMkLst>
        <pc:spChg chg="mod">
          <ac:chgData name="Jayanthy Prahashit" userId="5519d6b9b6dbab16" providerId="LiveId" clId="{7842A9DA-0CF8-4C65-AA20-81E3D3851941}" dt="2025-01-11T09:25:14.341" v="83" actId="207"/>
          <ac:spMkLst>
            <pc:docMk/>
            <pc:sldMk cId="1975456551" sldId="258"/>
            <ac:spMk id="7" creationId="{9FEA3669-ECCE-7D22-6FDB-0BE9240D6C3F}"/>
          </ac:spMkLst>
        </pc:spChg>
        <pc:picChg chg="add mod">
          <ac:chgData name="Jayanthy Prahashit" userId="5519d6b9b6dbab16" providerId="LiveId" clId="{7842A9DA-0CF8-4C65-AA20-81E3D3851941}" dt="2025-01-28T14:44:17.422" v="89" actId="14100"/>
          <ac:picMkLst>
            <pc:docMk/>
            <pc:sldMk cId="1975456551" sldId="258"/>
            <ac:picMk id="1026" creationId="{10A961FF-BF87-72E9-C742-E9F7726FD99C}"/>
          </ac:picMkLst>
        </pc:picChg>
      </pc:sldChg>
      <pc:sldChg chg="addSp delSp modSp mod">
        <pc:chgData name="Jayanthy Prahashit" userId="5519d6b9b6dbab16" providerId="LiveId" clId="{7842A9DA-0CF8-4C65-AA20-81E3D3851941}" dt="2025-01-28T14:44:32.799" v="92" actId="14100"/>
        <pc:sldMkLst>
          <pc:docMk/>
          <pc:sldMk cId="2048315839" sldId="259"/>
        </pc:sldMkLst>
        <pc:picChg chg="add mod">
          <ac:chgData name="Jayanthy Prahashit" userId="5519d6b9b6dbab16" providerId="LiveId" clId="{7842A9DA-0CF8-4C65-AA20-81E3D3851941}" dt="2025-01-28T14:44:32.799" v="92" actId="14100"/>
          <ac:picMkLst>
            <pc:docMk/>
            <pc:sldMk cId="2048315839" sldId="259"/>
            <ac:picMk id="2050" creationId="{06D8F932-6D43-665D-7C1E-9FDD754C3EA5}"/>
          </ac:picMkLst>
        </pc:picChg>
      </pc:sldChg>
      <pc:sldChg chg="addSp delSp modSp mod">
        <pc:chgData name="Jayanthy Prahashit" userId="5519d6b9b6dbab16" providerId="LiveId" clId="{7842A9DA-0CF8-4C65-AA20-81E3D3851941}" dt="2025-01-28T14:44:52.824" v="97" actId="14100"/>
        <pc:sldMkLst>
          <pc:docMk/>
          <pc:sldMk cId="3210051944" sldId="260"/>
        </pc:sldMkLst>
        <pc:spChg chg="add mod">
          <ac:chgData name="Jayanthy Prahashit" userId="5519d6b9b6dbab16" providerId="LiveId" clId="{7842A9DA-0CF8-4C65-AA20-81E3D3851941}" dt="2025-01-08T19:09:54.563" v="44" actId="207"/>
          <ac:spMkLst>
            <pc:docMk/>
            <pc:sldMk cId="3210051944" sldId="260"/>
            <ac:spMk id="2" creationId="{E805BF69-394D-69C8-2D4C-21E54AA1737A}"/>
          </ac:spMkLst>
        </pc:spChg>
        <pc:picChg chg="add mod">
          <ac:chgData name="Jayanthy Prahashit" userId="5519d6b9b6dbab16" providerId="LiveId" clId="{7842A9DA-0CF8-4C65-AA20-81E3D3851941}" dt="2025-01-28T14:44:52.824" v="97" actId="14100"/>
          <ac:picMkLst>
            <pc:docMk/>
            <pc:sldMk cId="3210051944" sldId="260"/>
            <ac:picMk id="3074" creationId="{6ED4A2AD-8CB5-D133-E496-C9B619EB638F}"/>
          </ac:picMkLst>
        </pc:picChg>
      </pc:sldChg>
      <pc:sldChg chg="addSp modSp new mod">
        <pc:chgData name="Jayanthy Prahashit" userId="5519d6b9b6dbab16" providerId="LiveId" clId="{7842A9DA-0CF8-4C65-AA20-81E3D3851941}" dt="2025-01-28T14:45:54.225" v="120" actId="1076"/>
        <pc:sldMkLst>
          <pc:docMk/>
          <pc:sldMk cId="780077206" sldId="261"/>
        </pc:sldMkLst>
        <pc:spChg chg="add mod">
          <ac:chgData name="Jayanthy Prahashit" userId="5519d6b9b6dbab16" providerId="LiveId" clId="{7842A9DA-0CF8-4C65-AA20-81E3D3851941}" dt="2025-01-28T14:45:54.225" v="120" actId="1076"/>
          <ac:spMkLst>
            <pc:docMk/>
            <pc:sldMk cId="780077206" sldId="261"/>
            <ac:spMk id="2" creationId="{A88A4A34-FA31-4091-31EA-F7476BEA0728}"/>
          </ac:spMkLst>
        </pc:spChg>
      </pc:sldChg>
      <pc:sldMasterChg chg="setBg">
        <pc:chgData name="Jayanthy Prahashit" userId="5519d6b9b6dbab16" providerId="LiveId" clId="{7842A9DA-0CF8-4C65-AA20-81E3D3851941}" dt="2025-01-09T07:15:37.079" v="55"/>
        <pc:sldMasterMkLst>
          <pc:docMk/>
          <pc:sldMasterMk cId="1629235953" sldId="2147483696"/>
        </pc:sldMasterMkLst>
      </pc:sldMasterChg>
    </pc:docChg>
  </pc:docChgLst>
  <pc:docChgLst>
    <pc:chgData name="Jayanthy Prahashit" userId="5519d6b9b6dbab16" providerId="LiveId" clId="{56ED7C40-9117-4FFF-AAC3-A7B7A958AD6B}"/>
    <pc:docChg chg="undo redo custSel delSld modSld">
      <pc:chgData name="Jayanthy Prahashit" userId="5519d6b9b6dbab16" providerId="LiveId" clId="{56ED7C40-9117-4FFF-AAC3-A7B7A958AD6B}" dt="2025-01-28T15:02:23.834" v="49" actId="27636"/>
      <pc:docMkLst>
        <pc:docMk/>
      </pc:docMkLst>
      <pc:sldChg chg="addSp delSp modSp mod">
        <pc:chgData name="Jayanthy Prahashit" userId="5519d6b9b6dbab16" providerId="LiveId" clId="{56ED7C40-9117-4FFF-AAC3-A7B7A958AD6B}" dt="2025-01-28T15:02:23.834" v="49" actId="27636"/>
        <pc:sldMkLst>
          <pc:docMk/>
          <pc:sldMk cId="1323152057" sldId="256"/>
        </pc:sldMkLst>
        <pc:spChg chg="mod">
          <ac:chgData name="Jayanthy Prahashit" userId="5519d6b9b6dbab16" providerId="LiveId" clId="{56ED7C40-9117-4FFF-AAC3-A7B7A958AD6B}" dt="2025-01-28T15:01:24.370" v="29" actId="207"/>
          <ac:spMkLst>
            <pc:docMk/>
            <pc:sldMk cId="1323152057" sldId="256"/>
            <ac:spMk id="2" creationId="{F8C634F3-D3A9-4B0A-D01D-2782025EB603}"/>
          </ac:spMkLst>
        </pc:spChg>
        <pc:spChg chg="mod">
          <ac:chgData name="Jayanthy Prahashit" userId="5519d6b9b6dbab16" providerId="LiveId" clId="{56ED7C40-9117-4FFF-AAC3-A7B7A958AD6B}" dt="2025-01-28T15:02:23.834" v="49" actId="27636"/>
          <ac:spMkLst>
            <pc:docMk/>
            <pc:sldMk cId="1323152057" sldId="256"/>
            <ac:spMk id="3" creationId="{49C5F071-465B-6D3D-5A0D-BF0B70793627}"/>
          </ac:spMkLst>
        </pc:spChg>
        <pc:picChg chg="del">
          <ac:chgData name="Jayanthy Prahashit" userId="5519d6b9b6dbab16" providerId="LiveId" clId="{56ED7C40-9117-4FFF-AAC3-A7B7A958AD6B}" dt="2025-01-28T15:00:17.526" v="23" actId="478"/>
          <ac:picMkLst>
            <pc:docMk/>
            <pc:sldMk cId="1323152057" sldId="256"/>
            <ac:picMk id="5" creationId="{549F0472-5EF2-C506-36FA-E59F636F1122}"/>
          </ac:picMkLst>
        </pc:picChg>
        <pc:picChg chg="add mod">
          <ac:chgData name="Jayanthy Prahashit" userId="5519d6b9b6dbab16" providerId="LiveId" clId="{56ED7C40-9117-4FFF-AAC3-A7B7A958AD6B}" dt="2025-01-28T15:01:21.195" v="28" actId="1076"/>
          <ac:picMkLst>
            <pc:docMk/>
            <pc:sldMk cId="1323152057" sldId="256"/>
            <ac:picMk id="1026" creationId="{FE9FBE63-5D8D-ED9D-B08F-4BC444743A7E}"/>
          </ac:picMkLst>
        </pc:picChg>
      </pc:sldChg>
      <pc:sldChg chg="addSp delSp modSp mod">
        <pc:chgData name="Jayanthy Prahashit" userId="5519d6b9b6dbab16" providerId="LiveId" clId="{56ED7C40-9117-4FFF-AAC3-A7B7A958AD6B}" dt="2025-01-28T15:02:05.745" v="40" actId="207"/>
        <pc:sldMkLst>
          <pc:docMk/>
          <pc:sldMk cId="1975456551" sldId="258"/>
        </pc:sldMkLst>
        <pc:spChg chg="mod">
          <ac:chgData name="Jayanthy Prahashit" userId="5519d6b9b6dbab16" providerId="LiveId" clId="{56ED7C40-9117-4FFF-AAC3-A7B7A958AD6B}" dt="2025-01-28T15:02:05.745" v="40" actId="207"/>
          <ac:spMkLst>
            <pc:docMk/>
            <pc:sldMk cId="1975456551" sldId="258"/>
            <ac:spMk id="7" creationId="{9FEA3669-ECCE-7D22-6FDB-0BE9240D6C3F}"/>
          </ac:spMkLst>
        </pc:spChg>
        <pc:picChg chg="del">
          <ac:chgData name="Jayanthy Prahashit" userId="5519d6b9b6dbab16" providerId="LiveId" clId="{56ED7C40-9117-4FFF-AAC3-A7B7A958AD6B}" dt="2025-01-28T15:01:28.030" v="30" actId="478"/>
          <ac:picMkLst>
            <pc:docMk/>
            <pc:sldMk cId="1975456551" sldId="258"/>
            <ac:picMk id="1026" creationId="{10A961FF-BF87-72E9-C742-E9F7726FD99C}"/>
          </ac:picMkLst>
        </pc:picChg>
        <pc:picChg chg="add mod">
          <ac:chgData name="Jayanthy Prahashit" userId="5519d6b9b6dbab16" providerId="LiveId" clId="{56ED7C40-9117-4FFF-AAC3-A7B7A958AD6B}" dt="2025-01-28T15:01:41.273" v="34" actId="14100"/>
          <ac:picMkLst>
            <pc:docMk/>
            <pc:sldMk cId="1975456551" sldId="258"/>
            <ac:picMk id="2050" creationId="{60D5CD08-A9EB-DEBD-CC24-A111E5C67A8E}"/>
          </ac:picMkLst>
        </pc:picChg>
      </pc:sldChg>
      <pc:sldChg chg="addSp delSp modSp mod">
        <pc:chgData name="Jayanthy Prahashit" userId="5519d6b9b6dbab16" providerId="LiveId" clId="{56ED7C40-9117-4FFF-AAC3-A7B7A958AD6B}" dt="2025-01-28T15:02:12.150" v="41" actId="207"/>
        <pc:sldMkLst>
          <pc:docMk/>
          <pc:sldMk cId="2048315839" sldId="259"/>
        </pc:sldMkLst>
        <pc:spChg chg="mod">
          <ac:chgData name="Jayanthy Prahashit" userId="5519d6b9b6dbab16" providerId="LiveId" clId="{56ED7C40-9117-4FFF-AAC3-A7B7A958AD6B}" dt="2025-01-28T15:02:12.150" v="41" actId="207"/>
          <ac:spMkLst>
            <pc:docMk/>
            <pc:sldMk cId="2048315839" sldId="259"/>
            <ac:spMk id="4" creationId="{5616C277-0034-BE1B-D96C-FEFA850CA24B}"/>
          </ac:spMkLst>
        </pc:spChg>
        <pc:picChg chg="del">
          <ac:chgData name="Jayanthy Prahashit" userId="5519d6b9b6dbab16" providerId="LiveId" clId="{56ED7C40-9117-4FFF-AAC3-A7B7A958AD6B}" dt="2025-01-28T15:01:50.282" v="35" actId="478"/>
          <ac:picMkLst>
            <pc:docMk/>
            <pc:sldMk cId="2048315839" sldId="259"/>
            <ac:picMk id="2050" creationId="{06D8F932-6D43-665D-7C1E-9FDD754C3EA5}"/>
          </ac:picMkLst>
        </pc:picChg>
        <pc:picChg chg="add mod">
          <ac:chgData name="Jayanthy Prahashit" userId="5519d6b9b6dbab16" providerId="LiveId" clId="{56ED7C40-9117-4FFF-AAC3-A7B7A958AD6B}" dt="2025-01-28T15:01:57.595" v="38" actId="14100"/>
          <ac:picMkLst>
            <pc:docMk/>
            <pc:sldMk cId="2048315839" sldId="259"/>
            <ac:picMk id="3074" creationId="{CF2CA16B-14D7-4271-AC3E-542EE58E6051}"/>
          </ac:picMkLst>
        </pc:picChg>
      </pc:sldChg>
      <pc:sldChg chg="del">
        <pc:chgData name="Jayanthy Prahashit" userId="5519d6b9b6dbab16" providerId="LiveId" clId="{56ED7C40-9117-4FFF-AAC3-A7B7A958AD6B}" dt="2025-01-28T15:01:59.567" v="39" actId="47"/>
        <pc:sldMkLst>
          <pc:docMk/>
          <pc:sldMk cId="3210051944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5D957-97A0-4210-8CF1-300948857F42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B1337-94C8-41C4-99EA-D77989903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67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B1337-94C8-41C4-99EA-D77989903BA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868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6C32-B8E8-4C86-BBCB-E1A3863B430F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F7F1-E2FA-4A2F-ABB3-62E56500D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15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6C32-B8E8-4C86-BBCB-E1A3863B430F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F7F1-E2FA-4A2F-ABB3-62E56500D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6C32-B8E8-4C86-BBCB-E1A3863B430F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F7F1-E2FA-4A2F-ABB3-62E56500D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41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6C32-B8E8-4C86-BBCB-E1A3863B430F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F7F1-E2FA-4A2F-ABB3-62E56500D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49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6C32-B8E8-4C86-BBCB-E1A3863B430F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F7F1-E2FA-4A2F-ABB3-62E56500D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4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6C32-B8E8-4C86-BBCB-E1A3863B430F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F7F1-E2FA-4A2F-ABB3-62E56500D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01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6C32-B8E8-4C86-BBCB-E1A3863B430F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F7F1-E2FA-4A2F-ABB3-62E56500D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23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6C32-B8E8-4C86-BBCB-E1A3863B430F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F7F1-E2FA-4A2F-ABB3-62E56500D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70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6C32-B8E8-4C86-BBCB-E1A3863B430F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F7F1-E2FA-4A2F-ABB3-62E56500D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58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6C32-B8E8-4C86-BBCB-E1A3863B430F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F7F1-E2FA-4A2F-ABB3-62E56500D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08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6C32-B8E8-4C86-BBCB-E1A3863B430F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F7F1-E2FA-4A2F-ABB3-62E56500D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34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16C32-B8E8-4C86-BBCB-E1A3863B430F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1F7F1-E2FA-4A2F-ABB3-62E56500D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23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34F3-D3A9-4B0A-D01D-2782025EB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3920"/>
            <a:ext cx="9144000" cy="202692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ADVENTURE WORKS</a:t>
            </a:r>
            <a:br>
              <a:rPr lang="en-IN" b="1" dirty="0">
                <a:solidFill>
                  <a:srgbClr val="FF0000"/>
                </a:solidFill>
                <a:latin typeface="Bookman Old Style" panose="02050604050505020204" pitchFamily="18" charset="0"/>
              </a:rPr>
            </a:br>
            <a:r>
              <a:rPr lang="en-IN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(POWER BI)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5F071-465B-6D3D-5A0D-BF0B70793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7120" y="3017520"/>
            <a:ext cx="2682240" cy="3840480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170000"/>
              </a:lnSpc>
            </a:pPr>
            <a:r>
              <a:rPr lang="en-IN" b="1" dirty="0"/>
              <a:t>Jayanthy Prahashit</a:t>
            </a:r>
          </a:p>
          <a:p>
            <a:pPr algn="l">
              <a:lnSpc>
                <a:spcPct val="170000"/>
              </a:lnSpc>
            </a:pPr>
            <a:r>
              <a:rPr lang="en-IN" b="1" dirty="0"/>
              <a:t>Jahnavi </a:t>
            </a:r>
            <a:r>
              <a:rPr lang="en-IN" b="1" dirty="0" err="1"/>
              <a:t>Adapa</a:t>
            </a:r>
            <a:endParaRPr lang="en-IN" b="1" dirty="0"/>
          </a:p>
          <a:p>
            <a:pPr algn="l">
              <a:lnSpc>
                <a:spcPct val="170000"/>
              </a:lnSpc>
            </a:pPr>
            <a:r>
              <a:rPr lang="en-IN" b="1" dirty="0"/>
              <a:t>Rohit Rajesh Chavan</a:t>
            </a:r>
          </a:p>
          <a:p>
            <a:pPr algn="l">
              <a:lnSpc>
                <a:spcPct val="170000"/>
              </a:lnSpc>
            </a:pPr>
            <a:r>
              <a:rPr lang="en-IN" b="1" dirty="0" err="1"/>
              <a:t>Alsha</a:t>
            </a:r>
            <a:r>
              <a:rPr lang="en-IN" b="1" dirty="0"/>
              <a:t> Kumari</a:t>
            </a:r>
          </a:p>
          <a:p>
            <a:pPr algn="l">
              <a:lnSpc>
                <a:spcPct val="170000"/>
              </a:lnSpc>
            </a:pPr>
            <a:r>
              <a:rPr lang="en-IN" b="1" dirty="0"/>
              <a:t>Prerana Shubham </a:t>
            </a:r>
            <a:r>
              <a:rPr lang="en-IN" b="1" dirty="0" err="1"/>
              <a:t>Alande</a:t>
            </a:r>
            <a:endParaRPr lang="en-IN" b="1" dirty="0"/>
          </a:p>
          <a:p>
            <a:pPr algn="l">
              <a:lnSpc>
                <a:spcPct val="170000"/>
              </a:lnSpc>
            </a:pPr>
            <a:r>
              <a:rPr lang="en-IN" b="1" dirty="0"/>
              <a:t>Somya Ranjan Behera</a:t>
            </a:r>
          </a:p>
          <a:p>
            <a:pPr algn="l">
              <a:lnSpc>
                <a:spcPct val="170000"/>
              </a:lnSpc>
            </a:pPr>
            <a:r>
              <a:rPr lang="en-IN" b="1" dirty="0"/>
              <a:t>Sumit Kumar Nayak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9FBE63-5D8D-ED9D-B08F-4BC444743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1" y="3196590"/>
            <a:ext cx="4328160" cy="348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15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FEA3669-ECCE-7D22-6FDB-0BE9240D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293600" cy="568959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>
                <a:latin typeface="Bookman Old Style" panose="02050604050505020204" pitchFamily="18" charset="0"/>
              </a:rPr>
              <a:t>DASHBOARD 1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D5CD08-A9EB-DEBD-CC24-A111E5C67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90880"/>
            <a:ext cx="12165012" cy="616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5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5616C277-0034-BE1B-D96C-FEFA850CA24B}"/>
              </a:ext>
            </a:extLst>
          </p:cNvPr>
          <p:cNvSpPr txBox="1">
            <a:spLocks/>
          </p:cNvSpPr>
          <p:nvPr/>
        </p:nvSpPr>
        <p:spPr>
          <a:xfrm>
            <a:off x="838200" y="1"/>
            <a:ext cx="10515600" cy="5689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DASHBOARD 2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F2CA16B-14D7-4271-AC3E-542EE58E6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0880"/>
            <a:ext cx="12192000" cy="612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31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8A4A34-FA31-4091-31EA-F7476BEA0728}"/>
              </a:ext>
            </a:extLst>
          </p:cNvPr>
          <p:cNvSpPr/>
          <p:nvPr/>
        </p:nvSpPr>
        <p:spPr>
          <a:xfrm>
            <a:off x="1220402" y="2228671"/>
            <a:ext cx="9751196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7030A0"/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8007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202</TotalTime>
  <Words>32</Words>
  <Application>Microsoft Office PowerPoint</Application>
  <PresentationFormat>Widescreen</PresentationFormat>
  <Paragraphs>12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Calibri</vt:lpstr>
      <vt:lpstr>Calibri Light</vt:lpstr>
      <vt:lpstr>Office Theme</vt:lpstr>
      <vt:lpstr>ADVENTURE WORKS (POWER BI)</vt:lpstr>
      <vt:lpstr>DASHBOARD 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Jayanthy Prahashit</dc:creator>
  <cp:lastModifiedBy>Jayanthy Prahashit</cp:lastModifiedBy>
  <cp:revision>1</cp:revision>
  <dcterms:created xsi:type="dcterms:W3CDTF">2025-01-08T06:43:15Z</dcterms:created>
  <dcterms:modified xsi:type="dcterms:W3CDTF">2025-01-28T15:02:25Z</dcterms:modified>
</cp:coreProperties>
</file>