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9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BEBFB-CB30-B52C-242B-CF31F4A03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79EC5B-FB06-EAF2-6E59-507B32660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0C20F9-69F9-7141-531F-D6A72853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DAE9-1E9C-48B5-90D9-651B7C15727F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25196D-DBF5-EB05-1C4C-BEF233F3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151FC2-54CB-F469-98B2-2B5FF658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B3C5-93FB-47A0-AF1B-6BD65AC61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91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6A90E-C1F1-F3CF-C32C-ECD18192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1FFE3E-5BC8-4BE0-2395-30D7F4C87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7CC6BD-1653-E810-A995-E5B416F5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DAE9-1E9C-48B5-90D9-651B7C15727F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7441C2-9D4C-96DD-D6AD-8D3081158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9AB69-51FE-6D26-B3BB-315C12D8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B3C5-93FB-47A0-AF1B-6BD65AC61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32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D94269-051F-8EF4-663B-75D111B7D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32A04C-2148-B511-3ED6-A8034F48A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86C5DA-9178-5052-7DDE-3D73004B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DAE9-1E9C-48B5-90D9-651B7C15727F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4BC4A-9AEA-1BBD-18AF-97A372C4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8A0FE0-B5FC-8AFB-5E9E-C94EF057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B3C5-93FB-47A0-AF1B-6BD65AC61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53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03F07-A486-1B6C-A85B-FF622268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DE3B63-5099-0152-F3CF-D9DC7F054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0592A-BFEB-43D3-1CE6-0C211287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DAE9-1E9C-48B5-90D9-651B7C15727F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48E623-91FB-E710-8BC6-F70A142E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DF17F7-AE72-6468-2FAD-3866175D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B3C5-93FB-47A0-AF1B-6BD65AC61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18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72DBF-D0CC-FD7B-0488-854BC38B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755BC5-4D42-1B64-0F44-B199D7B3D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61D58-6666-EB3E-E333-CE9F077E4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DAE9-1E9C-48B5-90D9-651B7C15727F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CD63EA-AEDB-AD1A-527A-B639D1E1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FF0C20-D468-B606-5D8B-B156B26A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B3C5-93FB-47A0-AF1B-6BD65AC61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72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CE2E6-2140-D35B-1C1A-A04F7CA5C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200C76-E96E-A970-D74F-F3360F750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24795B-FA24-BCA7-5388-989AC85BD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586215-91AD-62DB-F64F-3CE32271C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DAE9-1E9C-48B5-90D9-651B7C15727F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63EEFC-A166-314B-A72E-2AD094D3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1CAA03-E836-9561-E58E-5B5CD83C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B3C5-93FB-47A0-AF1B-6BD65AC61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70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75F3B-73BC-332F-89BE-508F000CD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6863F6-A10F-67E4-A628-FE5662D74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2AD9B9-0A8F-C3EC-5DF1-8655F8B0D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80D8B1-7619-4132-E6D1-855193EE0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C22D1E-9A4F-916C-B729-8BE062D59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248036-67AF-B78F-A4F1-CD9B81398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DAE9-1E9C-48B5-90D9-651B7C15727F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46BA86-7E79-55E9-2876-9AB2C568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9A7C0F-9762-A5E9-5CFA-972517A5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B3C5-93FB-47A0-AF1B-6BD65AC61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03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6A9D2-4C97-AC24-96F2-FB4BBD38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E9CE63-48B7-BB7C-9BC4-CAE9B1CC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DAE9-1E9C-48B5-90D9-651B7C15727F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D59F37-0996-763C-12C5-92EDA22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E0786-4CB7-6F05-A72C-9A897AE5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B3C5-93FB-47A0-AF1B-6BD65AC61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E65F73-95B7-45C3-7C07-6574925F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DAE9-1E9C-48B5-90D9-651B7C15727F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F9184C-0465-761E-FB04-418F8DE7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60102B-64CE-348B-0C92-8783A2A92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B3C5-93FB-47A0-AF1B-6BD65AC61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530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44EB9-D12C-35CB-C23F-6256CA6F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699E54-ED1C-874F-BBFB-9ACC9A15B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C5E675-8312-AC06-5F38-EBFDB6B0A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2FF2B9-4905-A306-6B3A-4DE02434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DAE9-1E9C-48B5-90D9-651B7C15727F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AE9BFC-29B0-5CE4-8EFB-CF0609E0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9A4334-EC4F-92AF-8A72-4EBE818D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B3C5-93FB-47A0-AF1B-6BD65AC61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84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7437D-EA12-F33F-D395-6B435A30F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E85BA5-3122-7C71-360D-46258D57A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AECD6F-608E-DF60-BF04-72E76F20D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6DAE77-9EE8-B5D0-9DE4-0E36AA21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DAE9-1E9C-48B5-90D9-651B7C15727F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1E5E76-FB42-4067-AE60-89F19279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770A32-67D4-0670-A431-485963CE9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B3C5-93FB-47A0-AF1B-6BD65AC61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11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7399B6-5ACF-2024-AC83-B730BF691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A7DE8D-4E1B-91EF-5702-6F7FC8FB6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8020F-1D54-84A0-B801-63134A61F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1DAE9-1E9C-48B5-90D9-651B7C15727F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A5EBC7-4B5B-5736-9421-52FAD1CF9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FB695-E7AC-A19C-7CB7-716B940BD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1B3C5-93FB-47A0-AF1B-6BD65AC61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5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6725F-DA4E-F0B2-0A81-739B51F1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벤치마킹</a:t>
            </a:r>
            <a:r>
              <a:rPr lang="en-US" altLang="ko-KR" dirty="0"/>
              <a:t>- </a:t>
            </a:r>
            <a:r>
              <a:rPr lang="ko-KR" altLang="en-US" dirty="0"/>
              <a:t>해외뉴스 번역 및 요약 서비스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FDBD5C-96BE-010B-4823-DE68A4BCC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79985" cy="554160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네이버</a:t>
            </a:r>
            <a:r>
              <a:rPr lang="en-US" altLang="ko-KR" dirty="0"/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alibre"/>
              </a:rPr>
              <a:t>CLOVA Summary </a:t>
            </a:r>
          </a:p>
          <a:p>
            <a:endParaRPr lang="en-US" altLang="ko-KR" b="0" i="0" dirty="0">
              <a:solidFill>
                <a:srgbClr val="222222"/>
              </a:solidFill>
              <a:effectLst/>
              <a:latin typeface="Calibre"/>
            </a:endParaRPr>
          </a:p>
          <a:p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F497DAE-4BE6-643C-E92C-D5F968CDB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02302"/>
              </p:ext>
            </p:extLst>
          </p:nvPr>
        </p:nvGraphicFramePr>
        <p:xfrm>
          <a:off x="1117599" y="2379786"/>
          <a:ext cx="9210432" cy="4059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386">
                  <a:extLst>
                    <a:ext uri="{9D8B030D-6E8A-4147-A177-3AD203B41FA5}">
                      <a16:colId xmlns:a16="http://schemas.microsoft.com/office/drawing/2014/main" val="770169896"/>
                    </a:ext>
                  </a:extLst>
                </a:gridCol>
                <a:gridCol w="7491046">
                  <a:extLst>
                    <a:ext uri="{9D8B030D-6E8A-4147-A177-3AD203B41FA5}">
                      <a16:colId xmlns:a16="http://schemas.microsoft.com/office/drawing/2014/main" val="2931046385"/>
                    </a:ext>
                  </a:extLst>
                </a:gridCol>
              </a:tblGrid>
              <a:tr h="586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요약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문서 주제와 관계없이 사용할 수 있는 문서 요약 </a:t>
                      </a:r>
                      <a:r>
                        <a:rPr lang="en-US" altLang="ko-K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275170"/>
                  </a:ext>
                </a:extLst>
              </a:tr>
              <a:tr h="10415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비지도 학습 중 하나인 그래프 기반 랭킹 알고리즘을 적용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학습 문서가 별도로 필요하지 않음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높임말과 반말 중 원하는 어투로 변환하는 기능을 제공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265891"/>
                  </a:ext>
                </a:extLst>
              </a:tr>
              <a:tr h="7526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한국어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일본어만 지원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 호출할 때 사용할 수 있는 최대 글자 수는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2,000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이용한도는 과금으로 증가 가능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비로그인 오픈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이라서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애플리케이션을 등록할 때 발급받은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ID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Secret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값으로 인증해야 함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642416"/>
                  </a:ext>
                </a:extLst>
              </a:tr>
              <a:tr h="7526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벤치마킹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그래프 기반의 랭킹 알고리즘을 그대로 이용하는 건 어렵고 이를 참고해서 적용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반말과 높임말 설정하는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63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13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6725F-DA4E-F0B2-0A81-739B51F1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벤치마킹</a:t>
            </a:r>
            <a:r>
              <a:rPr lang="en-US" altLang="ko-KR" dirty="0"/>
              <a:t>- </a:t>
            </a:r>
            <a:r>
              <a:rPr lang="ko-KR" altLang="en-US" dirty="0"/>
              <a:t>해외뉴스 번역 및 요약 서비스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FDBD5C-96BE-010B-4823-DE68A4BCC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1599" cy="554160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미래에셋증권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미래에셋뉴스</a:t>
            </a:r>
            <a:r>
              <a:rPr lang="ko-KR" altLang="en-US" dirty="0"/>
              <a:t> 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F497DAE-4BE6-643C-E92C-D5F968CDB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83006"/>
              </p:ext>
            </p:extLst>
          </p:nvPr>
        </p:nvGraphicFramePr>
        <p:xfrm>
          <a:off x="1117600" y="2379785"/>
          <a:ext cx="10031045" cy="2607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354">
                  <a:extLst>
                    <a:ext uri="{9D8B030D-6E8A-4147-A177-3AD203B41FA5}">
                      <a16:colId xmlns:a16="http://schemas.microsoft.com/office/drawing/2014/main" val="770169896"/>
                    </a:ext>
                  </a:extLst>
                </a:gridCol>
                <a:gridCol w="8733691">
                  <a:extLst>
                    <a:ext uri="{9D8B030D-6E8A-4147-A177-3AD203B41FA5}">
                      <a16:colId xmlns:a16="http://schemas.microsoft.com/office/drawing/2014/main" val="2931046385"/>
                    </a:ext>
                  </a:extLst>
                </a:gridCol>
              </a:tblGrid>
              <a:tr h="22127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요약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 </a:t>
                      </a:r>
                      <a:r>
                        <a:rPr lang="ko-KR" alt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기술을 활용한 해외주식 실시간 번역</a:t>
                      </a:r>
                      <a:r>
                        <a:rPr lang="en-US" altLang="ko-K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요약 서비스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275170"/>
                  </a:ext>
                </a:extLst>
              </a:tr>
              <a:tr h="2048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특징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 클라우드의 인공신경망 알고리즘을 통해 각각 번역과 요약의 과정을 거침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금융용어에 맞도록 미세조정 및 최적화 과정을 진행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 클라우드의 언어모델에 적용하여 해당 뉴스의 </a:t>
                      </a: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긍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부정과 중요도를 판별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265891"/>
                  </a:ext>
                </a:extLst>
              </a:tr>
              <a:tr h="663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단점</a:t>
                      </a:r>
                    </a:p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경제분야 및 해외주식에 대한 뉴스에만 특화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642416"/>
                  </a:ext>
                </a:extLst>
              </a:tr>
              <a:tr h="6638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벤치마킹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특정 용어에 맞도록 미세조정 및 최적화 과정을 추가하는 것이 좋음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가중치를 추가하여 각 뉴스의 중요도를 판별하는 기능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083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95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E2411-0C6D-99C1-E671-9A53837D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벤치마킹</a:t>
            </a:r>
            <a:r>
              <a:rPr lang="en-US" altLang="ko-KR" dirty="0"/>
              <a:t>- </a:t>
            </a:r>
            <a:r>
              <a:rPr lang="ko-KR" altLang="en-US" dirty="0"/>
              <a:t>뉴스 요약 서비스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87BCC9-B50F-F84D-D98F-FB2EC3DBA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1892" cy="694837"/>
          </a:xfrm>
        </p:spPr>
        <p:txBody>
          <a:bodyPr/>
          <a:lstStyle/>
          <a:p>
            <a:r>
              <a:rPr lang="ko-KR" altLang="en-US" dirty="0"/>
              <a:t>연합뉴스 </a:t>
            </a:r>
            <a:r>
              <a:rPr lang="en-US" altLang="ko-KR" dirty="0"/>
              <a:t>3</a:t>
            </a:r>
            <a:r>
              <a:rPr lang="ko-KR" altLang="en-US" dirty="0"/>
              <a:t>줄 요약 서비스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D38984C-1D20-1213-81D3-A2BC8AC30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171681"/>
              </p:ext>
            </p:extLst>
          </p:nvPr>
        </p:nvGraphicFramePr>
        <p:xfrm>
          <a:off x="1124438" y="2427534"/>
          <a:ext cx="9755556" cy="312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150">
                  <a:extLst>
                    <a:ext uri="{9D8B030D-6E8A-4147-A177-3AD203B41FA5}">
                      <a16:colId xmlns:a16="http://schemas.microsoft.com/office/drawing/2014/main" val="770169896"/>
                    </a:ext>
                  </a:extLst>
                </a:gridCol>
                <a:gridCol w="8334406">
                  <a:extLst>
                    <a:ext uri="{9D8B030D-6E8A-4147-A177-3AD203B41FA5}">
                      <a16:colId xmlns:a16="http://schemas.microsoft.com/office/drawing/2014/main" val="2931046385"/>
                    </a:ext>
                  </a:extLst>
                </a:gridCol>
              </a:tblGrid>
              <a:tr h="7372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요약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이미 요약한 자료를 알고리즘에 사전에 학습시켜 </a:t>
                      </a:r>
                      <a:r>
                        <a:rPr lang="en-US" altLang="ko-K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 </a:t>
                      </a:r>
                      <a:r>
                        <a:rPr lang="ko-KR" alt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스스로 요약하는 서비스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275170"/>
                  </a:ext>
                </a:extLst>
              </a:tr>
              <a:tr h="7372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요약한 결과물은 점수로 환산해 사람이 다시 재평가하는 과정을 통해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학습 알고리즘을 정교화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265891"/>
                  </a:ext>
                </a:extLst>
              </a:tr>
              <a:tr h="7340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사진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영상기사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인사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부고 등 요약할 필요가 없는 기사나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문장 이하 짧은 기사는 요약할 수 없음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642416"/>
                  </a:ext>
                </a:extLst>
              </a:tr>
              <a:tr h="7340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벤치마킹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요약할 필요가 없는 기사나 짧은 기사는 따로 요약하지 않는 선별적인 기능이 중시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결과를 점수로 환산해 재평가하는 기능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102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42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E2411-0C6D-99C1-E671-9A53837D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벤치마킹</a:t>
            </a:r>
            <a:r>
              <a:rPr lang="en-US" altLang="ko-KR" dirty="0"/>
              <a:t>- </a:t>
            </a:r>
            <a:r>
              <a:rPr lang="ko-KR" altLang="en-US" dirty="0"/>
              <a:t>뉴스 요약 서비스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87BCC9-B50F-F84D-D98F-FB2EC3DBA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1892" cy="694837"/>
          </a:xfrm>
        </p:spPr>
        <p:txBody>
          <a:bodyPr/>
          <a:lstStyle/>
          <a:p>
            <a:r>
              <a:rPr lang="en-US" altLang="ko-KR" dirty="0" err="1"/>
              <a:t>summarizebot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D38984C-1D20-1213-81D3-A2BC8AC30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966556"/>
              </p:ext>
            </p:extLst>
          </p:nvPr>
        </p:nvGraphicFramePr>
        <p:xfrm>
          <a:off x="1100014" y="2520462"/>
          <a:ext cx="9755556" cy="311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150">
                  <a:extLst>
                    <a:ext uri="{9D8B030D-6E8A-4147-A177-3AD203B41FA5}">
                      <a16:colId xmlns:a16="http://schemas.microsoft.com/office/drawing/2014/main" val="770169896"/>
                    </a:ext>
                  </a:extLst>
                </a:gridCol>
                <a:gridCol w="8334406">
                  <a:extLst>
                    <a:ext uri="{9D8B030D-6E8A-4147-A177-3AD203B41FA5}">
                      <a16:colId xmlns:a16="http://schemas.microsoft.com/office/drawing/2014/main" val="2931046385"/>
                    </a:ext>
                  </a:extLst>
                </a:gridCol>
              </a:tblGrid>
              <a:tr h="7372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요약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</a:t>
                      </a:r>
                      <a:r>
                        <a:rPr lang="ko-KR" alt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활용하여 뉴스 기사</a:t>
                      </a:r>
                      <a:r>
                        <a:rPr lang="en-US" altLang="ko-K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 페이지</a:t>
                      </a:r>
                      <a:r>
                        <a:rPr lang="en-US" altLang="ko-K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문서 등을 요약하는 봇 서비스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275170"/>
                  </a:ext>
                </a:extLst>
              </a:tr>
              <a:tr h="7156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최신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뉴스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+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제목을 입력하면 봇이 그에 따라 최신 뉴스를 제안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콘텐츠의 내용을 쉽게 이해할 수 있는 가장 중요한 키워드 추출기능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요약된 내용의 사이즈를 변경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265891"/>
                  </a:ext>
                </a:extLst>
              </a:tr>
              <a:tr h="7340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아직 업데이트가 계속 되는 중이라 </a:t>
                      </a:r>
                      <a:r>
                        <a:rPr lang="ko-KR" altLang="en-US" dirty="0"/>
                        <a:t>추가 예정인 기능이 많음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642416"/>
                  </a:ext>
                </a:extLst>
              </a:tr>
              <a:tr h="7340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벤치마킹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중요한 키워드를 추출하는 기능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요약된 글의 사이즈를 변경하는 기능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102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28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332</Words>
  <Application>Microsoft Office PowerPoint</Application>
  <PresentationFormat>와이드스크린</PresentationFormat>
  <Paragraphs>53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Calibre</vt:lpstr>
      <vt:lpstr>맑은 고딕</vt:lpstr>
      <vt:lpstr>Arial</vt:lpstr>
      <vt:lpstr>Office 테마</vt:lpstr>
      <vt:lpstr>벤치마킹- 해외뉴스 번역 및 요약 서비스</vt:lpstr>
      <vt:lpstr>벤치마킹- 해외뉴스 번역 및 요약 서비스</vt:lpstr>
      <vt:lpstr>벤치마킹- 뉴스 요약 서비스</vt:lpstr>
      <vt:lpstr>벤치마킹- 뉴스 요약 서비스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정선규</dc:creator>
  <cp:lastModifiedBy>정선규</cp:lastModifiedBy>
  <cp:revision>14</cp:revision>
  <dcterms:created xsi:type="dcterms:W3CDTF">2023-10-10T00:53:34Z</dcterms:created>
  <dcterms:modified xsi:type="dcterms:W3CDTF">2023-10-10T07:27:38Z</dcterms:modified>
</cp:coreProperties>
</file>