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7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3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7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0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1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3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6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64E67-FE69-4D32-9347-74B35B857499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78BA-DDA7-4904-873F-6A200744C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1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 </a:t>
            </a:r>
            <a:r>
              <a:rPr lang="ko-KR" altLang="en-US" smtClean="0"/>
              <a:t>아아아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6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 아아아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아아</dc:title>
  <dc:creator>권수빈</dc:creator>
  <cp:lastModifiedBy>권수빈</cp:lastModifiedBy>
  <cp:revision>2</cp:revision>
  <dcterms:created xsi:type="dcterms:W3CDTF">2023-10-11T01:44:03Z</dcterms:created>
  <dcterms:modified xsi:type="dcterms:W3CDTF">2023-10-11T01:44:44Z</dcterms:modified>
</cp:coreProperties>
</file>