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6858000" cx="9906000"/>
  <p:notesSz cx="6669075" cy="9928225"/>
  <p:embeddedFontLst>
    <p:embeddedFont>
      <p:font typeface="Arial Black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20">
          <p15:clr>
            <a:srgbClr val="000000"/>
          </p15:clr>
        </p15:guide>
        <p15:guide id="2" orient="horz" pos="2880">
          <p15:clr>
            <a:srgbClr val="000000"/>
          </p15:clr>
        </p15:guide>
        <p15:guide id="3" orient="horz" pos="3240">
          <p15:clr>
            <a:srgbClr val="000000"/>
          </p15:clr>
        </p15:guide>
        <p15:guide id="4" orient="horz" pos="3960">
          <p15:clr>
            <a:srgbClr val="000000"/>
          </p15:clr>
        </p15:guide>
        <p15:guide id="5" orient="horz" pos="360">
          <p15:clr>
            <a:srgbClr val="000000"/>
          </p15:clr>
        </p15:guide>
        <p15:guide id="6" orient="horz" pos="600">
          <p15:clr>
            <a:srgbClr val="000000"/>
          </p15:clr>
        </p15:guide>
        <p15:guide id="7" pos="3120">
          <p15:clr>
            <a:srgbClr val="000000"/>
          </p15:clr>
        </p15:guide>
        <p15:guide id="8" pos="241">
          <p15:clr>
            <a:srgbClr val="000000"/>
          </p15:clr>
        </p15:guide>
        <p15:guide id="9" pos="6000">
          <p15:clr>
            <a:srgbClr val="000000"/>
          </p15:clr>
        </p15:guide>
        <p15:guide id="10" pos="4080">
          <p15:clr>
            <a:srgbClr val="000000"/>
          </p15:clr>
        </p15:guide>
      </p15:sldGuideLst>
    </p:ext>
    <p:ext uri="{2D200454-40CA-4A62-9FC3-DE9A4176ACB9}">
      <p15:notesGuideLst>
        <p15:guide id="1" orient="horz" pos="3127">
          <p15:clr>
            <a:srgbClr val="000000"/>
          </p15:clr>
        </p15:guide>
        <p15:guide id="2" pos="210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9" roundtripDataSignature="AMtx7mg0ppja8bWZfc1HUGXdaPkrCTP7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20" orient="horz"/>
        <p:guide pos="2880" orient="horz"/>
        <p:guide pos="3240" orient="horz"/>
        <p:guide pos="3960" orient="horz"/>
        <p:guide pos="360" orient="horz"/>
        <p:guide pos="600" orient="horz"/>
        <p:guide pos="3120"/>
        <p:guide pos="241"/>
        <p:guide pos="6000"/>
        <p:guide pos="40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7" orient="horz"/>
        <p:guide pos="210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ArialBlack-regular.fntdata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customschemas.google.com/relationships/presentationmetadata" Target="meta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778250" y="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66750" y="4716462"/>
            <a:ext cx="53355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778250" y="9429750"/>
            <a:ext cx="288925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ulim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666750" y="4716462"/>
            <a:ext cx="53355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 txBox="1"/>
          <p:nvPr>
            <p:ph idx="1" type="body"/>
          </p:nvPr>
        </p:nvSpPr>
        <p:spPr>
          <a:xfrm>
            <a:off x="666750" y="4716462"/>
            <a:ext cx="53355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 txBox="1"/>
          <p:nvPr>
            <p:ph idx="1" type="body"/>
          </p:nvPr>
        </p:nvSpPr>
        <p:spPr>
          <a:xfrm>
            <a:off x="666750" y="4716462"/>
            <a:ext cx="53355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1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:notes"/>
          <p:cNvSpPr txBox="1"/>
          <p:nvPr>
            <p:ph idx="1" type="body"/>
          </p:nvPr>
        </p:nvSpPr>
        <p:spPr>
          <a:xfrm>
            <a:off x="666750" y="4716462"/>
            <a:ext cx="53355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2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/>
          <p:nvPr>
            <p:ph idx="1" type="body"/>
          </p:nvPr>
        </p:nvSpPr>
        <p:spPr>
          <a:xfrm>
            <a:off x="666750" y="4716462"/>
            <a:ext cx="53355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3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:notes"/>
          <p:cNvSpPr txBox="1"/>
          <p:nvPr>
            <p:ph idx="1" type="body"/>
          </p:nvPr>
        </p:nvSpPr>
        <p:spPr>
          <a:xfrm>
            <a:off x="666750" y="4716462"/>
            <a:ext cx="53355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4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:notes"/>
          <p:cNvSpPr txBox="1"/>
          <p:nvPr>
            <p:ph idx="1" type="body"/>
          </p:nvPr>
        </p:nvSpPr>
        <p:spPr>
          <a:xfrm>
            <a:off x="666750" y="4716462"/>
            <a:ext cx="53355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5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6:notes"/>
          <p:cNvSpPr txBox="1"/>
          <p:nvPr>
            <p:ph idx="1" type="body"/>
          </p:nvPr>
        </p:nvSpPr>
        <p:spPr>
          <a:xfrm>
            <a:off x="666750" y="4716462"/>
            <a:ext cx="53355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6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:notes"/>
          <p:cNvSpPr txBox="1"/>
          <p:nvPr>
            <p:ph idx="1" type="body"/>
          </p:nvPr>
        </p:nvSpPr>
        <p:spPr>
          <a:xfrm>
            <a:off x="666750" y="4716462"/>
            <a:ext cx="53355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7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:notes"/>
          <p:cNvSpPr txBox="1"/>
          <p:nvPr>
            <p:ph idx="1" type="body"/>
          </p:nvPr>
        </p:nvSpPr>
        <p:spPr>
          <a:xfrm>
            <a:off x="666750" y="4716462"/>
            <a:ext cx="53355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8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9:notes"/>
          <p:cNvSpPr txBox="1"/>
          <p:nvPr>
            <p:ph idx="1" type="body"/>
          </p:nvPr>
        </p:nvSpPr>
        <p:spPr>
          <a:xfrm>
            <a:off x="666750" y="4716462"/>
            <a:ext cx="53355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9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66750" y="4716462"/>
            <a:ext cx="53355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0:notes"/>
          <p:cNvSpPr txBox="1"/>
          <p:nvPr>
            <p:ph idx="1" type="body"/>
          </p:nvPr>
        </p:nvSpPr>
        <p:spPr>
          <a:xfrm>
            <a:off x="666750" y="4716462"/>
            <a:ext cx="53355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0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66750" y="4716462"/>
            <a:ext cx="53355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666750" y="4716462"/>
            <a:ext cx="53355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/>
          <p:nvPr>
            <p:ph idx="1" type="body"/>
          </p:nvPr>
        </p:nvSpPr>
        <p:spPr>
          <a:xfrm>
            <a:off x="666750" y="4716462"/>
            <a:ext cx="53355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5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66750" y="4716462"/>
            <a:ext cx="53355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6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66750" y="4716462"/>
            <a:ext cx="53355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/>
          <p:nvPr>
            <p:ph idx="1" type="body"/>
          </p:nvPr>
        </p:nvSpPr>
        <p:spPr>
          <a:xfrm>
            <a:off x="666750" y="4716462"/>
            <a:ext cx="53355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8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/>
          <p:nvPr>
            <p:ph idx="1" type="body"/>
          </p:nvPr>
        </p:nvSpPr>
        <p:spPr>
          <a:xfrm>
            <a:off x="666750" y="4716462"/>
            <a:ext cx="5335587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9:notes"/>
          <p:cNvSpPr/>
          <p:nvPr>
            <p:ph idx="2" type="sldImg"/>
          </p:nvPr>
        </p:nvSpPr>
        <p:spPr>
          <a:xfrm>
            <a:off x="646112" y="744537"/>
            <a:ext cx="537686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1"/>
          <p:cNvSpPr txBox="1"/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Black"/>
              <a:buAutoNum type="arabicPeriod"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" type="body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nnyvale#1-1" type="title">
  <p:cSld name="TITL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/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9pPr>
          </a:lstStyle>
          <a:p/>
        </p:txBody>
      </p:sp>
      <p:sp>
        <p:nvSpPr>
          <p:cNvPr id="50" name="Google Shape;50;p32"/>
          <p:cNvSpPr txBox="1"/>
          <p:nvPr>
            <p:ph idx="1" type="subTitle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/>
            </a:lvl2pPr>
            <a:lvl3pPr lvl="2" algn="ctr">
              <a:lnSpc>
                <a:spcPct val="150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5pPr>
            <a:lvl6pPr lvl="5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6pPr>
            <a:lvl7pPr lvl="6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7pPr>
            <a:lvl8pPr lvl="7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8pPr>
            <a:lvl9pPr lvl="8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/>
          <p:nvPr>
            <p:ph type="title"/>
          </p:nvPr>
        </p:nvSpPr>
        <p:spPr>
          <a:xfrm rot="5400000">
            <a:off x="5489575" y="1943100"/>
            <a:ext cx="58293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" type="body"/>
          </p:nvPr>
        </p:nvSpPr>
        <p:spPr>
          <a:xfrm rot="5400000">
            <a:off x="765175" y="-304800"/>
            <a:ext cx="5829300" cy="6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Char char="❑"/>
              <a:defRPr/>
            </a:lvl1pPr>
            <a:lvl2pPr indent="-342900" lvl="1" marL="9144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5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9pPr>
          </a:lstStyle>
          <a:p/>
        </p:txBody>
      </p:sp>
      <p:sp>
        <p:nvSpPr>
          <p:cNvPr id="59" name="Google Shape;59;p35"/>
          <p:cNvSpPr txBox="1"/>
          <p:nvPr>
            <p:ph idx="1" type="body"/>
          </p:nvPr>
        </p:nvSpPr>
        <p:spPr>
          <a:xfrm rot="5400000">
            <a:off x="2289175" y="-1257300"/>
            <a:ext cx="52578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Char char="❑"/>
              <a:defRPr/>
            </a:lvl1pPr>
            <a:lvl2pPr indent="-342900" lvl="1" marL="9144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6"/>
          <p:cNvSpPr txBox="1"/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ulim"/>
              <a:buAutoNum type="arabicPeriod"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9pPr>
          </a:lstStyle>
          <a:p/>
        </p:txBody>
      </p:sp>
      <p:sp>
        <p:nvSpPr>
          <p:cNvPr id="62" name="Google Shape;62;p36"/>
          <p:cNvSpPr/>
          <p:nvPr>
            <p:ph idx="2" type="pic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Noto Sans Symbols"/>
              <a:buNone/>
              <a:defRPr b="1" i="0" sz="3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Gulim"/>
              <a:buNone/>
              <a:defRPr b="0" i="0" sz="2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Gulim"/>
              <a:buNone/>
              <a:defRPr b="0" i="0" sz="2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63" name="Google Shape;63;p36"/>
          <p:cNvSpPr txBox="1"/>
          <p:nvPr>
            <p:ph idx="1" type="body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Gulim"/>
              <a:buNone/>
              <a:defRPr sz="1200"/>
            </a:lvl2pPr>
            <a:lvl3pPr indent="-228600" lvl="2" marL="1371600" algn="l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SzPts val="1000"/>
              <a:buFont typeface="Gulim"/>
              <a:buNone/>
              <a:defRPr sz="1000"/>
            </a:lvl3pPr>
            <a:lvl4pPr indent="-228600" lvl="3" marL="18288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7"/>
          <p:cNvSpPr txBox="1"/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ulim"/>
              <a:buAutoNum type="arabicPeriod"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9pPr>
          </a:lstStyle>
          <a:p/>
        </p:txBody>
      </p:sp>
      <p:sp>
        <p:nvSpPr>
          <p:cNvPr id="66" name="Google Shape;66;p37"/>
          <p:cNvSpPr txBox="1"/>
          <p:nvPr>
            <p:ph idx="1" type="body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3200"/>
              <a:buChar char="❑"/>
              <a:defRPr sz="3200"/>
            </a:lvl1pPr>
            <a:lvl2pPr indent="-406400" lvl="1" marL="91440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2800"/>
              <a:buFont typeface="Gulim"/>
              <a:buChar char="–"/>
              <a:defRPr sz="2800"/>
            </a:lvl2pPr>
            <a:lvl3pPr indent="-381000" lvl="2" marL="1371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Gulim"/>
              <a:buChar char="•"/>
              <a:defRPr sz="2400"/>
            </a:lvl3pPr>
            <a:lvl4pPr indent="-355600" lvl="3" marL="1828800" algn="l">
              <a:spcBef>
                <a:spcPts val="500"/>
              </a:spcBef>
              <a:spcAft>
                <a:spcPts val="0"/>
              </a:spcAft>
              <a:buSzPts val="2000"/>
              <a:buAutoNum type="arabicPeriod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🡺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🡺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🡺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🡺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🡺"/>
              <a:defRPr sz="2000"/>
            </a:lvl9pPr>
          </a:lstStyle>
          <a:p/>
        </p:txBody>
      </p:sp>
      <p:sp>
        <p:nvSpPr>
          <p:cNvPr id="67" name="Google Shape;67;p37"/>
          <p:cNvSpPr txBox="1"/>
          <p:nvPr>
            <p:ph idx="2" type="body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Gulim"/>
              <a:buNone/>
              <a:defRPr sz="1200"/>
            </a:lvl2pPr>
            <a:lvl3pPr indent="-228600" lvl="2" marL="1371600" algn="l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SzPts val="1000"/>
              <a:buFont typeface="Gulim"/>
              <a:buNone/>
              <a:defRPr sz="1000"/>
            </a:lvl3pPr>
            <a:lvl4pPr indent="-228600" lvl="3" marL="18288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9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0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ulim"/>
              <a:buAutoNum type="arabicPeriod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9pPr>
          </a:lstStyle>
          <a:p/>
        </p:txBody>
      </p:sp>
      <p:sp>
        <p:nvSpPr>
          <p:cNvPr id="73" name="Google Shape;73;p40"/>
          <p:cNvSpPr txBox="1"/>
          <p:nvPr>
            <p:ph idx="1" type="body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Gulim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Gulim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4" name="Google Shape;74;p40"/>
          <p:cNvSpPr txBox="1"/>
          <p:nvPr>
            <p:ph idx="2" type="body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❑"/>
              <a:defRPr sz="2400"/>
            </a:lvl1pPr>
            <a:lvl2pPr indent="-355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Gulim"/>
              <a:buChar char="–"/>
              <a:defRPr sz="2000"/>
            </a:lvl2pPr>
            <a:lvl3pPr indent="-342900" lvl="2" marL="13716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Gulim"/>
              <a:buChar char="•"/>
              <a:defRPr sz="18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🡺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🡺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🡺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🡺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🡺"/>
              <a:defRPr sz="1600"/>
            </a:lvl9pPr>
          </a:lstStyle>
          <a:p/>
        </p:txBody>
      </p:sp>
      <p:sp>
        <p:nvSpPr>
          <p:cNvPr id="75" name="Google Shape;75;p40"/>
          <p:cNvSpPr txBox="1"/>
          <p:nvPr>
            <p:ph idx="3" type="body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Gulim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Gulim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6" name="Google Shape;76;p40"/>
          <p:cNvSpPr txBox="1"/>
          <p:nvPr>
            <p:ph idx="4" type="body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❑"/>
              <a:defRPr sz="2400"/>
            </a:lvl1pPr>
            <a:lvl2pPr indent="-355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Gulim"/>
              <a:buChar char="–"/>
              <a:defRPr sz="2000"/>
            </a:lvl2pPr>
            <a:lvl3pPr indent="-342900" lvl="2" marL="13716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Gulim"/>
              <a:buChar char="•"/>
              <a:defRPr sz="18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🡺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🡺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🡺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🡺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🡺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1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9pPr>
          </a:lstStyle>
          <a:p/>
        </p:txBody>
      </p:sp>
      <p:sp>
        <p:nvSpPr>
          <p:cNvPr id="79" name="Google Shape;79;p41"/>
          <p:cNvSpPr txBox="1"/>
          <p:nvPr>
            <p:ph idx="1" type="body"/>
          </p:nvPr>
        </p:nvSpPr>
        <p:spPr>
          <a:xfrm>
            <a:off x="269875" y="762000"/>
            <a:ext cx="4572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2800"/>
              <a:buChar char="❑"/>
              <a:defRPr sz="2800"/>
            </a:lvl1pPr>
            <a:lvl2pPr indent="-381000" lvl="1" marL="9144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Gulim"/>
              <a:buChar char="–"/>
              <a:defRPr sz="2400"/>
            </a:lvl2pPr>
            <a:lvl3pPr indent="-355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Gulim"/>
              <a:buChar char="•"/>
              <a:defRPr sz="2000"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 sz="1800"/>
            </a:lvl9pPr>
          </a:lstStyle>
          <a:p/>
        </p:txBody>
      </p:sp>
      <p:sp>
        <p:nvSpPr>
          <p:cNvPr id="80" name="Google Shape;80;p41"/>
          <p:cNvSpPr txBox="1"/>
          <p:nvPr>
            <p:ph idx="2" type="body"/>
          </p:nvPr>
        </p:nvSpPr>
        <p:spPr>
          <a:xfrm>
            <a:off x="4994275" y="762000"/>
            <a:ext cx="4572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2800"/>
              <a:buChar char="❑"/>
              <a:defRPr sz="2800"/>
            </a:lvl1pPr>
            <a:lvl2pPr indent="-381000" lvl="1" marL="9144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Gulim"/>
              <a:buChar char="–"/>
              <a:defRPr sz="2400"/>
            </a:lvl2pPr>
            <a:lvl3pPr indent="-355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Gulim"/>
              <a:buChar char="•"/>
              <a:defRPr sz="2000"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3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9pPr>
          </a:lstStyle>
          <a:p/>
        </p:txBody>
      </p:sp>
      <p:sp>
        <p:nvSpPr>
          <p:cNvPr id="18" name="Google Shape;18;p23"/>
          <p:cNvSpPr txBox="1"/>
          <p:nvPr>
            <p:ph idx="1" type="body"/>
          </p:nvPr>
        </p:nvSpPr>
        <p:spPr>
          <a:xfrm>
            <a:off x="269875" y="762000"/>
            <a:ext cx="9296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Char char="❑"/>
              <a:defRPr/>
            </a:lvl1pPr>
            <a:lvl2pPr indent="-342900" lvl="1" marL="9144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2"/>
          <p:cNvSpPr txBox="1"/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ulim"/>
              <a:buAutoNum type="arabicPeriod"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9pPr>
          </a:lstStyle>
          <a:p/>
        </p:txBody>
      </p:sp>
      <p:sp>
        <p:nvSpPr>
          <p:cNvPr id="83" name="Google Shape;83;p42"/>
          <p:cNvSpPr txBox="1"/>
          <p:nvPr>
            <p:ph idx="1" type="body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Gulim"/>
              <a:buNone/>
              <a:defRPr sz="1800"/>
            </a:lvl2pPr>
            <a:lvl3pPr indent="-2286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Gulim"/>
              <a:buNone/>
              <a:defRPr sz="16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3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9pPr>
          </a:lstStyle>
          <a:p/>
        </p:txBody>
      </p:sp>
      <p:sp>
        <p:nvSpPr>
          <p:cNvPr id="86" name="Google Shape;86;p43"/>
          <p:cNvSpPr txBox="1"/>
          <p:nvPr>
            <p:ph idx="1" type="body"/>
          </p:nvPr>
        </p:nvSpPr>
        <p:spPr>
          <a:xfrm>
            <a:off x="269875" y="762000"/>
            <a:ext cx="9296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Char char="❑"/>
              <a:defRPr/>
            </a:lvl1pPr>
            <a:lvl2pPr indent="-342900" lvl="1" marL="9144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4"/>
          <p:cNvSpPr txBox="1"/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9pPr>
          </a:lstStyle>
          <a:p/>
        </p:txBody>
      </p:sp>
      <p:sp>
        <p:nvSpPr>
          <p:cNvPr id="89" name="Google Shape;89;p44"/>
          <p:cNvSpPr txBox="1"/>
          <p:nvPr>
            <p:ph idx="1" type="subTitle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Gulim"/>
              <a:buNone/>
              <a:defRPr/>
            </a:lvl2pPr>
            <a:lvl3pPr lvl="2" algn="ctr">
              <a:lnSpc>
                <a:spcPct val="150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Gulim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5pPr>
            <a:lvl6pPr lvl="5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6pPr>
            <a:lvl7pPr lvl="6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7pPr>
            <a:lvl8pPr lvl="7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8pPr>
            <a:lvl9pPr lvl="8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6"/>
          <p:cNvSpPr txBox="1"/>
          <p:nvPr>
            <p:ph type="title"/>
          </p:nvPr>
        </p:nvSpPr>
        <p:spPr>
          <a:xfrm rot="5400000">
            <a:off x="5489575" y="1943100"/>
            <a:ext cx="58293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9pPr>
          </a:lstStyle>
          <a:p/>
        </p:txBody>
      </p:sp>
      <p:sp>
        <p:nvSpPr>
          <p:cNvPr id="98" name="Google Shape;98;p46"/>
          <p:cNvSpPr txBox="1"/>
          <p:nvPr>
            <p:ph idx="1" type="body"/>
          </p:nvPr>
        </p:nvSpPr>
        <p:spPr>
          <a:xfrm rot="5400000">
            <a:off x="765175" y="-304800"/>
            <a:ext cx="5829300" cy="6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Char char="❑"/>
              <a:defRPr/>
            </a:lvl1pPr>
            <a:lvl2pPr indent="-342900" lvl="1" marL="9144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7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9pPr>
          </a:lstStyle>
          <a:p/>
        </p:txBody>
      </p:sp>
      <p:sp>
        <p:nvSpPr>
          <p:cNvPr id="101" name="Google Shape;101;p47"/>
          <p:cNvSpPr txBox="1"/>
          <p:nvPr>
            <p:ph idx="1" type="body"/>
          </p:nvPr>
        </p:nvSpPr>
        <p:spPr>
          <a:xfrm rot="5400000">
            <a:off x="2289175" y="-1257300"/>
            <a:ext cx="52578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Char char="❑"/>
              <a:defRPr/>
            </a:lvl1pPr>
            <a:lvl2pPr indent="-342900" lvl="1" marL="9144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8"/>
          <p:cNvSpPr txBox="1"/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ulim"/>
              <a:buAutoNum type="arabicPeriod"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9pPr>
          </a:lstStyle>
          <a:p/>
        </p:txBody>
      </p:sp>
      <p:sp>
        <p:nvSpPr>
          <p:cNvPr id="104" name="Google Shape;104;p48"/>
          <p:cNvSpPr/>
          <p:nvPr>
            <p:ph idx="2" type="pic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Noto Sans Symbols"/>
              <a:buNone/>
              <a:defRPr b="1" i="0" sz="3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Gulim"/>
              <a:buNone/>
              <a:defRPr b="0" i="0" sz="2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Gulim"/>
              <a:buNone/>
              <a:defRPr b="0" i="0" sz="2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105" name="Google Shape;105;p48"/>
          <p:cNvSpPr txBox="1"/>
          <p:nvPr>
            <p:ph idx="1" type="body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Gulim"/>
              <a:buNone/>
              <a:defRPr sz="1200"/>
            </a:lvl2pPr>
            <a:lvl3pPr indent="-228600" lvl="2" marL="1371600" algn="l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SzPts val="1000"/>
              <a:buFont typeface="Gulim"/>
              <a:buNone/>
              <a:defRPr sz="1000"/>
            </a:lvl3pPr>
            <a:lvl4pPr indent="-228600" lvl="3" marL="18288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9"/>
          <p:cNvSpPr txBox="1"/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ulim"/>
              <a:buAutoNum type="arabicPeriod"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9pPr>
          </a:lstStyle>
          <a:p/>
        </p:txBody>
      </p:sp>
      <p:sp>
        <p:nvSpPr>
          <p:cNvPr id="108" name="Google Shape;108;p49"/>
          <p:cNvSpPr txBox="1"/>
          <p:nvPr>
            <p:ph idx="1" type="body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3200"/>
              <a:buChar char="❑"/>
              <a:defRPr sz="3200"/>
            </a:lvl1pPr>
            <a:lvl2pPr indent="-406400" lvl="1" marL="91440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2800"/>
              <a:buFont typeface="Gulim"/>
              <a:buChar char="–"/>
              <a:defRPr sz="2800"/>
            </a:lvl2pPr>
            <a:lvl3pPr indent="-381000" lvl="2" marL="1371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Gulim"/>
              <a:buChar char="•"/>
              <a:defRPr sz="2400"/>
            </a:lvl3pPr>
            <a:lvl4pPr indent="-355600" lvl="3" marL="1828800" algn="l">
              <a:spcBef>
                <a:spcPts val="500"/>
              </a:spcBef>
              <a:spcAft>
                <a:spcPts val="0"/>
              </a:spcAft>
              <a:buSzPts val="2000"/>
              <a:buAutoNum type="arabicPeriod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🡺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🡺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🡺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🡺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🡺"/>
              <a:defRPr sz="2000"/>
            </a:lvl9pPr>
          </a:lstStyle>
          <a:p/>
        </p:txBody>
      </p:sp>
      <p:sp>
        <p:nvSpPr>
          <p:cNvPr id="109" name="Google Shape;109;p49"/>
          <p:cNvSpPr txBox="1"/>
          <p:nvPr>
            <p:ph idx="2" type="body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Gulim"/>
              <a:buNone/>
              <a:defRPr sz="1200"/>
            </a:lvl2pPr>
            <a:lvl3pPr indent="-228600" lvl="2" marL="1371600" algn="l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SzPts val="1000"/>
              <a:buFont typeface="Gulim"/>
              <a:buNone/>
              <a:defRPr sz="1000"/>
            </a:lvl3pPr>
            <a:lvl4pPr indent="-228600" lvl="3" marL="18288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1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2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ulim"/>
              <a:buAutoNum type="arabicPeriod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9pPr>
          </a:lstStyle>
          <a:p/>
        </p:txBody>
      </p:sp>
      <p:sp>
        <p:nvSpPr>
          <p:cNvPr id="115" name="Google Shape;115;p52"/>
          <p:cNvSpPr txBox="1"/>
          <p:nvPr>
            <p:ph idx="1" type="body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Gulim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Gulim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52"/>
          <p:cNvSpPr txBox="1"/>
          <p:nvPr>
            <p:ph idx="2" type="body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❑"/>
              <a:defRPr sz="2400"/>
            </a:lvl1pPr>
            <a:lvl2pPr indent="-355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Gulim"/>
              <a:buChar char="–"/>
              <a:defRPr sz="2000"/>
            </a:lvl2pPr>
            <a:lvl3pPr indent="-342900" lvl="2" marL="13716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Gulim"/>
              <a:buChar char="•"/>
              <a:defRPr sz="18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🡺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🡺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🡺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🡺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🡺"/>
              <a:defRPr sz="1600"/>
            </a:lvl9pPr>
          </a:lstStyle>
          <a:p/>
        </p:txBody>
      </p:sp>
      <p:sp>
        <p:nvSpPr>
          <p:cNvPr id="117" name="Google Shape;117;p52"/>
          <p:cNvSpPr txBox="1"/>
          <p:nvPr>
            <p:ph idx="3" type="body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Gulim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Gulim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52"/>
          <p:cNvSpPr txBox="1"/>
          <p:nvPr>
            <p:ph idx="4" type="body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❑"/>
              <a:defRPr sz="2400"/>
            </a:lvl1pPr>
            <a:lvl2pPr indent="-355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Gulim"/>
              <a:buChar char="–"/>
              <a:defRPr sz="2000"/>
            </a:lvl2pPr>
            <a:lvl3pPr indent="-342900" lvl="2" marL="13716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Gulim"/>
              <a:buChar char="•"/>
              <a:defRPr sz="18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🡺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🡺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🡺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🡺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🡺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4"/>
          <p:cNvSpPr txBox="1"/>
          <p:nvPr>
            <p:ph type="title"/>
          </p:nvPr>
        </p:nvSpPr>
        <p:spPr>
          <a:xfrm rot="5400000">
            <a:off x="5489575" y="1943100"/>
            <a:ext cx="58293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9pPr>
          </a:lstStyle>
          <a:p/>
        </p:txBody>
      </p:sp>
      <p:sp>
        <p:nvSpPr>
          <p:cNvPr id="21" name="Google Shape;21;p24"/>
          <p:cNvSpPr txBox="1"/>
          <p:nvPr>
            <p:ph idx="1" type="body"/>
          </p:nvPr>
        </p:nvSpPr>
        <p:spPr>
          <a:xfrm rot="5400000">
            <a:off x="765175" y="-304800"/>
            <a:ext cx="5829300" cy="6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Char char="❑"/>
              <a:defRPr/>
            </a:lvl1pPr>
            <a:lvl2pPr indent="-342900" lvl="1" marL="9144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3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9pPr>
          </a:lstStyle>
          <a:p/>
        </p:txBody>
      </p:sp>
      <p:sp>
        <p:nvSpPr>
          <p:cNvPr id="121" name="Google Shape;121;p53"/>
          <p:cNvSpPr txBox="1"/>
          <p:nvPr>
            <p:ph idx="1" type="body"/>
          </p:nvPr>
        </p:nvSpPr>
        <p:spPr>
          <a:xfrm>
            <a:off x="269875" y="762000"/>
            <a:ext cx="4572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2800"/>
              <a:buChar char="❑"/>
              <a:defRPr sz="2800"/>
            </a:lvl1pPr>
            <a:lvl2pPr indent="-381000" lvl="1" marL="9144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Gulim"/>
              <a:buChar char="–"/>
              <a:defRPr sz="2400"/>
            </a:lvl2pPr>
            <a:lvl3pPr indent="-355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Gulim"/>
              <a:buChar char="•"/>
              <a:defRPr sz="2000"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 sz="1800"/>
            </a:lvl9pPr>
          </a:lstStyle>
          <a:p/>
        </p:txBody>
      </p:sp>
      <p:sp>
        <p:nvSpPr>
          <p:cNvPr id="122" name="Google Shape;122;p53"/>
          <p:cNvSpPr txBox="1"/>
          <p:nvPr>
            <p:ph idx="2" type="body"/>
          </p:nvPr>
        </p:nvSpPr>
        <p:spPr>
          <a:xfrm>
            <a:off x="4994275" y="762000"/>
            <a:ext cx="4572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2800"/>
              <a:buChar char="❑"/>
              <a:defRPr sz="2800"/>
            </a:lvl1pPr>
            <a:lvl2pPr indent="-381000" lvl="1" marL="9144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Gulim"/>
              <a:buChar char="–"/>
              <a:defRPr sz="2400"/>
            </a:lvl2pPr>
            <a:lvl3pPr indent="-355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Gulim"/>
              <a:buChar char="•"/>
              <a:defRPr sz="2000"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4"/>
          <p:cNvSpPr txBox="1"/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ulim"/>
              <a:buAutoNum type="arabicPeriod"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9pPr>
          </a:lstStyle>
          <a:p/>
        </p:txBody>
      </p:sp>
      <p:sp>
        <p:nvSpPr>
          <p:cNvPr id="125" name="Google Shape;125;p54"/>
          <p:cNvSpPr txBox="1"/>
          <p:nvPr>
            <p:ph idx="1" type="body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Gulim"/>
              <a:buNone/>
              <a:defRPr sz="1800"/>
            </a:lvl2pPr>
            <a:lvl3pPr indent="-2286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Gulim"/>
              <a:buNone/>
              <a:defRPr sz="16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5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9pPr>
          </a:lstStyle>
          <a:p/>
        </p:txBody>
      </p:sp>
      <p:sp>
        <p:nvSpPr>
          <p:cNvPr id="128" name="Google Shape;128;p55"/>
          <p:cNvSpPr txBox="1"/>
          <p:nvPr>
            <p:ph idx="1" type="body"/>
          </p:nvPr>
        </p:nvSpPr>
        <p:spPr>
          <a:xfrm>
            <a:off x="269875" y="762000"/>
            <a:ext cx="9296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Char char="❑"/>
              <a:defRPr/>
            </a:lvl1pPr>
            <a:lvl2pPr indent="-342900" lvl="1" marL="9144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6"/>
          <p:cNvSpPr txBox="1"/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9pPr>
          </a:lstStyle>
          <a:p/>
        </p:txBody>
      </p:sp>
      <p:sp>
        <p:nvSpPr>
          <p:cNvPr id="131" name="Google Shape;131;p56"/>
          <p:cNvSpPr txBox="1"/>
          <p:nvPr>
            <p:ph idx="1" type="subTitle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Gulim"/>
              <a:buNone/>
              <a:defRPr/>
            </a:lvl2pPr>
            <a:lvl3pPr lvl="2" algn="ctr">
              <a:lnSpc>
                <a:spcPct val="150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Gulim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5pPr>
            <a:lvl6pPr lvl="5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6pPr>
            <a:lvl7pPr lvl="6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7pPr>
            <a:lvl8pPr lvl="7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8pPr>
            <a:lvl9pPr lvl="8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5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" type="body"/>
          </p:nvPr>
        </p:nvSpPr>
        <p:spPr>
          <a:xfrm rot="5400000">
            <a:off x="2289175" y="-1257300"/>
            <a:ext cx="52578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Char char="❑"/>
              <a:defRPr/>
            </a:lvl1pPr>
            <a:lvl2pPr indent="-342900" lvl="1" marL="9144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/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AutoNum type="arabicPeriod"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9pPr>
          </a:lstStyle>
          <a:p/>
        </p:txBody>
      </p:sp>
      <p:sp>
        <p:nvSpPr>
          <p:cNvPr id="27" name="Google Shape;27;p26"/>
          <p:cNvSpPr/>
          <p:nvPr>
            <p:ph idx="2" type="pic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Noto Sans Symbols"/>
              <a:buNone/>
              <a:defRPr b="1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28" name="Google Shape;28;p26"/>
          <p:cNvSpPr txBox="1"/>
          <p:nvPr>
            <p:ph idx="1" type="body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 txBox="1"/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AutoNum type="arabicPeriod"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" type="body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3200"/>
              <a:buChar char="❑"/>
              <a:defRPr sz="3200"/>
            </a:lvl1pPr>
            <a:lvl2pPr indent="-406400" lvl="1" marL="91440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500"/>
              </a:spcBef>
              <a:spcAft>
                <a:spcPts val="0"/>
              </a:spcAft>
              <a:buSzPts val="2000"/>
              <a:buAutoNum type="arabicPeriod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🡺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🡺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🡺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🡺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🡺"/>
              <a:defRPr sz="2000"/>
            </a:lvl9pPr>
          </a:lstStyle>
          <a:p/>
        </p:txBody>
      </p:sp>
      <p:sp>
        <p:nvSpPr>
          <p:cNvPr id="32" name="Google Shape;32;p27"/>
          <p:cNvSpPr txBox="1"/>
          <p:nvPr>
            <p:ph idx="2" type="body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AutoNum type="arabicPeriod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1" type="body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29"/>
          <p:cNvSpPr txBox="1"/>
          <p:nvPr>
            <p:ph idx="2" type="body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❑"/>
              <a:defRPr sz="2400"/>
            </a:lvl1pPr>
            <a:lvl2pPr indent="-355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🡺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🡺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🡺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🡺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🡺"/>
              <a:defRPr sz="1600"/>
            </a:lvl9pPr>
          </a:lstStyle>
          <a:p/>
        </p:txBody>
      </p:sp>
      <p:sp>
        <p:nvSpPr>
          <p:cNvPr id="39" name="Google Shape;39;p29"/>
          <p:cNvSpPr txBox="1"/>
          <p:nvPr>
            <p:ph idx="3" type="body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29"/>
          <p:cNvSpPr txBox="1"/>
          <p:nvPr>
            <p:ph idx="4" type="body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❑"/>
              <a:defRPr sz="2400"/>
            </a:lvl1pPr>
            <a:lvl2pPr indent="-355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🡺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🡺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🡺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🡺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🡺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9pPr>
          </a:lstStyle>
          <a:p/>
        </p:txBody>
      </p:sp>
      <p:sp>
        <p:nvSpPr>
          <p:cNvPr id="43" name="Google Shape;43;p30"/>
          <p:cNvSpPr txBox="1"/>
          <p:nvPr>
            <p:ph idx="1" type="body"/>
          </p:nvPr>
        </p:nvSpPr>
        <p:spPr>
          <a:xfrm>
            <a:off x="269875" y="762000"/>
            <a:ext cx="4572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2800"/>
              <a:buChar char="❑"/>
              <a:defRPr sz="2800"/>
            </a:lvl1pPr>
            <a:lvl2pPr indent="-381000" lvl="1" marL="9144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 sz="1800"/>
            </a:lvl9pPr>
          </a:lstStyle>
          <a:p/>
        </p:txBody>
      </p:sp>
      <p:sp>
        <p:nvSpPr>
          <p:cNvPr id="44" name="Google Shape;44;p30"/>
          <p:cNvSpPr txBox="1"/>
          <p:nvPr>
            <p:ph idx="2" type="body"/>
          </p:nvPr>
        </p:nvSpPr>
        <p:spPr>
          <a:xfrm>
            <a:off x="4994275" y="762000"/>
            <a:ext cx="4572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2800"/>
              <a:buChar char="❑"/>
              <a:defRPr sz="2800"/>
            </a:lvl1pPr>
            <a:lvl2pPr indent="-381000" lvl="1" marL="9144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그레이바탕" id="10" name="Google Shape;10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307137"/>
            <a:ext cx="9899650" cy="55086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1"/>
          <p:cNvSpPr txBox="1"/>
          <p:nvPr/>
        </p:nvSpPr>
        <p:spPr>
          <a:xfrm>
            <a:off x="0" y="6526212"/>
            <a:ext cx="9906000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/>
          </a:p>
        </p:txBody>
      </p:sp>
      <p:cxnSp>
        <p:nvCxnSpPr>
          <p:cNvPr id="12" name="Google Shape;12;p21"/>
          <p:cNvCxnSpPr/>
          <p:nvPr/>
        </p:nvCxnSpPr>
        <p:spPr>
          <a:xfrm>
            <a:off x="0" y="571500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" name="Google Shape;13;p21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AutoNum type="arabicPeriod"/>
              <a:defRPr b="0" i="0" sz="20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AutoNum type="arabicPeriod"/>
              <a:defRPr b="0" i="0" sz="20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AutoNum type="arabicPeriod"/>
              <a:defRPr b="0" i="0" sz="20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AutoNum type="arabicPeriod"/>
              <a:defRPr b="0" i="0" sz="20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AutoNum type="arabicPeriod"/>
              <a:defRPr b="0" i="0" sz="20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AutoNum type="arabicPeriod"/>
              <a:defRPr b="0" i="0" sz="20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AutoNum type="arabicPeriod"/>
              <a:defRPr b="0" i="0" sz="20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AutoNum type="arabicPeriod"/>
              <a:defRPr b="0" i="0" sz="20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AutoNum type="arabicPeriod"/>
              <a:defRPr b="0" i="0" sz="20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" type="body"/>
          </p:nvPr>
        </p:nvSpPr>
        <p:spPr>
          <a:xfrm>
            <a:off x="269875" y="762000"/>
            <a:ext cx="9296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Noto Sans Symbols"/>
              <a:buChar char="❑"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50000"/>
              </a:lnSpc>
              <a:spcBef>
                <a:spcPts val="35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35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AutoNum type="arabicPeriod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🡺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81000" lvl="5" marL="27432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🡺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81000" lvl="6" marL="32004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🡺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81000" lvl="7" marL="3657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🡺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81000" lvl="8" marL="41148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🡺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3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ulim"/>
              <a:buAutoNum type="arabicPeriod"/>
              <a:defRPr b="0" i="0" sz="20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ulim"/>
              <a:buAutoNum type="arabicPeriod"/>
              <a:defRPr b="0" i="0" sz="20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ulim"/>
              <a:buAutoNum type="arabicPeriod"/>
              <a:defRPr b="0" i="0" sz="20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ulim"/>
              <a:buAutoNum type="arabicPeriod"/>
              <a:defRPr b="0" i="0" sz="20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ulim"/>
              <a:buAutoNum type="arabicPeriod"/>
              <a:defRPr b="0" i="0" sz="20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ulim"/>
              <a:buAutoNum type="arabicPeriod"/>
              <a:defRPr b="0" i="0" sz="20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ulim"/>
              <a:buAutoNum type="arabicPeriod"/>
              <a:defRPr b="0" i="0" sz="20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ulim"/>
              <a:buAutoNum type="arabicPeriod"/>
              <a:defRPr b="0" i="0" sz="20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ulim"/>
              <a:buAutoNum type="arabicPeriod"/>
              <a:defRPr b="0" i="0" sz="20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53" name="Google Shape;53;p33"/>
          <p:cNvSpPr txBox="1"/>
          <p:nvPr>
            <p:ph idx="1" type="body"/>
          </p:nvPr>
        </p:nvSpPr>
        <p:spPr>
          <a:xfrm>
            <a:off x="269875" y="762000"/>
            <a:ext cx="9296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Noto Sans Symbols"/>
              <a:buChar char="❑"/>
              <a:defRPr b="1" i="0" sz="3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330200" lvl="1" marL="9144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Gulim"/>
              <a:buChar char="–"/>
              <a:defRPr b="0" i="0" sz="16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17500" lvl="2" marL="1371600" marR="0" rtl="0" algn="l">
              <a:lnSpc>
                <a:spcPct val="150000"/>
              </a:lnSpc>
              <a:spcBef>
                <a:spcPts val="35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Gulim"/>
              <a:buChar char="•"/>
              <a:defRPr b="0" i="0" sz="1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17500" lvl="3" marL="1828800" marR="0" rtl="0" algn="l">
              <a:spcBef>
                <a:spcPts val="35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AutoNum type="arabicPeriod"/>
              <a:defRPr b="0" i="0" sz="1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🡺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81000" lvl="5" marL="27432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🡺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81000" lvl="6" marL="32004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🡺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81000" lvl="7" marL="3657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🡺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81000" lvl="8" marL="41148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🡺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그레이바탕" id="91" name="Google Shape;91;p4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307137"/>
            <a:ext cx="9899650" cy="55086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45"/>
          <p:cNvSpPr txBox="1"/>
          <p:nvPr/>
        </p:nvSpPr>
        <p:spPr>
          <a:xfrm>
            <a:off x="0" y="6526212"/>
            <a:ext cx="9906000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/>
          </a:p>
        </p:txBody>
      </p:sp>
      <p:cxnSp>
        <p:nvCxnSpPr>
          <p:cNvPr id="93" name="Google Shape;93;p45"/>
          <p:cNvCxnSpPr/>
          <p:nvPr/>
        </p:nvCxnSpPr>
        <p:spPr>
          <a:xfrm>
            <a:off x="0" y="571500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4" name="Google Shape;94;p45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ulim"/>
              <a:buAutoNum type="arabicPeriod"/>
              <a:defRPr b="0" i="0" sz="20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ulim"/>
              <a:buAutoNum type="arabicPeriod"/>
              <a:defRPr b="0" i="0" sz="20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ulim"/>
              <a:buAutoNum type="arabicPeriod"/>
              <a:defRPr b="0" i="0" sz="20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ulim"/>
              <a:buAutoNum type="arabicPeriod"/>
              <a:defRPr b="0" i="0" sz="20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ulim"/>
              <a:buAutoNum type="arabicPeriod"/>
              <a:defRPr b="0" i="0" sz="20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ulim"/>
              <a:buAutoNum type="arabicPeriod"/>
              <a:defRPr b="0" i="0" sz="20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ulim"/>
              <a:buAutoNum type="arabicPeriod"/>
              <a:defRPr b="0" i="0" sz="20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ulim"/>
              <a:buAutoNum type="arabicPeriod"/>
              <a:defRPr b="0" i="0" sz="20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ulim"/>
              <a:buAutoNum type="arabicPeriod"/>
              <a:defRPr b="0" i="0" sz="20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95" name="Google Shape;95;p45"/>
          <p:cNvSpPr txBox="1"/>
          <p:nvPr>
            <p:ph idx="1" type="body"/>
          </p:nvPr>
        </p:nvSpPr>
        <p:spPr>
          <a:xfrm>
            <a:off x="269875" y="762000"/>
            <a:ext cx="9296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Noto Sans Symbols"/>
              <a:buChar char="❑"/>
              <a:defRPr b="1" i="0" sz="3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330200" lvl="1" marL="9144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Gulim"/>
              <a:buChar char="–"/>
              <a:defRPr b="0" i="0" sz="16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17500" lvl="2" marL="1371600" marR="0" rtl="0" algn="l">
              <a:lnSpc>
                <a:spcPct val="150000"/>
              </a:lnSpc>
              <a:spcBef>
                <a:spcPts val="35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Gulim"/>
              <a:buChar char="•"/>
              <a:defRPr b="0" i="0" sz="1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17500" lvl="3" marL="1828800" marR="0" rtl="0" algn="l">
              <a:spcBef>
                <a:spcPts val="35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AutoNum type="arabicPeriod"/>
              <a:defRPr b="0" i="0" sz="1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🡺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81000" lvl="5" marL="27432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🡺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81000" lvl="6" marL="32004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🡺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81000" lvl="7" marL="3657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🡺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81000" lvl="8" marL="41148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🡺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Google Shape;136;p1"/>
          <p:cNvCxnSpPr/>
          <p:nvPr/>
        </p:nvCxnSpPr>
        <p:spPr>
          <a:xfrm>
            <a:off x="0" y="3429000"/>
            <a:ext cx="5168900" cy="0"/>
          </a:xfrm>
          <a:prstGeom prst="straightConnector1">
            <a:avLst/>
          </a:prstGeom>
          <a:noFill/>
          <a:ln cap="rnd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7" name="Google Shape;137;p1"/>
          <p:cNvCxnSpPr/>
          <p:nvPr/>
        </p:nvCxnSpPr>
        <p:spPr>
          <a:xfrm>
            <a:off x="0" y="4573587"/>
            <a:ext cx="5240337" cy="0"/>
          </a:xfrm>
          <a:prstGeom prst="straightConnector1">
            <a:avLst/>
          </a:prstGeom>
          <a:noFill/>
          <a:ln cap="rnd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8" name="Google Shape;138;p1"/>
          <p:cNvCxnSpPr/>
          <p:nvPr/>
        </p:nvCxnSpPr>
        <p:spPr>
          <a:xfrm>
            <a:off x="0" y="942975"/>
            <a:ext cx="5168900" cy="0"/>
          </a:xfrm>
          <a:prstGeom prst="straightConnector1">
            <a:avLst/>
          </a:prstGeom>
          <a:noFill/>
          <a:ln cap="rnd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39" name="Google Shape;139;p1"/>
          <p:cNvGrpSpPr/>
          <p:nvPr/>
        </p:nvGrpSpPr>
        <p:grpSpPr>
          <a:xfrm>
            <a:off x="0" y="0"/>
            <a:ext cx="9993312" cy="6872287"/>
            <a:chOff x="0" y="0"/>
            <a:chExt cx="9993363" cy="6872288"/>
          </a:xfrm>
        </p:grpSpPr>
        <p:sp>
          <p:nvSpPr>
            <p:cNvPr id="140" name="Google Shape;140;p1"/>
            <p:cNvSpPr txBox="1"/>
            <p:nvPr/>
          </p:nvSpPr>
          <p:spPr>
            <a:xfrm>
              <a:off x="0" y="0"/>
              <a:ext cx="9906000" cy="687228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360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1" name="Google Shape;141;p1"/>
            <p:cNvSpPr txBox="1"/>
            <p:nvPr/>
          </p:nvSpPr>
          <p:spPr>
            <a:xfrm>
              <a:off x="9057456" y="942182"/>
              <a:ext cx="864096" cy="268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0" spcFirstLastPara="1" rIns="0" wrap="square" tIns="0">
              <a:noAutofit/>
            </a:bodyPr>
            <a:lstStyle/>
            <a:p>
              <a:pPr indent="-609600" lvl="0" marL="60960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목차</a:t>
              </a:r>
              <a:endParaRPr/>
            </a:p>
          </p:txBody>
        </p:sp>
        <p:sp>
          <p:nvSpPr>
            <p:cNvPr id="142" name="Google Shape;142;p1"/>
            <p:cNvSpPr txBox="1"/>
            <p:nvPr/>
          </p:nvSpPr>
          <p:spPr>
            <a:xfrm>
              <a:off x="6248431" y="1776413"/>
              <a:ext cx="3744932" cy="1292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42900" lvl="0" marL="3429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Gulim"/>
                <a:buNone/>
              </a:pPr>
              <a:r>
                <a:rPr b="1" i="0" lang="en-US" sz="1400" u="none">
                  <a:solidFill>
                    <a:schemeClr val="lt1"/>
                  </a:solidFill>
                  <a:latin typeface="Gulim"/>
                  <a:ea typeface="Gulim"/>
                  <a:cs typeface="Gulim"/>
                  <a:sym typeface="Gulim"/>
                </a:rPr>
                <a:t>1. EL(Expression Language)</a:t>
              </a:r>
              <a:endParaRPr/>
            </a:p>
            <a:p>
              <a:pPr indent="-342900" lvl="0" marL="3429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Gulim"/>
                <a:buNone/>
              </a:pPr>
              <a:r>
                <a:rPr b="1" i="0" lang="en-US" sz="1400" u="none">
                  <a:solidFill>
                    <a:schemeClr val="lt1"/>
                  </a:solidFill>
                  <a:latin typeface="Gulim"/>
                  <a:ea typeface="Gulim"/>
                  <a:cs typeface="Gulim"/>
                  <a:sym typeface="Gulim"/>
                </a:rPr>
                <a:t>2. JSTL(JSP Standard Tag Library)</a:t>
              </a:r>
              <a:endParaRPr/>
            </a:p>
            <a:p>
              <a:pPr indent="-342900" lvl="0" marL="3429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t/>
              </a:r>
              <a:endParaRPr b="1" i="0" sz="140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143" name="Google Shape;143;p1"/>
          <p:cNvSpPr txBox="1"/>
          <p:nvPr/>
        </p:nvSpPr>
        <p:spPr>
          <a:xfrm>
            <a:off x="704850" y="1557337"/>
            <a:ext cx="50800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Servlet &amp; JSP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EL &amp; JSTL</a:t>
            </a: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AutoNum type="arabicPeriod"/>
            </a:pPr>
            <a:r>
              <a:rPr b="0" i="0" lang="en-US" sz="200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표현언어(Expression Language)</a:t>
            </a:r>
            <a:endParaRPr/>
          </a:p>
        </p:txBody>
      </p:sp>
      <p:sp>
        <p:nvSpPr>
          <p:cNvPr id="207" name="Google Shape;207;p10"/>
          <p:cNvSpPr txBox="1"/>
          <p:nvPr>
            <p:ph idx="1" type="body"/>
          </p:nvPr>
        </p:nvSpPr>
        <p:spPr>
          <a:xfrm>
            <a:off x="269875" y="762000"/>
            <a:ext cx="9296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04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❑"/>
            </a:pPr>
            <a:r>
              <a:rPr b="1" i="0" lang="en-US" sz="1800" u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내장객체 생략시 같은 이름의 객체에 대한 우선 순위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	pageScope -&gt; requestScope -&gt; sessionScope -&gt; applicationScope </a:t>
            </a:r>
            <a:endParaRPr/>
          </a:p>
        </p:txBody>
      </p:sp>
      <p:sp>
        <p:nvSpPr>
          <p:cNvPr id="208" name="Google Shape;208;p10"/>
          <p:cNvSpPr txBox="1"/>
          <p:nvPr/>
        </p:nvSpPr>
        <p:spPr>
          <a:xfrm>
            <a:off x="449262" y="4868862"/>
            <a:ext cx="8999537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otum"/>
              <a:buNone/>
            </a:pPr>
            <a:r>
              <a:rPr b="1" i="0" lang="en-US" sz="1800" u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[실습 07]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otum"/>
              <a:buNone/>
            </a:pPr>
            <a:r>
              <a:rPr b="1" i="0" lang="en-US" sz="1800" u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/ELJSTL/07 에서  두 객체가  같은 이름으로  requestScope, sessionScope 에 있을 떄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otum"/>
              <a:buNone/>
            </a:pPr>
            <a:r>
              <a:rPr b="1" i="0" lang="en-US" sz="1800" u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내장객체 생략시 접근 우선순위를 확인해 봅니다.    </a:t>
            </a:r>
            <a:endParaRPr/>
          </a:p>
        </p:txBody>
      </p:sp>
      <p:sp>
        <p:nvSpPr>
          <p:cNvPr id="209" name="Google Shape;209;p10"/>
          <p:cNvSpPr/>
          <p:nvPr/>
        </p:nvSpPr>
        <p:spPr>
          <a:xfrm>
            <a:off x="849312" y="1989137"/>
            <a:ext cx="7848600" cy="2376487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0" name="Google Shape;210;p10"/>
          <p:cNvSpPr/>
          <p:nvPr/>
        </p:nvSpPr>
        <p:spPr>
          <a:xfrm>
            <a:off x="1136650" y="2276475"/>
            <a:ext cx="6048375" cy="1728787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p10"/>
          <p:cNvSpPr/>
          <p:nvPr/>
        </p:nvSpPr>
        <p:spPr>
          <a:xfrm>
            <a:off x="1568450" y="2565400"/>
            <a:ext cx="3781425" cy="1141412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1928812" y="2781300"/>
            <a:ext cx="1655762" cy="6477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Google Shape;213;p10"/>
          <p:cNvSpPr txBox="1"/>
          <p:nvPr/>
        </p:nvSpPr>
        <p:spPr>
          <a:xfrm>
            <a:off x="7040562" y="3284537"/>
            <a:ext cx="15430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application</a:t>
            </a:r>
            <a:endParaRPr/>
          </a:p>
        </p:txBody>
      </p:sp>
      <p:sp>
        <p:nvSpPr>
          <p:cNvPr id="214" name="Google Shape;214;p10"/>
          <p:cNvSpPr txBox="1"/>
          <p:nvPr/>
        </p:nvSpPr>
        <p:spPr>
          <a:xfrm>
            <a:off x="5384800" y="3141662"/>
            <a:ext cx="1049337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session</a:t>
            </a:r>
            <a:endParaRPr/>
          </a:p>
        </p:txBody>
      </p:sp>
      <p:sp>
        <p:nvSpPr>
          <p:cNvPr id="215" name="Google Shape;215;p10"/>
          <p:cNvSpPr txBox="1"/>
          <p:nvPr/>
        </p:nvSpPr>
        <p:spPr>
          <a:xfrm>
            <a:off x="3657600" y="3090862"/>
            <a:ext cx="1047750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endParaRPr/>
          </a:p>
        </p:txBody>
      </p:sp>
      <p:sp>
        <p:nvSpPr>
          <p:cNvPr id="216" name="Google Shape;216;p10"/>
          <p:cNvSpPr txBox="1"/>
          <p:nvPr/>
        </p:nvSpPr>
        <p:spPr>
          <a:xfrm>
            <a:off x="2216150" y="2924175"/>
            <a:ext cx="6794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2. JSTL(JSP Standard Tag Library)</a:t>
            </a:r>
            <a:endParaRPr/>
          </a:p>
        </p:txBody>
      </p:sp>
      <p:sp>
        <p:nvSpPr>
          <p:cNvPr id="222" name="Google Shape;222;p11"/>
          <p:cNvSpPr txBox="1"/>
          <p:nvPr>
            <p:ph idx="1" type="body"/>
          </p:nvPr>
        </p:nvSpPr>
        <p:spPr>
          <a:xfrm>
            <a:off x="269875" y="762000"/>
            <a:ext cx="92964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04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❑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JSP에서 사용 가능한 표준 태그 라이브러리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❑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JSP 코드가 깔끔해지고 가독성이 좋아진다.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❑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JSTL 라이브러리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- 기본기능 ( core )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- 형식화(format)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- 데이터베이스(sql)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- XML 처리(xml)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- 함수처리(function)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[실습 08]   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다운로드 받아 프로젝트에 적용 시키기 ( http://tomcat.apache.org)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23" name="Google Shape;223;p11"/>
          <p:cNvSpPr txBox="1"/>
          <p:nvPr/>
        </p:nvSpPr>
        <p:spPr>
          <a:xfrm>
            <a:off x="595312" y="1357312"/>
            <a:ext cx="668655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2. JSTL(JSP Standard Tag Library)</a:t>
            </a:r>
            <a:endParaRPr/>
          </a:p>
        </p:txBody>
      </p:sp>
      <p:sp>
        <p:nvSpPr>
          <p:cNvPr id="229" name="Google Shape;229;p12"/>
          <p:cNvSpPr txBox="1"/>
          <p:nvPr>
            <p:ph idx="1" type="body"/>
          </p:nvPr>
        </p:nvSpPr>
        <p:spPr>
          <a:xfrm>
            <a:off x="269875" y="762000"/>
            <a:ext cx="92964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[실습 09] 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다운로드 받아 프로젝트에 적용 시키기 ( http://tomcat.apache.org 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태그 라이브러리 지시자  붙히기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- 기본기능 ( core ) :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&lt;%@ taglib uri=</a:t>
            </a:r>
            <a:r>
              <a:rPr b="1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"http://java.sun.com/jsp/jstl/core" prefix="c"%&gt;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- 형식화(format) 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Noto Sans Symbols"/>
              <a:buNone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&lt;%@ taglib uri=</a:t>
            </a:r>
            <a:r>
              <a:rPr b="1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"http://java.sun.com/jsp/jstl/fmt" prefix="fmt"%&gt;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1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- 함수처리(function) :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&lt;%@ taglib uri=</a:t>
            </a:r>
            <a:r>
              <a:rPr b="1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"http://java.sun.com/jsp/jstl/functions" prefix="fn"%&gt;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/>
          </a:p>
        </p:txBody>
      </p:sp>
      <p:sp>
        <p:nvSpPr>
          <p:cNvPr id="230" name="Google Shape;230;p12"/>
          <p:cNvSpPr txBox="1"/>
          <p:nvPr/>
        </p:nvSpPr>
        <p:spPr>
          <a:xfrm>
            <a:off x="3219462" y="3456037"/>
            <a:ext cx="66864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2. JSTL(JSP Standard Tag Library)</a:t>
            </a:r>
            <a:endParaRPr/>
          </a:p>
        </p:txBody>
      </p:sp>
      <p:sp>
        <p:nvSpPr>
          <p:cNvPr id="236" name="Google Shape;236;p13"/>
          <p:cNvSpPr txBox="1"/>
          <p:nvPr>
            <p:ph idx="1" type="body"/>
          </p:nvPr>
        </p:nvSpPr>
        <p:spPr>
          <a:xfrm>
            <a:off x="269875" y="762000"/>
            <a:ext cx="92964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04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❑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JSTL를 사용하는 이유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[실습 10]   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color.jsp 는 스크립트릿으로 작성되어 있습니다.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JSTL 를 사용한  colorJSTL.jsp 로 변경해 보고  두 JSP 코드를 비교해 봅니다.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37" name="Google Shape;237;p13"/>
          <p:cNvSpPr txBox="1"/>
          <p:nvPr/>
        </p:nvSpPr>
        <p:spPr>
          <a:xfrm>
            <a:off x="595312" y="1357312"/>
            <a:ext cx="668655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2. JSTL(JSP Standard Tag Library)</a:t>
            </a:r>
            <a:endParaRPr/>
          </a:p>
        </p:txBody>
      </p:sp>
      <p:sp>
        <p:nvSpPr>
          <p:cNvPr id="243" name="Google Shape;243;p14"/>
          <p:cNvSpPr txBox="1"/>
          <p:nvPr>
            <p:ph idx="1" type="body"/>
          </p:nvPr>
        </p:nvSpPr>
        <p:spPr>
          <a:xfrm>
            <a:off x="269875" y="762000"/>
            <a:ext cx="92964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04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❑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&lt;c:if&gt;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- java의 if문과 비슷한 기능 제공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- else문은 없다.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- test 속성에 지정한 조건을 평가한다.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44" name="Google Shape;244;p14"/>
          <p:cNvSpPr txBox="1"/>
          <p:nvPr/>
        </p:nvSpPr>
        <p:spPr>
          <a:xfrm>
            <a:off x="595312" y="1357312"/>
            <a:ext cx="668655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2. JSTL(JSP Standard Tag Library)</a:t>
            </a:r>
            <a:endParaRPr/>
          </a:p>
        </p:txBody>
      </p:sp>
      <p:sp>
        <p:nvSpPr>
          <p:cNvPr id="250" name="Google Shape;250;p15"/>
          <p:cNvSpPr txBox="1"/>
          <p:nvPr>
            <p:ph idx="1" type="body"/>
          </p:nvPr>
        </p:nvSpPr>
        <p:spPr>
          <a:xfrm>
            <a:off x="269875" y="762000"/>
            <a:ext cx="92964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04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❑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&lt;c:choose&gt;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- 자바의 if~ elseif ~else 문과 같은 기능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- 서브 태그로  &lt;c:when&gt;, &lt;c:otherwise&gt; 가 있다.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- &lt;c:when&gt;, &lt;c:otherwise&gt;의 test 속성에 지정한 조건을 평가한다.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[실습11]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[실습10]의 colorJSTL.jsp를  &lt;c:choose&gt; 문으로 수정합니다.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[실습 12]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800" u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mysite 에서 /include/header.jsp 를  &lt;c:choose&gt;로 처리해 봅니다.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51" name="Google Shape;251;p15"/>
          <p:cNvSpPr txBox="1"/>
          <p:nvPr/>
        </p:nvSpPr>
        <p:spPr>
          <a:xfrm>
            <a:off x="595312" y="1357312"/>
            <a:ext cx="668655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2. JSTL(JSP Standard Tag Library)</a:t>
            </a:r>
            <a:endParaRPr/>
          </a:p>
        </p:txBody>
      </p:sp>
      <p:sp>
        <p:nvSpPr>
          <p:cNvPr id="257" name="Google Shape;257;p16"/>
          <p:cNvSpPr txBox="1"/>
          <p:nvPr>
            <p:ph idx="1" type="body"/>
          </p:nvPr>
        </p:nvSpPr>
        <p:spPr>
          <a:xfrm>
            <a:off x="269875" y="762000"/>
            <a:ext cx="92964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04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❑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&lt;c:forEach&gt;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- 배열 또는 List, Map 등의 컬렉션 객체에 저장되어 있는 요소들을 순차적으로 처리할 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때 사용한다. 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[실습13]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mysite, emaillist2, guestbook2 에서 for문을 바꿔어 봅니다.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[실습 14]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${status.index } , ${status.count } 도 값을 확인해 봅니다.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58" name="Google Shape;258;p16"/>
          <p:cNvSpPr txBox="1"/>
          <p:nvPr/>
        </p:nvSpPr>
        <p:spPr>
          <a:xfrm>
            <a:off x="595312" y="1357312"/>
            <a:ext cx="86058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6"/>
          <p:cNvSpPr txBox="1"/>
          <p:nvPr/>
        </p:nvSpPr>
        <p:spPr>
          <a:xfrm>
            <a:off x="631825" y="2268537"/>
            <a:ext cx="8424862" cy="1322387"/>
          </a:xfrm>
          <a:prstGeom prst="rect">
            <a:avLst/>
          </a:prstGeom>
          <a:solidFill>
            <a:srgbClr val="1D314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t/>
            </a:r>
            <a:endParaRPr b="0" i="0" sz="16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&lt;c:forEach items="${list }" var="vo" varStatus="status"&gt;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&lt;h1&gt;${vo.name }&lt;/h1&gt;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&lt;h1&gt;${vo.email }&lt;/h1&gt; 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&lt;/c:forEach&gt;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2. JSTL(JSP Standard Tag Library)</a:t>
            </a:r>
            <a:endParaRPr/>
          </a:p>
        </p:txBody>
      </p:sp>
      <p:sp>
        <p:nvSpPr>
          <p:cNvPr id="265" name="Google Shape;265;p17"/>
          <p:cNvSpPr txBox="1"/>
          <p:nvPr>
            <p:ph idx="1" type="body"/>
          </p:nvPr>
        </p:nvSpPr>
        <p:spPr>
          <a:xfrm>
            <a:off x="269875" y="762000"/>
            <a:ext cx="92964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04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❑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&lt;c:forEach&gt;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- 컬렉션 객체를 순회하는 기능외에  특정 횟수를 지정하여 원하는 만큼 반복 할 수 있다.</a:t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[실습15]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table.jsp를 복사하여  EL&amp; JSTL 구문으로 변경한  tableJSTL.jsp를  작성해 봅니다. 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66" name="Google Shape;266;p17"/>
          <p:cNvSpPr txBox="1"/>
          <p:nvPr/>
        </p:nvSpPr>
        <p:spPr>
          <a:xfrm>
            <a:off x="595312" y="1357312"/>
            <a:ext cx="86058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7"/>
          <p:cNvSpPr txBox="1"/>
          <p:nvPr/>
        </p:nvSpPr>
        <p:spPr>
          <a:xfrm>
            <a:off x="560387" y="1773237"/>
            <a:ext cx="9174162" cy="1322387"/>
          </a:xfrm>
          <a:prstGeom prst="rect">
            <a:avLst/>
          </a:prstGeom>
          <a:solidFill>
            <a:srgbClr val="1D314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&lt;c:forEach begin="시작 값" end="끝값" var=＂변수 이름" step="증가치"&gt;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t/>
            </a:r>
            <a:endParaRPr b="1" i="0" sz="16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&lt;/c:forEach&gt;</a:t>
            </a:r>
            <a:endParaRPr/>
          </a:p>
        </p:txBody>
      </p:sp>
      <p:sp>
        <p:nvSpPr>
          <p:cNvPr id="268" name="Google Shape;268;p17"/>
          <p:cNvSpPr txBox="1"/>
          <p:nvPr/>
        </p:nvSpPr>
        <p:spPr>
          <a:xfrm>
            <a:off x="560387" y="3248025"/>
            <a:ext cx="9174162" cy="831850"/>
          </a:xfrm>
          <a:prstGeom prst="rect">
            <a:avLst/>
          </a:prstGeom>
          <a:solidFill>
            <a:srgbClr val="1D314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&lt;c:forEach begin="1" end="9" var="i"&gt;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${i }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&lt;/c:forEach&gt;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2. JSTL(JSP Standard Tag Library)</a:t>
            </a:r>
            <a:endParaRPr/>
          </a:p>
        </p:txBody>
      </p:sp>
      <p:sp>
        <p:nvSpPr>
          <p:cNvPr id="274" name="Google Shape;274;p18"/>
          <p:cNvSpPr txBox="1"/>
          <p:nvPr>
            <p:ph idx="1" type="body"/>
          </p:nvPr>
        </p:nvSpPr>
        <p:spPr>
          <a:xfrm>
            <a:off x="269875" y="762000"/>
            <a:ext cx="92964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04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❑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&lt;c:set&gt;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- 변수에  값을  설정한다. 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75" name="Google Shape;275;p18"/>
          <p:cNvSpPr txBox="1"/>
          <p:nvPr/>
        </p:nvSpPr>
        <p:spPr>
          <a:xfrm>
            <a:off x="595312" y="1357312"/>
            <a:ext cx="86058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8"/>
          <p:cNvSpPr txBox="1"/>
          <p:nvPr/>
        </p:nvSpPr>
        <p:spPr>
          <a:xfrm>
            <a:off x="631825" y="1844675"/>
            <a:ext cx="8424862" cy="831850"/>
          </a:xfrm>
          <a:prstGeom prst="rect">
            <a:avLst/>
          </a:prstGeom>
          <a:solidFill>
            <a:srgbClr val="1D314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t/>
            </a:r>
            <a:endParaRPr b="0" i="0" sz="16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&lt;c:set var="count" value="10" scope="page" /&gt;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7" name="Google Shape;277;p18"/>
          <p:cNvSpPr txBox="1"/>
          <p:nvPr/>
        </p:nvSpPr>
        <p:spPr>
          <a:xfrm>
            <a:off x="631825" y="2997200"/>
            <a:ext cx="8424862" cy="830262"/>
          </a:xfrm>
          <a:prstGeom prst="rect">
            <a:avLst/>
          </a:prstGeom>
          <a:solidFill>
            <a:srgbClr val="1D314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t/>
            </a:r>
            <a:endParaRPr b="0" i="0" sz="16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&lt;c:set var="count&gt;10&lt;/c:set&gt;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9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2. JSTL(JSP Standard Tag Library)</a:t>
            </a:r>
            <a:endParaRPr/>
          </a:p>
        </p:txBody>
      </p:sp>
      <p:sp>
        <p:nvSpPr>
          <p:cNvPr id="283" name="Google Shape;283;p19"/>
          <p:cNvSpPr txBox="1"/>
          <p:nvPr>
            <p:ph idx="1" type="body"/>
          </p:nvPr>
        </p:nvSpPr>
        <p:spPr>
          <a:xfrm>
            <a:off x="269875" y="762000"/>
            <a:ext cx="92964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04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❑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&lt;c:set&gt;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- 특정 빈(객체)의 속성을 설정한다. 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84" name="Google Shape;284;p19"/>
          <p:cNvSpPr txBox="1"/>
          <p:nvPr/>
        </p:nvSpPr>
        <p:spPr>
          <a:xfrm>
            <a:off x="595312" y="1357312"/>
            <a:ext cx="86058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9"/>
          <p:cNvSpPr txBox="1"/>
          <p:nvPr/>
        </p:nvSpPr>
        <p:spPr>
          <a:xfrm>
            <a:off x="631825" y="1844675"/>
            <a:ext cx="8424862" cy="831850"/>
          </a:xfrm>
          <a:prstGeom prst="rect">
            <a:avLst/>
          </a:prstGeom>
          <a:solidFill>
            <a:srgbClr val="1D314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t/>
            </a:r>
            <a:endParaRPr b="0" i="0" sz="16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&lt;c:set target="${memberInfo }" property="name" value="안대혁" /&gt;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AutoNum type="arabicPeriod"/>
            </a:pPr>
            <a:r>
              <a:rPr b="0" i="0" lang="en-US" sz="200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표현언어(Expression Language)</a:t>
            </a:r>
            <a:endParaRPr/>
          </a:p>
        </p:txBody>
      </p:sp>
      <p:sp>
        <p:nvSpPr>
          <p:cNvPr id="149" name="Google Shape;149;p2"/>
          <p:cNvSpPr txBox="1"/>
          <p:nvPr>
            <p:ph idx="1" type="body"/>
          </p:nvPr>
        </p:nvSpPr>
        <p:spPr>
          <a:xfrm>
            <a:off x="269875" y="762000"/>
            <a:ext cx="9296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04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웹 페이지에  값을  표시(표현),하는 데 사용되는 태그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JSP의 출력 문법을 보완하는 역할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${} 를 사용한다.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표현언어의 식을 계산해서 출력한다.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null 는 공백으로  출력한다.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1905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1905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2. JSTL(JSP Standard Tag Library)</a:t>
            </a:r>
            <a:endParaRPr/>
          </a:p>
        </p:txBody>
      </p:sp>
      <p:sp>
        <p:nvSpPr>
          <p:cNvPr id="291" name="Google Shape;291;p20"/>
          <p:cNvSpPr txBox="1"/>
          <p:nvPr>
            <p:ph idx="1" type="body"/>
          </p:nvPr>
        </p:nvSpPr>
        <p:spPr>
          <a:xfrm>
            <a:off x="269875" y="762000"/>
            <a:ext cx="92964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04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❑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&lt;c:import&gt;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-  &lt;jsp:include&gt; 처럼 다른 페이지를 동적으로 포함시킬  때, 사용할 수 있는 태그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[실습16]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mysite 에서 &lt;jsp:include&gt;를 &lt;c:import&gt; 로 바꾸어 봅니다. 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92" name="Google Shape;292;p20"/>
          <p:cNvSpPr txBox="1"/>
          <p:nvPr/>
        </p:nvSpPr>
        <p:spPr>
          <a:xfrm>
            <a:off x="595312" y="1357312"/>
            <a:ext cx="86058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0"/>
          <p:cNvSpPr txBox="1"/>
          <p:nvPr/>
        </p:nvSpPr>
        <p:spPr>
          <a:xfrm>
            <a:off x="631825" y="1844675"/>
            <a:ext cx="8424862" cy="1323975"/>
          </a:xfrm>
          <a:prstGeom prst="rect">
            <a:avLst/>
          </a:prstGeom>
          <a:solidFill>
            <a:srgbClr val="1D314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t/>
            </a:r>
            <a:endParaRPr b="0" i="0" sz="16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&lt;c:import url="url"&gt;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&lt;c:param name=＂이름＂ value=＂＂&gt;&lt;/c:param&gt;   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&lt;/c:import&gt;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AutoNum type="arabicPeriod"/>
            </a:pPr>
            <a:r>
              <a:rPr b="0" i="0" lang="en-US" sz="200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표현언어(Expression Language)</a:t>
            </a:r>
            <a:endParaRPr/>
          </a:p>
        </p:txBody>
      </p:sp>
      <p:sp>
        <p:nvSpPr>
          <p:cNvPr id="155" name="Google Shape;155;p3"/>
          <p:cNvSpPr txBox="1"/>
          <p:nvPr>
            <p:ph idx="1" type="body"/>
          </p:nvPr>
        </p:nvSpPr>
        <p:spPr>
          <a:xfrm>
            <a:off x="269875" y="762000"/>
            <a:ext cx="9296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04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❑"/>
            </a:pPr>
            <a:r>
              <a:rPr b="1" i="0" lang="en-US" sz="1800" u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데이터 타입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    정수형, 실수형,  문자열형, 논리형 , null 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    [실습01] /ELJSTL/01 에서,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    1. 정수형  값의 출력을 확인해 봅니다.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    2. 실수형 데이터를 출력해 보세요.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    3. 문자열형 데이터를 출력해 봅니다.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    4. boolean 형 데이터를 출력해 봅니다.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    5. null 도 확인해 보세요. </a:t>
            </a:r>
            <a:endParaRPr/>
          </a:p>
          <a:p>
            <a:pPr indent="-1905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1905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AutoNum type="arabicPeriod"/>
            </a:pPr>
            <a:r>
              <a:rPr b="0" i="0" lang="en-US" sz="200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표현언어(Expression Language)</a:t>
            </a:r>
            <a:endParaRPr/>
          </a:p>
        </p:txBody>
      </p:sp>
      <p:sp>
        <p:nvSpPr>
          <p:cNvPr id="161" name="Google Shape;161;p4"/>
          <p:cNvSpPr txBox="1"/>
          <p:nvPr>
            <p:ph idx="1" type="body"/>
          </p:nvPr>
        </p:nvSpPr>
        <p:spPr>
          <a:xfrm>
            <a:off x="269875" y="762000"/>
            <a:ext cx="9296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04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❑"/>
            </a:pPr>
            <a:r>
              <a:rPr b="1" i="0" lang="en-US" sz="1800" u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연산</a:t>
            </a:r>
            <a:endParaRPr b="1" i="0" sz="1800" u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    - 산술연산   +, -, *, /(div), %(mod) 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    - 관계연산   == (eq),  !=(ne), &lt;(lt), &gt;(gt), &lt;=(le), &gt;= (ge) 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    - 논리연산  &amp;&amp;(and), ||(or), !(not)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    - null 검사  empty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    [실습02] /ELJSTL/02 에서 </a:t>
            </a:r>
            <a:endParaRPr b="1" i="0" sz="1800" u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    1. 산술 연산을 해봅니다.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    2. 관계연산을 해 봅니다.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    3. 논리 연산을 해 봅니다.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    4. null 검사를 해봅니다.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    . </a:t>
            </a:r>
            <a:endParaRPr/>
          </a:p>
          <a:p>
            <a:pPr indent="-1905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1905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AutoNum type="arabicPeriod"/>
            </a:pPr>
            <a:r>
              <a:rPr b="0" i="0" lang="en-US" sz="200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표현언어(Expression Language)</a:t>
            </a:r>
            <a:endParaRPr/>
          </a:p>
        </p:txBody>
      </p:sp>
      <p:sp>
        <p:nvSpPr>
          <p:cNvPr id="167" name="Google Shape;167;p5"/>
          <p:cNvSpPr txBox="1"/>
          <p:nvPr>
            <p:ph idx="1" type="body"/>
          </p:nvPr>
        </p:nvSpPr>
        <p:spPr>
          <a:xfrm>
            <a:off x="269875" y="762000"/>
            <a:ext cx="9296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04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❑"/>
            </a:pPr>
            <a:r>
              <a:rPr b="1" i="0" lang="en-US" sz="1800" u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스크립트릿 과 비교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    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📫"/>
            </a:pPr>
            <a:r>
              <a:rPr b="1" i="0" lang="en-US" sz="1800" u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스크립트릿에 비해 가독성이 좋다.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📫"/>
            </a:pPr>
            <a:r>
              <a:rPr b="1" i="0" lang="en-US" sz="1800" u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JSTL과 함께 사용할 수 있으며 코드가 단순해지고  자바코드를 사용하지 않아도 된다.</a:t>
            </a:r>
            <a:endParaRPr/>
          </a:p>
        </p:txBody>
      </p:sp>
      <p:sp>
        <p:nvSpPr>
          <p:cNvPr id="168" name="Google Shape;168;p5"/>
          <p:cNvSpPr txBox="1"/>
          <p:nvPr/>
        </p:nvSpPr>
        <p:spPr>
          <a:xfrm>
            <a:off x="344487" y="1341437"/>
            <a:ext cx="9001125" cy="2308225"/>
          </a:xfrm>
          <a:prstGeom prst="rect">
            <a:avLst/>
          </a:prstGeom>
          <a:solidFill>
            <a:srgbClr val="1D314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t/>
            </a:r>
            <a:endParaRPr b="0" i="0" sz="16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if( null == session.getAttribute( "authUser" ) 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%&gt;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&lt;p&gt;로그인을 하지 않았습니다.&lt;/p&gt;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%&gt;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169" name="Google Shape;169;p5"/>
          <p:cNvSpPr txBox="1"/>
          <p:nvPr/>
        </p:nvSpPr>
        <p:spPr>
          <a:xfrm>
            <a:off x="323850" y="3802062"/>
            <a:ext cx="9001125" cy="1322387"/>
          </a:xfrm>
          <a:prstGeom prst="rect">
            <a:avLst/>
          </a:prstGeom>
          <a:solidFill>
            <a:srgbClr val="1D314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t/>
            </a:r>
            <a:endParaRPr b="0" i="0" sz="16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&lt;c:if test=</a:t>
            </a:r>
            <a:r>
              <a:rPr b="0" i="1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"${ </a:t>
            </a:r>
            <a:r>
              <a:rPr b="1" i="1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empty authUser }"&gt;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&lt;p&gt;로그인을 하지 않았습니다.&lt;/p&gt;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&lt;/c:if&gt;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AutoNum type="arabicPeriod"/>
            </a:pPr>
            <a:r>
              <a:rPr b="0" i="0" lang="en-US" sz="200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표현언어(Expression Language)</a:t>
            </a:r>
            <a:endParaRPr/>
          </a:p>
        </p:txBody>
      </p:sp>
      <p:sp>
        <p:nvSpPr>
          <p:cNvPr id="175" name="Google Shape;175;p6"/>
          <p:cNvSpPr txBox="1"/>
          <p:nvPr>
            <p:ph idx="1" type="body"/>
          </p:nvPr>
        </p:nvSpPr>
        <p:spPr>
          <a:xfrm>
            <a:off x="269875" y="762000"/>
            <a:ext cx="9296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04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❑"/>
            </a:pPr>
            <a:r>
              <a:rPr b="1" i="0" lang="en-US" sz="1800" u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요청  파라미터  처리하기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 </a:t>
            </a:r>
            <a:endParaRPr/>
          </a:p>
          <a:p>
            <a:pPr indent="-1905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1905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76" name="Google Shape;176;p6"/>
          <p:cNvSpPr txBox="1"/>
          <p:nvPr/>
        </p:nvSpPr>
        <p:spPr>
          <a:xfrm>
            <a:off x="344487" y="1319212"/>
            <a:ext cx="9001125" cy="831850"/>
          </a:xfrm>
          <a:prstGeom prst="rect">
            <a:avLst/>
          </a:prstGeom>
          <a:solidFill>
            <a:srgbClr val="1D314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t/>
            </a:r>
            <a:endParaRPr b="0" i="0" sz="16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&lt;%=request.getParameter( "result" ) %&gt;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6"/>
          <p:cNvSpPr txBox="1"/>
          <p:nvPr/>
        </p:nvSpPr>
        <p:spPr>
          <a:xfrm>
            <a:off x="323850" y="2303462"/>
            <a:ext cx="9001125" cy="830262"/>
          </a:xfrm>
          <a:prstGeom prst="rect">
            <a:avLst/>
          </a:prstGeom>
          <a:solidFill>
            <a:srgbClr val="1D314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t/>
            </a:r>
            <a:endParaRPr b="0" i="0" sz="16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${param.result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344487" y="3429000"/>
            <a:ext cx="5529262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otum"/>
              <a:buNone/>
            </a:pPr>
            <a:r>
              <a:rPr b="1" i="0" lang="en-US" sz="1800" u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[실습 03]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otum"/>
              <a:buNone/>
            </a:pPr>
            <a:r>
              <a:rPr b="1" i="0" lang="en-US" sz="1800" u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/ELJSTL/03 에서 EL로 요청 파라미터를 연습합니다.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otum"/>
              <a:buNone/>
            </a:pPr>
            <a:r>
              <a:rPr b="1" i="0" lang="en-US" sz="1800" u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   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AutoNum type="arabicPeriod"/>
            </a:pPr>
            <a:r>
              <a:rPr b="0" i="0" lang="en-US" sz="200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표현언어(Expression Language)</a:t>
            </a:r>
            <a:endParaRPr/>
          </a:p>
        </p:txBody>
      </p:sp>
      <p:sp>
        <p:nvSpPr>
          <p:cNvPr id="184" name="Google Shape;184;p7"/>
          <p:cNvSpPr txBox="1"/>
          <p:nvPr>
            <p:ph idx="1" type="body"/>
          </p:nvPr>
        </p:nvSpPr>
        <p:spPr>
          <a:xfrm>
            <a:off x="269875" y="762000"/>
            <a:ext cx="9296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04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❑"/>
            </a:pPr>
            <a:r>
              <a:rPr b="1" i="0" lang="en-US" sz="1800" u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EL로 빈(객체) 접근 하기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 </a:t>
            </a:r>
            <a:endParaRPr/>
          </a:p>
          <a:p>
            <a:pPr indent="-1905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1905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85" name="Google Shape;185;p7"/>
          <p:cNvSpPr txBox="1"/>
          <p:nvPr/>
        </p:nvSpPr>
        <p:spPr>
          <a:xfrm>
            <a:off x="344487" y="1319212"/>
            <a:ext cx="9001125" cy="831850"/>
          </a:xfrm>
          <a:prstGeom prst="rect">
            <a:avLst/>
          </a:prstGeom>
          <a:solidFill>
            <a:srgbClr val="1D314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t/>
            </a:r>
            <a:endParaRPr b="0" i="0" sz="16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request.setAttribute( </a:t>
            </a:r>
            <a:r>
              <a:rPr b="1" i="0" lang="en-US" sz="16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memberInfo</a:t>
            </a:r>
            <a:r>
              <a:rPr b="1" i="0" lang="en-US" sz="16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memberVo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7"/>
          <p:cNvSpPr txBox="1"/>
          <p:nvPr/>
        </p:nvSpPr>
        <p:spPr>
          <a:xfrm>
            <a:off x="323850" y="2303462"/>
            <a:ext cx="9001125" cy="1322387"/>
          </a:xfrm>
          <a:prstGeom prst="rect">
            <a:avLst/>
          </a:prstGeom>
          <a:solidFill>
            <a:srgbClr val="1D314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t/>
            </a:r>
            <a:endParaRPr b="0" i="0" sz="16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${requestScope.memberInfo.name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${requestScope.memberInfo.email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t/>
            </a:r>
            <a:endParaRPr b="1" i="0" sz="16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7"/>
          <p:cNvSpPr txBox="1"/>
          <p:nvPr/>
        </p:nvSpPr>
        <p:spPr>
          <a:xfrm>
            <a:off x="344487" y="3429000"/>
            <a:ext cx="8558212" cy="175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otum"/>
              <a:buNone/>
            </a:pPr>
            <a:r>
              <a:rPr b="1" i="0" lang="en-US" sz="1800" u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[실습 04]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otum"/>
              <a:buNone/>
            </a:pPr>
            <a:r>
              <a:rPr b="1" i="0" lang="en-US" sz="1800" u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/ELJSTL/04 에서 Servlet에서  request범위에 담긴 빈 객체를 JSP에서 접근해 보는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otum"/>
              <a:buNone/>
            </a:pPr>
            <a:r>
              <a:rPr b="1" i="0" lang="en-US" sz="1800" u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연습을 합니다.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otum"/>
              <a:buNone/>
            </a:pPr>
            <a:r>
              <a:rPr b="1" i="0" lang="en-US" sz="1800" u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  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AutoNum type="arabicPeriod"/>
            </a:pPr>
            <a:r>
              <a:rPr b="0" i="0" lang="en-US" sz="200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표현언어(Expression Language)</a:t>
            </a:r>
            <a:endParaRPr/>
          </a:p>
        </p:txBody>
      </p:sp>
      <p:sp>
        <p:nvSpPr>
          <p:cNvPr id="193" name="Google Shape;193;p8"/>
          <p:cNvSpPr txBox="1"/>
          <p:nvPr>
            <p:ph idx="1" type="body"/>
          </p:nvPr>
        </p:nvSpPr>
        <p:spPr>
          <a:xfrm>
            <a:off x="269875" y="762000"/>
            <a:ext cx="9296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04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❑"/>
            </a:pPr>
            <a:r>
              <a:rPr b="1" i="0" lang="en-US" sz="1800" u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EL로 내장객체  접근하기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    - pageScope             :  페이지 범위에 빈을 저장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    - requestScope          :  요청 범위에서 빈을 저장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    - sessionScope          :  세션 범위에서 빈을 저장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    - applicationScope     :  어플리케이션 범위에서 빈을 저장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 </a:t>
            </a:r>
            <a:endParaRPr/>
          </a:p>
          <a:p>
            <a:pPr indent="-1905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1905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94" name="Google Shape;194;p8"/>
          <p:cNvSpPr txBox="1"/>
          <p:nvPr/>
        </p:nvSpPr>
        <p:spPr>
          <a:xfrm>
            <a:off x="344487" y="3429000"/>
            <a:ext cx="8031162" cy="175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otum"/>
              <a:buNone/>
            </a:pPr>
            <a:r>
              <a:rPr b="1" i="0" lang="en-US" sz="1800" u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[실습 05]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otum"/>
              <a:buNone/>
            </a:pPr>
            <a:r>
              <a:rPr b="1" i="0" lang="en-US" sz="1800" u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 mysite 에서 /include/header.jsp 에서 session 범위에 있는 authUser 객체를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otum"/>
              <a:buNone/>
            </a:pPr>
            <a:r>
              <a:rPr b="1" i="0" lang="en-US" sz="1800" u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 EL로 접근해 봅니다.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otum"/>
              <a:buNone/>
            </a:pPr>
            <a:r>
              <a:rPr b="1" i="0" lang="en-US" sz="1800" u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   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 txBox="1"/>
          <p:nvPr>
            <p:ph type="title"/>
          </p:nvPr>
        </p:nvSpPr>
        <p:spPr>
          <a:xfrm>
            <a:off x="269875" y="190500"/>
            <a:ext cx="9296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Black"/>
              <a:buAutoNum type="arabicPeriod"/>
            </a:pPr>
            <a:r>
              <a:rPr b="0" i="0" lang="en-US" sz="200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표현언어(Expression Language)</a:t>
            </a:r>
            <a:endParaRPr/>
          </a:p>
        </p:txBody>
      </p:sp>
      <p:sp>
        <p:nvSpPr>
          <p:cNvPr id="200" name="Google Shape;200;p9"/>
          <p:cNvSpPr txBox="1"/>
          <p:nvPr>
            <p:ph idx="1" type="body"/>
          </p:nvPr>
        </p:nvSpPr>
        <p:spPr>
          <a:xfrm>
            <a:off x="269875" y="762000"/>
            <a:ext cx="9296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04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❑"/>
            </a:pPr>
            <a:r>
              <a:rPr b="1" i="0" lang="en-US" sz="1800" u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EL로 내장객체  접근하기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    - 스크립트릿 로 내장객체에 접근하고 저장된 빈(객체)에 접근하는 코드는 자바코드이고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       길어지며 지저분해 보인다.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    - EL로 간결하게 표현한다.</a:t>
            </a:r>
            <a:endParaRPr/>
          </a:p>
          <a:p>
            <a:pPr indent="-3048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    - 내장객체 접근시 내장객체의 표현은 생략할 수 있다.</a:t>
            </a:r>
            <a:endParaRPr/>
          </a:p>
          <a:p>
            <a:pPr indent="-190500" lvl="0" marL="304800" marR="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01" name="Google Shape;201;p9"/>
          <p:cNvSpPr txBox="1"/>
          <p:nvPr/>
        </p:nvSpPr>
        <p:spPr>
          <a:xfrm>
            <a:off x="344487" y="3429000"/>
            <a:ext cx="7832725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otum"/>
              <a:buNone/>
            </a:pPr>
            <a:r>
              <a:rPr b="1" i="0" lang="en-US" sz="1800" u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[실습 06]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otum"/>
              <a:buNone/>
            </a:pPr>
            <a:r>
              <a:rPr b="1" i="0" lang="en-US" sz="1800" u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앞의 [ 실습 05 ]에 사용했던 내장객체 표현을 생략하고 바로 객체이름으로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otum"/>
              <a:buNone/>
            </a:pPr>
            <a:r>
              <a:rPr b="1" i="0" lang="en-US" sz="1800" u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표현해 봅니다.  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unnyvale#2">
  <a:themeElements>
    <a:clrScheme name="">
      <a:dk1>
        <a:srgbClr val="666666"/>
      </a:dk1>
      <a:lt1>
        <a:srgbClr val="FFFFFF"/>
      </a:lt1>
      <a:dk2>
        <a:srgbClr val="73459E"/>
      </a:dk2>
      <a:lt2>
        <a:srgbClr val="999999"/>
      </a:lt2>
      <a:accent1>
        <a:srgbClr val="386FB1"/>
      </a:accent1>
      <a:accent2>
        <a:srgbClr val="CB5B07"/>
      </a:accent2>
      <a:accent3>
        <a:srgbClr val="FFFFFF"/>
      </a:accent3>
      <a:accent4>
        <a:srgbClr val="565656"/>
      </a:accent4>
      <a:accent5>
        <a:srgbClr val="AEBBD5"/>
      </a:accent5>
      <a:accent6>
        <a:srgbClr val="B85206"/>
      </a:accent6>
      <a:hlink>
        <a:srgbClr val="E5BE41"/>
      </a:hlink>
      <a:folHlink>
        <a:srgbClr val="4E805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unnyvale#1">
  <a:themeElements>
    <a:clrScheme name="">
      <a:dk1>
        <a:srgbClr val="666666"/>
      </a:dk1>
      <a:lt1>
        <a:srgbClr val="FFFFFF"/>
      </a:lt1>
      <a:dk2>
        <a:srgbClr val="73459E"/>
      </a:dk2>
      <a:lt2>
        <a:srgbClr val="999999"/>
      </a:lt2>
      <a:accent1>
        <a:srgbClr val="386FB1"/>
      </a:accent1>
      <a:accent2>
        <a:srgbClr val="CB5B07"/>
      </a:accent2>
      <a:accent3>
        <a:srgbClr val="FFFFFF"/>
      </a:accent3>
      <a:accent4>
        <a:srgbClr val="565656"/>
      </a:accent4>
      <a:accent5>
        <a:srgbClr val="AEBBD5"/>
      </a:accent5>
      <a:accent6>
        <a:srgbClr val="B85206"/>
      </a:accent6>
      <a:hlink>
        <a:srgbClr val="E5BE41"/>
      </a:hlink>
      <a:folHlink>
        <a:srgbClr val="4E805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unnyvale#3">
  <a:themeElements>
    <a:clrScheme name="">
      <a:dk1>
        <a:srgbClr val="666666"/>
      </a:dk1>
      <a:lt1>
        <a:srgbClr val="FFFFFF"/>
      </a:lt1>
      <a:dk2>
        <a:srgbClr val="73459E"/>
      </a:dk2>
      <a:lt2>
        <a:srgbClr val="999999"/>
      </a:lt2>
      <a:accent1>
        <a:srgbClr val="386FB1"/>
      </a:accent1>
      <a:accent2>
        <a:srgbClr val="CB5B07"/>
      </a:accent2>
      <a:accent3>
        <a:srgbClr val="FFFFFF"/>
      </a:accent3>
      <a:accent4>
        <a:srgbClr val="565656"/>
      </a:accent4>
      <a:accent5>
        <a:srgbClr val="AEBBD5"/>
      </a:accent5>
      <a:accent6>
        <a:srgbClr val="B85206"/>
      </a:accent6>
      <a:hlink>
        <a:srgbClr val="E5BE41"/>
      </a:hlink>
      <a:folHlink>
        <a:srgbClr val="4E805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2004-03-25T12:42:29Z</dcterms:created>
  <dc:creator>Samsung SDS 전략 마케팅팀</dc:creator>
</cp:coreProperties>
</file>