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3"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93" autoAdjust="0"/>
  </p:normalViewPr>
  <p:slideViewPr>
    <p:cSldViewPr>
      <p:cViewPr varScale="1">
        <p:scale>
          <a:sx n="73" d="100"/>
          <a:sy n="73" d="100"/>
        </p:scale>
        <p:origin x="-7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FFA8-9D70-436C-9F20-174F839EDCF6}" type="datetimeFigureOut">
              <a:rPr lang="en-GB" smtClean="0"/>
              <a:t>01/11/2017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9DF50-1DBA-4A2C-A904-287F3A0D22EA}" type="slidenum">
              <a:rPr lang="en-GB" smtClean="0"/>
              <a:t>‹#›</a:t>
            </a:fld>
            <a:endParaRPr lang="en-GB"/>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a:t>
            </a:fld>
            <a:endParaRPr lang="en-GB"/>
          </a:p>
        </p:txBody>
      </p:sp>
    </p:spTree>
    <p:extLst>
      <p:ext uri="{BB962C8B-B14F-4D97-AF65-F5344CB8AC3E}">
        <p14:creationId xmlns:p14="http://schemas.microsoft.com/office/powerpoint/2010/main" val="34535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01/11/2017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01/11/2017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01/11/2017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01/11/2017</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creditworthiness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p:txBody>
          <a:bodyPr>
            <a:normAutofit/>
          </a:bodyPr>
          <a:lstStyle/>
          <a:p>
            <a:r>
              <a:rPr lang="en-GB" dirty="0" smtClean="0"/>
              <a:t>Lending Club data</a:t>
            </a:r>
          </a:p>
          <a:p>
            <a:endParaRPr lang="en-GB" dirty="0" smtClean="0"/>
          </a:p>
          <a:p>
            <a:pPr lvl="1"/>
            <a:r>
              <a:rPr lang="en-GB" dirty="0" smtClean="0"/>
              <a:t>Preview raw data</a:t>
            </a:r>
          </a:p>
          <a:p>
            <a:r>
              <a:rPr lang="en-GB" dirty="0" smtClean="0"/>
              <a:t>Task: predict creditworthiness (= defaulted/completed)</a:t>
            </a:r>
            <a:endParaRPr lang="en-GB" dirty="0" smtClean="0"/>
          </a:p>
          <a:p>
            <a:pPr marL="176213" indent="0">
              <a:buNone/>
            </a:pPr>
            <a:r>
              <a:rPr lang="en-GB" sz="1600" dirty="0" smtClean="0"/>
              <a:t>Build </a:t>
            </a:r>
            <a:r>
              <a:rPr lang="en-GB" sz="1600" dirty="0"/>
              <a:t>and test a logistic regression </a:t>
            </a:r>
            <a:r>
              <a:rPr lang="en-GB" sz="1600" dirty="0" smtClean="0"/>
              <a:t>model. </a:t>
            </a:r>
          </a:p>
          <a:p>
            <a:pPr marL="176213" indent="0">
              <a:buNone/>
            </a:pPr>
            <a:r>
              <a:rPr lang="en-GB" sz="1600" dirty="0" smtClean="0"/>
              <a:t>Use 70</a:t>
            </a:r>
            <a:r>
              <a:rPr lang="en-GB" sz="1600" dirty="0"/>
              <a:t>% of the data to build the model and then test the model using the remaining 30%.</a:t>
            </a:r>
          </a:p>
          <a:p>
            <a:endParaRPr lang="en-GB" dirty="0"/>
          </a:p>
        </p:txBody>
      </p:sp>
    </p:spTree>
    <p:extLst>
      <p:ext uri="{BB962C8B-B14F-4D97-AF65-F5344CB8AC3E}">
        <p14:creationId xmlns:p14="http://schemas.microsoft.com/office/powerpoint/2010/main" val="113010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pPr marL="457200" indent="-457200">
              <a:buFont typeface="+mj-lt"/>
              <a:buAutoNum type="arabicParenR"/>
            </a:pPr>
            <a:r>
              <a:rPr lang="en-GB" dirty="0" smtClean="0"/>
              <a:t>Data exploration</a:t>
            </a:r>
          </a:p>
          <a:p>
            <a:pPr marL="457200" indent="-457200">
              <a:buFont typeface="+mj-lt"/>
              <a:buAutoNum type="arabicParenR"/>
            </a:pPr>
            <a:r>
              <a:rPr lang="en-GB" dirty="0" smtClean="0"/>
              <a:t>Feature engineering</a:t>
            </a:r>
          </a:p>
          <a:p>
            <a:pPr marL="457200" indent="-457200">
              <a:buFont typeface="+mj-lt"/>
              <a:buAutoNum type="arabicParenR"/>
            </a:pPr>
            <a:r>
              <a:rPr lang="en-GB" dirty="0" smtClean="0"/>
              <a:t>Classification</a:t>
            </a:r>
          </a:p>
          <a:p>
            <a:pPr marL="457200" indent="-457200">
              <a:buFont typeface="+mj-lt"/>
              <a:buAutoNum type="arabicParenR"/>
            </a:pPr>
            <a:r>
              <a:rPr lang="en-GB" dirty="0" smtClean="0"/>
              <a:t>Results</a:t>
            </a:r>
          </a:p>
          <a:p>
            <a:pPr marL="457200" indent="-457200">
              <a:buFont typeface="+mj-lt"/>
              <a:buAutoNum type="arabicParenR"/>
            </a:pPr>
            <a:r>
              <a:rPr lang="en-GB" dirty="0" smtClean="0"/>
              <a:t>Conclusion</a:t>
            </a:r>
            <a:endParaRPr lang="en-GB" dirty="0"/>
          </a:p>
        </p:txBody>
      </p:sp>
    </p:spTree>
    <p:extLst>
      <p:ext uri="{BB962C8B-B14F-4D97-AF65-F5344CB8AC3E}">
        <p14:creationId xmlns:p14="http://schemas.microsoft.com/office/powerpoint/2010/main" val="15747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43806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a:t>Limitations</a:t>
            </a:r>
          </a:p>
          <a:p>
            <a:r>
              <a:rPr lang="en-GB" dirty="0"/>
              <a:t>Recommendations</a:t>
            </a:r>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5076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93</Words>
  <Application>Microsoft Office PowerPoint</Application>
  <PresentationFormat>On-screen Show (4:3)</PresentationFormat>
  <Paragraphs>26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Predicting  creditworthiness using logistic regression</vt:lpstr>
      <vt:lpstr>Project</vt:lpstr>
      <vt:lpstr>Approach and method</vt:lpstr>
      <vt:lpstr>Data exploration</vt:lpstr>
      <vt:lpstr>Feature engineering</vt:lpstr>
      <vt:lpstr>Classification</vt:lpstr>
      <vt:lpstr>Results</vt:lpstr>
      <vt:lpstr>Conclusion</vt:lpstr>
      <vt:lpstr>Appendix</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29</cp:revision>
  <dcterms:created xsi:type="dcterms:W3CDTF">2017-11-01T08:27:49Z</dcterms:created>
  <dcterms:modified xsi:type="dcterms:W3CDTF">2017-11-01T16:44:39Z</dcterms:modified>
</cp:coreProperties>
</file>