
<file path=Configurations2/accelerator/current.xml>
</file>

<file path=META-INF/manifest.xml><?xml version="1.0" encoding="utf-8"?>
<manifest:manifest xmlns:manifest="urn:oasis:names:tc:opendocument:xmlns:manifest:1.0" manifest:version="1.2">
  <manifest:file-entry manifest:media-type="application/vnd.oasis.opendocument.presentation" manifest:version="1.2" manifest:full-path="/"/>
  <manifest:file-entry manifest:media-type="" manifest:full-path="Configurations2/accelerator/current.xml"/>
  <manifest:file-entry manifest:media-type="application/vnd.sun.xml.ui.configuration" manifest:full-path="Configurations2/"/>
  <manifest:file-entry manifest:media-type="image/png" manifest:full-path="Thumbnails/thumbnail.png"/>
  <manifest:file-entry manifest:media-type="text/xml" manifest:full-path="content.xml"/>
  <manifest:file-entry manifest:media-type="image/png" manifest:full-path="Pictures/100000000000039F0000027326B9B6B1.png"/>
  <manifest:file-entry manifest:media-type="image/png" manifest:full-path="Pictures/1000020100000370000002BE513C1436.png"/>
  <manifest:file-entry manifest:media-type="image/png" manifest:full-path="Pictures/10000201000001800000014097318677.png"/>
  <manifest:file-entry manifest:media-type="image/png" manifest:full-path="Pictures/10000201000002C60000017106ECAB60.png"/>
  <manifest:file-entry manifest:media-type="image/png" manifest:full-path="Pictures/1000020100000370000002BE48235369.png"/>
  <manifest:file-entry manifest:media-type="image/png" manifest:full-path="Pictures/10000201000002C6000001715D45CA9E.png"/>
  <manifest:file-entry manifest:media-type="image/png" manifest:full-path="Pictures/1000020100000400000003004A6C820E.png"/>
  <manifest:file-entry manifest:media-type="" manifest:full-path="Pictures/TablePreview1.svm"/>
  <manifest:file-entry manifest:media-type="image/png" manifest:full-path="Pictures/1000000000000480000002C1B295EACC.png"/>
  <manifest:file-entry manifest:media-type="image/png" manifest:full-path="Pictures/10000000000004EB000002C14A422C25.png"/>
  <manifest:file-entry manifest:media-type="" manifest:full-path="Pictures/TablePreview2.svm"/>
  <manifest:file-entry manifest:media-type="image/png" manifest:full-path="Pictures/10000201000001740000015D82F94B82.png"/>
  <manifest:file-entry manifest:media-type="image/png" manifest:full-path="Pictures/10000000000003AE000002C1C25105D7.png"/>
  <manifest:file-entry manifest:media-type="text/xml" manifest:full-path="settings.xml"/>
  <manifest:file-entry manifest:media-type="text/xml" manifest:full-path="styles.xml"/>
  <manifest:file-entry manifest:media-type="text/xml" manifest:full-path="meta.xml"/>
</manifest:manifest>
</file>

<file path=content.xml><?xml version="1.0" encoding="utf-8"?>
<office:document-content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xforms="http://www.w3.org/2002/xforms" xmlns:xsd="http://www.w3.org/2001/XMLSchema" xmlns:xsi="http://www.w3.org/2001/XMLSchema-instance"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field="urn:openoffice:names:experimental:ooo-ms-interop:xmlns:field:1.0" office:version="1.2">
  <office:scripts/>
  <office:automatic-styles>
    <style:style style:name="dp1" style:family="drawing-page">
      <style:drawing-page-properties presentation:background-visible="true" presentation:background-objects-visible="true" presentation:display-footer="false" presentation:display-page-number="false" presentation:display-date-time="false"/>
    </style:style>
    <style:style style:name="dp2" style:family="drawing-page">
      <style:drawing-page-properties presentation:display-header="true" presentation:display-footer="true" presentation:display-page-number="false" presentation:display-date-time="true"/>
    </style:style>
    <style:style style:name="gr1" style:family="graphic">
      <style:graphic-properties style:protect="size"/>
    </style:style>
    <style:style style:name="gr2" style:family="graphic" style:parent-style-name="Object_20_with_20_no_20_fill_20_and_20_no_20_line">
      <style:graphic-properties draw:stroke="none" draw:fill="none" draw:textarea-vertical-align="middle" draw:color-mode="standard" draw:luminance="0%" draw:contrast="0%" draw:gamma="100%" draw:red="0%" draw:green="0%" draw:blue="0%" fo:clip="rect(4.497cm, 4.436cm, 4.673cm, 4.295cm)" draw:image-opacity="100%" style:mirror="none"/>
    </style:style>
    <style:style style:name="gr3" style:family="graphic" style:parent-style-name="Object_20_with_20_no_20_fill_20_and_20_no_20_line">
      <style:graphic-properties draw:stroke="none" svg:stroke-width="0cm" draw:fill="none" draw:textarea-vertical-align="middle"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gr4" style:family="graphic" style:parent-style-name="standard" style:list-style-name="L5">
      <style:graphic-properties draw:stroke="none" svg:stroke-color="#000000" draw:fill="none" draw:fill-color="#ffffff" draw:textarea-horizontal-align="left" draw:auto-grow-height="true" draw:auto-grow-width="true" fo:min-height="2.845cm" fo:min-width="10.22cm"/>
    </style:style>
    <style:style style:name="gr5" style:family="graphic" style:parent-style-name="Object_20_with_20_no_20_fill_20_and_20_no_20_line">
      <style:graphic-properties draw:stroke="none" draw:fill="none" draw:textarea-vertical-align="middle" draw:color-mode="standard" draw:luminance="0%" draw:contrast="0%" draw:gamma="100%" draw:red="0%" draw:green="0%" draw:blue="0%" fo:clip="rect(0cm, 0cm, 0cm, 0cm)" draw:image-opacity="100%" style:mirror="none"/>
    </style:style>
    <style:style style:name="gr6" style:family="graphic" style:parent-style-name="Object_20_with_20_no_20_fill_20_and_20_no_20_line">
      <style:graphic-properties draw:stroke="none" draw:fill="none" draw:textarea-vertical-align="middle" draw:color-mode="standard" draw:luminance="0%" draw:contrast="0%" draw:gamma="100%" draw:red="0%" draw:green="0%" draw:blue="0%" fo:clip="rect(0cm, 0cm, 0cm, 11.104cm)" draw:image-opacity="100%" style:mirror="none"/>
    </style:style>
    <style:style style:name="gr7" style:family="graphic" style:parent-style-name="standard">
      <style:graphic-properties draw:stroke="none" svg:stroke-color="#000000" draw:fill="none" draw:fill-color="#ffffff" draw:textarea-horizontal-align="left" draw:auto-grow-height="true" draw:auto-grow-width="true" fo:min-height="3.858cm" fo:min-width="22.277cm"/>
    </style:style>
    <style:style style:name="gr8" style:family="graphic" style:parent-style-name="standard" style:list-style-name="L5">
      <style:graphic-properties draw:stroke="none" svg:stroke-color="#000000" draw:fill="none" draw:fill-color="#ffffff" draw:textarea-horizontal-align="left" draw:auto-grow-height="true" draw:auto-grow-width="true" fo:min-height="5.767cm" fo:min-width="10.343cm"/>
    </style:style>
    <style:style style:name="gr9" style:family="graphic" style:parent-style-name="standard">
      <style:graphic-properties draw:stroke="none" svg:stroke-color="#000000" draw:fill="none" draw:fill-color="#ffffff" draw:textarea-horizontal-align="left" draw:auto-grow-height="true" draw:auto-grow-width="true" fo:min-height="2.912cm" fo:min-width="7.752cm"/>
    </style:style>
    <style:style style:name="gr10" style:family="graphic" style:parent-style-name="standard">
      <style:graphic-properties draw:stroke="none" svg:stroke-color="#000000" draw:fill="none" draw:fill-color="#ffffff" draw:textarea-horizontal-align="left" draw:auto-grow-height="true" draw:auto-grow-width="true" fo:min-height="2.423cm" fo:min-width="19.817cm"/>
    </style:style>
    <style:style style:name="gr11" style:family="graphic" style:parent-style-name="standard" style:list-style-name="L6">
      <style:graphic-properties draw:stroke="none" svg:stroke-color="#000000" draw:fill="none" draw:fill-color="#ffffff" draw:textarea-horizontal-align="left" draw:auto-grow-height="true" draw:auto-grow-width="true" fo:min-height="1.449cm" fo:min-width="20.596cm"/>
    </style:style>
    <style:style style:name="gr12" style:family="graphic" style:parent-style-name="standard" style:list-style-name="L7">
      <style:graphic-properties draw:stroke="none" svg:stroke-width="0cm" draw:fill="none" draw:textarea-vertical-align="top" draw:auto-grow-height="true" fo:min-height="0cm" fo:min-width="0cm" fo:padding-top="0.125cm" fo:padding-bottom="0.125cm" fo:padding-left="0.25cm" fo:padding-right="0.25cm" fo:wrap-option="no-wrap"/>
    </style:style>
    <style:style style:name="gr13" style:family="graphic" style:parent-style-name="Object_20_with_20_no_20_fill_20_and_20_no_20_line">
      <style:graphic-properties draw:stroke="none" draw:fill="none" draw:textarea-vertical-align="middle" draw:color-mode="standard" draw:luminance="0%" draw:contrast="0%" draw:gamma="100%" draw:red="0%" draw:green="0%" draw:blue="0%" fo:clip="rect(0cm, 0cm, 0.465cm, 0.555cm)" draw:image-opacity="100%" style:mirror="none"/>
    </style:style>
    <style:style style:name="gr14" style:family="graphic" style:parent-style-name="standard">
      <style:graphic-properties draw:stroke="none" svg:stroke-color="#000000" draw:fill="none" draw:fill-color="#ffffff" draw:textarea-horizontal-align="left" draw:auto-grow-height="true" draw:auto-grow-width="false" fo:min-height="10.325cm" fo:min-width="0cm"/>
    </style:style>
    <style:style style:name="gr15" style:family="graphic" style:parent-style-name="standard">
      <style:graphic-properties draw:stroke="none" svg:stroke-color="#000000" draw:fill="none" draw:fill-color="#ffffff" draw:textarea-horizontal-align="left" draw:auto-grow-height="true" draw:auto-grow-width="false" fo:min-height="4.806cm" fo:min-width="0cm"/>
    </style:style>
    <style:style style:name="gr16" style:family="graphic" style:parent-style-name="standard">
      <style:graphic-properties draw:stroke="none" draw:fill="none" fo:min-height="11.394cm"/>
    </style:style>
    <style:style style:name="pr1" style:family="presentation" style:parent-style-name="Default-title">
      <style:graphic-properties draw:stroke="none" svg:stroke-width="0cm" draw:fill="none" draw:textarea-vertical-align="top" draw:auto-grow-height="false" draw:fit-to-size="false" fo:min-height="3.181cm" fo:padding-top="0.125cm" fo:padding-bottom="0.125cm" fo:padding-left="0.25cm" fo:padding-right="0.25cm" fo:wrap-option="wrap"/>
    </style:style>
    <style:style style:name="pr2" style:family="presentation" style:parent-style-name="Default-subtitle">
      <style:graphic-properties draw:stroke="none" svg:stroke-width="0cm" draw:fill="none" draw:fill-color="#ffffff" draw:textarea-vertical-align="top" draw:auto-grow-height="false" draw:fit-to-size="false" fo:min-height="12.573cm" fo:padding-top="0.125cm" fo:padding-bottom="0.125cm" fo:padding-left="0.25cm" fo:padding-right="0.25cm" fo:wrap-option="wrap"/>
    </style:style>
    <style:style style:name="pr3" style:family="presentation" style:parent-style-name="Default-notes">
      <style:graphic-properties draw:fill-color="#ffffff" fo:min-height="13.364cm"/>
    </style:style>
    <style:style style:name="pr4" style:family="presentation" style:parent-style-name="Default_20_1-title">
      <style:graphic-properties draw:stroke="none" svg:stroke-width="0cm" draw:fill="none" draw:textarea-vertical-align="top" draw:auto-grow-height="false" draw:fit-to-size="false" fo:min-height="3.181cm" fo:padding-top="0.125cm" fo:padding-bottom="0.125cm" fo:padding-left="0.25cm" fo:padding-right="0.25cm" fo:wrap-option="wrap"/>
    </style:style>
    <style:style style:name="pr5" style:family="presentation" style:parent-style-name="Default_20_1-outline1">
      <style:graphic-properties draw:stroke="none" svg:stroke-width="0cm" draw:fill="none" draw:textarea-vertical-align="top" draw:auto-grow-height="false" draw:fit-to-size="false" fo:min-height="12.573cm" fo:padding-top="0.125cm" fo:padding-bottom="0.125cm" fo:padding-left="0.25cm" fo:padding-right="0.25cm" fo:wrap-option="wrap"/>
    </style:style>
    <style:style style:name="pr6" style:family="presentation" style:parent-style-name="Default_20_1-notes">
      <style:graphic-properties draw:fill-color="#ffffff" fo:min-height="13.364cm"/>
    </style:style>
    <style:style style:name="pr7" style:family="presentation" style:parent-style-name="Default_20_1-title">
      <style:graphic-properties draw:stroke="none" svg:stroke-width="0cm" draw:fill="none" draw:textarea-vertical-align="top" draw:auto-grow-height="false" fo:min-height="3.181cm" fo:padding-top="0.125cm" fo:padding-bottom="0.125cm" fo:padding-left="0.25cm" fo:padding-right="0.25cm" fo:wrap-option="wrap"/>
    </style:style>
    <style:style style:name="pr8" style:family="presentation" style:parent-style-name="Default_20_1-outline1">
      <style:graphic-properties draw:stroke="none" svg:stroke-width="0cm" draw:fill="none" draw:textarea-vertical-align="top" draw:auto-grow-height="false" fo:min-height="12.573cm" fo:padding-top="0.125cm" fo:padding-bottom="0.125cm" fo:padding-left="0.25cm" fo:padding-right="0.25cm" fo:wrap-option="wrap"/>
    </style:style>
    <style:style style:name="pr9" style:family="presentation" style:parent-style-name="Default_20_1-outline1" style:list-style-name="L4">
      <style:graphic-properties draw:stroke="none" svg:stroke-width="0cm" draw:fill="none" draw:textarea-vertical-align="top" draw:auto-grow-height="false" fo:min-height="12.573cm" fo:padding-top="0.125cm" fo:padding-bottom="0.125cm" fo:padding-left="0.25cm" fo:padding-right="0.25cm" fo:wrap-option="wrap"/>
    </style:style>
    <style:style style:name="pr10" style:family="presentation" style:parent-style-name="Default_20_1-title">
      <style:graphic-properties fo:min-height="2.751cm"/>
    </style:style>
    <style:style style:name="pr11" style:family="presentation" style:parent-style-name="Default_20_1-outline1" style:list-style-name="L9">
      <style:graphic-properties draw:stroke="none" svg:stroke-width="0cm" draw:fill="none" draw:textarea-vertical-align="top" draw:auto-grow-height="false" fo:min-height="12.573cm" fo:padding-top="0.125cm" fo:padding-bottom="0.125cm" fo:padding-left="0.25cm" fo:padding-right="0.25cm" fo:wrap-option="wrap"/>
    </style:style>
    <style:style style:name="co1" style:family="table-column">
      <style:table-column-properties style:column-width="1.506cm" style:use-optimal-column-width="false"/>
    </style:style>
    <style:style style:name="co2" style:family="table-column">
      <style:table-column-properties style:column-width="18.997cm" style:use-optimal-column-width="false"/>
    </style:style>
    <style:style style:name="co3" style:family="table-column">
      <style:table-column-properties style:column-width="4.471cm" style:use-optimal-column-width="false"/>
    </style:style>
    <style:style style:name="co4" style:family="table-column">
      <style:table-column-properties style:column-width="3.294cm" style:use-optimal-column-width="false"/>
    </style:style>
    <style:style style:name="co5" style:family="table-column">
      <style:table-column-properties style:column-width="3.213cm" style:use-optimal-column-width="false"/>
    </style:style>
    <style:style style:name="co6" style:family="table-column">
      <style:table-column-properties style:column-width="3.429cm" style:use-optimal-column-width="false"/>
    </style:style>
    <style:style style:name="co7" style:family="table-column">
      <style:table-column-properties style:column-width="3.591cm" style:use-optimal-column-width="false"/>
    </style:style>
    <style:style style:name="ro1" style:family="table-row">
      <style:table-row-properties style:row-height="0.893cm"/>
    </style:style>
    <style:style style:name="ro2" style:family="table-row">
      <style:table-row-properties style:row-height="0.896cm"/>
    </style:style>
    <style:style style:name="ro3" style:family="table-row">
      <style:table-row-properties style:row-height="1.081cm"/>
    </style:style>
    <style:style style:name="ro4" style:family="table-row">
      <style:table-row-properties style:row-height="1.03cm"/>
    </style:style>
    <style:style style:name="ce1" style:family="table-cell">
      <style:graphic-properties draw:fill="solid" draw:fill-color="#808080" style:repeat="repeat" draw:textarea-vertical-align="top" fo:padding-top="0.1cm" fo:padding-bottom="0.1cm" fo:padding-left="0.1cm" fo:padding-right="0.1cm"/>
      <style:paragraph-properties fo:margin-left="0cm" fo:margin-right="0cm" fo:margin-top="0cm" fo:margin-bottom="0cm" fo:text-align="start" fo:text-indent="0cm" fo:border="0.001cm solid #666666" style:punctuation-wrap="hanging" style:writing-mode="lr-tb"/>
      <style:text-properties fo:color="#ffffff" style:text-line-through-style="none" fo:font-size="18pt" fo:letter-spacing="normal" fo:font-style="normal" style:text-underline-style="none" fo:font-weight="normal" style:font-size-asian="18pt" style:font-style-asian="normal" style:font-weight-asian="normal" style:font-size-complex="18pt" style:font-style-complex="normal" style:font-weight-complex="normal" fo:hyphenate="false"/>
    </style:style>
    <style:style style:name="ce2" style:family="table-cell">
      <style:graphic-properties draw:fill="solid" draw:fill-color="#eeeeee" style:repeat="repeat" draw:textarea-vertical-align="top" fo:padding-top="0.1cm" fo:padding-bottom="0.1cm" fo:padding-left="0.1cm" fo:padding-right="0.1cm"/>
      <style:paragraph-properties fo:margin-left="0cm" fo:margin-right="0cm" fo:margin-top="0cm" fo:margin-bottom="0cm" fo:text-align="start" fo:text-indent="0cm" fo:border="0.001cm solid #666666" style:punctuation-wrap="hanging" style:writing-mode="lr-tb"/>
      <style:text-properties fo:color="#000000" style:text-line-through-style="none" fo:font-size="18pt" fo:letter-spacing="normal" fo:font-style="normal" style:text-underline-style="none" fo:font-weight="normal" style:font-size-asian="18pt" style:font-style-asian="normal" style:font-weight-asian="normal" style:font-size-complex="18pt" style:font-style-complex="normal" style:font-weight-complex="normal" fo:hyphenate="false"/>
    </style:style>
    <style:style style:name="ce3" style:family="table-cell">
      <style:graphic-properties draw:fill="solid" draw:fill-color="#eeeeee" style:repeat="repeat" draw:textarea-vertical-align="top" fo:padding-top="0.1cm" fo:padding-bottom="0.1cm" fo:padding-left="0.1cm" fo:padding-right="0.1cm"/>
      <style:paragraph-properties fo:margin-left="0cm" fo:margin-right="0cm" fo:margin-top="0cm" fo:margin-bottom="0cm" fo:line-height="100%" fo:text-align="start" fo:text-indent="0cm" fo:border="0.001cm solid #666666" style:punctuation-wrap="hanging" style:writing-mode="lr-tb"/>
      <style:text-properties fo:color="#000000" style:text-line-through-style="none" fo:font-size="18pt" fo:letter-spacing="normal" fo:font-style="normal" style:text-underline-style="none" fo:font-weight="normal" style:font-size-asian="18pt" style:font-style-asian="normal" style:font-weight-asian="normal" style:font-size-complex="18pt" style:font-style-complex="normal" style:font-weight-complex="normal" fo:hyphenate="false"/>
    </style:style>
    <style:style style:name="ce4" style:family="table-cell">
      <style:graphic-properties draw:fill="solid" draw:fill-color="#eeeeee" style:repeat="repeat" draw:textarea-vertical-align="top" fo:padding-top="0.1cm" fo:padding-bottom="0.1cm" fo:padding-left="0.1cm" fo:padding-right="0.1cm"/>
      <style:paragraph-properties fo:margin-left="0cm" fo:margin-right="0cm" fo:margin-top="0cm" fo:margin-bottom="0cm" fo:line-height="100%" fo:text-align="start" fo:text-indent="0cm" fo:border="0.001cm solid #666666" style:punctuation-wrap="hanging" style:writing-mode="lr-tb"/>
      <style:text-properties fo:color="#000000" style:text-line-through-style="none" fo:font-size="12pt" fo:letter-spacing="normal" fo:font-style="normal" style:text-underline-style="none" fo:font-weight="normal" style:font-size-asian="12pt" style:font-style-asian="normal" style:font-weight-asian="normal" style:font-size-complex="12pt" style:font-style-complex="normal" style:font-weight-complex="normal" fo:hyphenate="false"/>
    </style:style>
    <style:style style:name="ce5" style:family="table-cell">
      <style:graphic-properties draw:fill="solid" draw:fill-color="#808080" style:repeat="repeat"/>
      <style:paragraph-properties fo:border="0.001cm solid #666666"/>
      <style:text-properties fo:color="#ffffff"/>
    </style:style>
    <style:style style:name="ce6" style:family="table-cell">
      <style:graphic-properties draw:fill="solid" draw:fill-color="#808080" style:repeat="repeat"/>
      <style:paragraph-properties fo:border="0.001cm solid #666666"/>
      <style:text-properties fo:color="#000000"/>
    </style:style>
    <style:style style:name="ce7" style:family="table-cell">
      <style:graphic-properties draw:fill="solid" draw:fill-color="#eeeeee" style:repeat="repeat"/>
      <style:paragraph-properties fo:border="0.001cm solid #666666"/>
    </style:style>
    <style:style style:name="P1" style:family="paragraph">
      <style:paragraph-properties fo:margin-top="0cm" fo:margin-bottom="0cm" fo:text-align="start" style:punctuation-wrap="hanging" style:writing-mode="lr-tb"/>
      <style:text-properties fo:hyphenate="false"/>
    </style:style>
    <style:style style:name="P2" style:family="paragraph">
      <style:paragraph-properties style:font-independent-line-spacing="true"/>
      <style:text-properties fo:font-size="18pt"/>
    </style:style>
    <style:style style:name="P3" style:family="paragraph">
      <style:paragraph-properties fo:margin-left="0cm" fo:margin-right="0cm" fo:margin-top="0.169cm" fo:margin-bottom="0.5cm" fo:line-height="150%" fo:text-align="start" fo:text-indent="0cm" style:punctuation-wrap="hanging" style:writing-mode="lr-tb"/>
      <style:text-properties fo:hyphenate="false"/>
    </style:style>
    <style:style style:name="P4" style:family="paragraph">
      <style:paragraph-properties fo:margin-left="0cm" fo:margin-right="0cm" fo:line-height="150%" fo:text-indent="0cm"/>
    </style:style>
    <style:style style:name="P5" style:family="paragraph">
      <style:paragraph-properties fo:margin-left="0cm" fo:margin-right="0cm" fo:margin-top="0.169cm" fo:margin-bottom="0.5cm" fo:text-align="start" fo:text-indent="0cm" style:punctuation-wrap="hanging" style:writing-mode="lr-tb"/>
      <style:text-properties fo:hyphenate="false"/>
    </style:style>
    <style:style style:name="P6" style:family="paragraph">
      <style:paragraph-properties fo:margin-left="0cm" fo:margin-right="0cm" fo:text-indent="0cm"/>
    </style:style>
    <style:style style:name="P7" style:family="paragraph">
      <style:text-properties fo:font-size="20pt"/>
    </style:style>
    <style:style style:name="P8" style:family="paragraph">
      <style:paragraph-properties style:font-independent-line-spacing="true"/>
      <style:text-properties fo:font-size="20pt" style:font-size-asian="20pt" style:font-size-complex="20pt"/>
    </style:style>
    <style:style style:name="P9" style:family="paragraph">
      <style:paragraph-properties fo:text-align="center"/>
    </style:style>
    <style:style style:name="P10" style:family="paragraph">
      <style:paragraph-properties style:font-independent-line-spacing="true"/>
      <style:text-properties fo:font-size="28pt" style:font-size-asian="28pt" style:font-size-complex="28pt"/>
    </style:style>
    <style:style style:name="P11" style:family="paragraph">
      <style:paragraph-properties fo:text-align="center"/>
      <style:text-properties fo:font-size="18pt"/>
    </style:style>
    <style:style style:name="P12" style:family="paragraph">
      <style:text-properties fo:font-size="12pt" style:font-size-asian="12pt" style:font-size-complex="12pt"/>
    </style:style>
    <style:style style:name="P13" style:family="paragraph">
      <style:paragraph-properties fo:text-align="start" style:punctuation-wrap="hanging" style:writing-mode="lr-tb"/>
      <style:text-properties fo:hyphenate="false"/>
    </style:style>
    <style:style style:name="P14" style:family="paragraph">
      <style:text-properties fo:color="#000000" fo:font-size="12pt" style:font-size-asian="12pt" style:font-size-complex="12pt"/>
    </style:style>
    <style:style style:name="P15" style:family="paragraph">
      <style:paragraph-properties fo:margin-top="0.169cm" fo:margin-bottom="0.5cm" style:punctuation-wrap="hanging"/>
    </style:style>
    <style:style style:name="P16" style:family="paragraph">
      <style:paragraph-properties fo:line-height="150%"/>
    </style:style>
    <style:style style:name="P17" style:family="paragraph">
      <style:paragraph-properties fo:margin-left="0cm" fo:margin-right="0cm" fo:margin-top="0.169cm" fo:margin-bottom="0.5cm" fo:text-align="start" fo:text-indent="0cm" style:punctuation-wrap="hanging" style:writing-mode="lr-tb" style:font-independent-line-spacing="true"/>
      <style:text-properties fo:font-size="18pt" style:font-size-asian="18pt" style:font-size-complex="18pt" fo:hyphenate="false"/>
    </style:style>
    <style:style style:name="P18" style:family="paragraph">
      <style:paragraph-properties fo:margin-left="0cm" fo:margin-right="0cm" fo:margin-top="0cm" fo:margin-bottom="0cm" fo:text-align="start" fo:text-indent="0cm" style:punctuation-wrap="hanging" style:writing-mode="lr-tb"/>
      <style:text-properties fo:hyphenate="false"/>
    </style:style>
    <style:style style:name="P19" style:family="paragraph">
      <style:paragraph-properties fo:margin-left="0cm" fo:margin-right="0cm" fo:margin-top="0cm" fo:margin-bottom="0cm" fo:text-align="start" fo:text-indent="0cm" style:punctuation-wrap="hanging" style:writing-mode="lr-tb" style:font-independent-line-spacing="true"/>
      <style:text-properties fo:font-size="12pt" style:font-size-asian="12pt" style:font-size-complex="12pt" fo:hyphenate="false"/>
    </style:style>
    <style:style style:name="P20" style:family="paragraph">
      <style:paragraph-properties style:font-independent-line-spacing="true"/>
      <style:text-properties fo:font-size="30pt" style:font-size-asian="30pt" style:font-size-complex="30pt"/>
    </style:style>
    <style:style style:name="P21" style:family="paragraph">
      <style:paragraph-properties style:font-independent-line-spacing="true"/>
      <style:text-properties fo:font-size="12pt" style:font-size-asian="12pt" style:font-size-complex="12pt"/>
    </style:style>
    <style:style style:name="P22" style:family="paragraph">
      <style:paragraph-properties fo:margin-left="0cm" fo:margin-right="0cm" fo:margin-top="0cm" fo:margin-bottom="0cm" fo:text-align="start" fo:text-indent="0cm" style:punctuation-wrap="hanging" style:writing-mode="lr-tb"/>
      <style:text-properties fo:color="#ffffff" style:text-line-through-style="none" fo:font-size="18pt" fo:letter-spacing="normal" fo:font-style="normal" style:text-underline-style="none" fo:font-weight="normal" style:font-size-asian="18pt" style:font-style-asian="normal" style:font-weight-asian="normal" style:font-size-complex="18pt" style:font-style-complex="normal" style:font-weight-complex="normal" fo:hyphenate="false"/>
    </style:style>
    <style:style style:name="P23" style:family="paragraph">
      <style:paragraph-properties fo:margin-left="0cm" fo:margin-right="0cm" fo:margin-top="0cm" fo:margin-bottom="0cm" fo:text-align="start" fo:text-indent="0cm" style:punctuation-wrap="hanging" style:writing-mode="lr-tb"/>
      <style:text-properties fo:letter-spacing="normal" fo:hyphenate="false"/>
    </style:style>
    <style:style style:name="P24" style:family="paragraph">
      <style:paragraph-properties fo:margin-left="0cm" fo:margin-right="0cm" fo:margin-top="0cm" fo:margin-bottom="0cm" fo:line-height="100%" fo:text-align="start" fo:text-indent="0cm" style:punctuation-wrap="hanging" style:writing-mode="lr-tb"/>
      <style:text-properties fo:letter-spacing="normal" fo:hyphenate="false"/>
    </style:style>
    <style:style style:name="P25" style:family="paragraph">
      <style:paragraph-properties style:punctuation-wrap="hanging"/>
    </style:style>
    <style:style style:name="P26" style:family="paragraph">
      <style:text-properties fo:font-size="32pt" style:font-size-asian="32pt" style:font-size-complex="32pt"/>
    </style:style>
    <style:style style:name="P27" style:family="paragraph">
      <style:text-properties fo:font-size="20pt" style:font-size-asian="20pt" style:font-size-complex="20pt"/>
    </style:style>
    <style:style style:name="P28" style:family="paragraph">
      <style:paragraph-properties fo:line-height="150%" style:font-independent-line-spacing="true"/>
      <style:text-properties fo:font-size="12pt" style:font-size-asian="12pt" style:font-size-complex="12pt"/>
    </style:style>
    <style:style style:name="P29" style:family="paragraph">
      <style:paragraph-properties fo:margin-left="0cm" fo:margin-right="0cm" fo:margin-top="0cm" fo:margin-bottom="0.494cm" fo:line-height="92%" fo:text-align="start" fo:text-indent="0cm" style:punctuation-wrap="hanging" style:writing-mode="lr-tb"/>
      <style:text-properties fo:hyphenate="false"/>
    </style:style>
    <style:style style:name="T1" style:family="text">
      <style:text-properties fo:color="#464653" style:text-line-through-style="none" fo:font-family="Arial" fo:font-size="28pt" fo:letter-spacing="normal" fo:font-style="normal" style:text-underline-style="none" fo:font-weight="normal" style:font-size-asian="28pt" style:font-style-asian="normal" style:font-weight-asian="normal" style:font-size-complex="28pt" style:font-style-complex="normal" style:font-weight-complex="normal"/>
    </style:style>
    <style:style style:name="T2" style:family="text">
      <style:text-properties fo:color="#464653" style:text-line-through-style="none" fo:font-family="Arial" fo:font-size="32pt" fo:letter-spacing="normal" fo:font-style="normal" style:text-underline-style="none" fo:font-weight="normal" style:font-size-asian="32pt" style:font-style-asian="normal" style:font-weight-asian="normal" style:font-size-complex="32pt" style:font-style-complex="normal" style:font-weight-complex="normal"/>
    </style:style>
    <style:style style:name="T3" style:family="text">
      <style:text-properties fo:color="#464653" style:text-line-through-style="none" fo:font-family="Arial" fo:font-size="40pt" fo:letter-spacing="normal" fo:font-style="normal" style:text-underline-style="none" fo:font-weight="normal" style:font-size-asian="40pt" style:font-style-asian="normal" style:font-weight-asian="normal" style:font-size-complex="40pt" style:font-style-complex="normal" style:font-weight-complex="normal"/>
    </style:style>
    <style:style style:name="T4" style:family="text">
      <style:text-properties fo:color="#464653" style:text-line-through-style="none" fo:font-family="Arial" fo:font-size="18pt" fo:letter-spacing="normal" fo:font-style="normal" style:text-underline-style="none" fo:font-weight="normal" style:font-size-asian="18pt" style:font-style-asian="normal" style:font-weight-asian="normal" style:font-size-complex="18pt" style:font-style-complex="normal" style:font-weight-complex="normal"/>
    </style:style>
    <style:style style:name="T5" style:family="text">
      <style:text-properties fo:color="#000000" style:text-line-through-style="none" fo:font-family="Arial" fo:font-size="20pt" fo:letter-spacing="normal" fo:font-style="normal" style:text-underline-style="none" fo:font-weight="normal" style:font-size-asian="20pt" style:font-style-asian="normal" style:font-weight-asian="normal" style:font-size-complex="20pt" style:font-style-complex="normal" style:font-weight-complex="normal"/>
    </style:style>
    <style:style style:name="T6" style:family="text">
      <style:text-properties fo:color="#000000" style:text-line-through-style="none" fo:font-family="Arial" fo:font-size="24pt" fo:letter-spacing="normal" fo:font-style="normal" style:text-underline-style="none" fo:font-weight="normal" style:font-size-asian="24pt" style:font-style-asian="normal" style:font-weight-asian="normal" style:font-size-complex="24pt" style:font-style-complex="normal" style:font-weight-complex="normal"/>
    </style:style>
    <style:style style:name="T7" style:family="text">
      <style:text-properties fo:color="#000000" style:text-line-through-style="none" fo:font-family="Arial" fo:font-size="12pt" fo:letter-spacing="normal" fo:font-style="normal" style:text-underline-style="none" fo:font-weight="normal" style:font-size-asian="12pt" style:font-style-asian="normal" style:font-weight-asian="normal" style:font-size-complex="12pt" style:font-style-complex="normal" style:font-weight-complex="normal"/>
    </style:style>
    <style:style style:name="T8" style:family="text">
      <style:text-properties fo:font-size="12pt" style:font-size-asian="12pt" style:font-size-complex="12pt"/>
    </style:style>
    <style:style style:name="T9" style:family="text">
      <style:text-properties fo:color="#000000" fo:font-size="12pt" style:font-size-asian="12pt" style:font-size-complex="12pt"/>
    </style:style>
    <style:style style:name="T10" style:family="text">
      <style:text-properties fo:color="#000000" style:text-line-through-style="none" fo:font-family="Arial" fo:font-size="12pt" fo:letter-spacing="normal" fo:font-style="normal" style:text-underline-style="none" fo:font-weight="bold" style:font-size-asian="12pt" style:font-style-asian="normal" style:font-weight-asian="bold" style:font-size-complex="12pt" style:font-style-complex="normal" style:font-weight-complex="bold"/>
    </style:style>
    <style:style style:name="T11" style:family="text">
      <style:text-properties fo:color="#339966" style:text-line-through-style="none" fo:font-family="Arial" fo:font-size="12pt" fo:letter-spacing="normal" fo:font-style="normal" style:text-underline-style="none" fo:font-weight="bold" style:font-size-asian="12pt" style:font-style-asian="normal" style:font-weight-asian="bold" style:font-size-complex="12pt" style:font-style-complex="normal" style:font-weight-complex="bold"/>
    </style:style>
    <style:style style:name="T12" style:family="text">
      <style:text-properties fo:color="#339966" fo:font-family="Arial" fo:font-size="12pt" fo:font-weight="bold" style:font-size-asian="12pt" style:font-weight-asian="bold" style:font-size-complex="12pt" style:font-weight-complex="bold"/>
    </style:style>
    <style:style style:name="T13" style:family="text">
      <style:text-properties fo:color="#339966" fo:font-size="12pt" fo:font-weight="bold" style:font-size-asian="12pt" style:font-weight-asian="bold" style:font-size-complex="12pt" style:font-weight-complex="bold"/>
    </style:style>
    <style:style style:name="T14" style:family="text">
      <style:text-properties fo:color="#000000" fo:font-family="Arial" fo:font-size="12pt" fo:language="en" fo:country="US" style:font-size-asian="12pt" style:language-asian="en" style:country-asian="US" style:font-size-complex="12pt" style:language-complex="en" style:country-complex="US"/>
    </style:style>
    <style:style style:name="T15" style:family="text">
      <style:text-properties fo:color="#000000" style:text-line-through-style="none" fo:font-family="Arial" fo:font-size="18pt" fo:letter-spacing="normal" fo:font-style="normal" style:text-underline-style="none" fo:font-weight="normal" style:font-size-asian="18pt" style:font-style-asian="normal" style:font-weight-asian="normal" style:font-size-complex="18pt" style:font-style-complex="normal" style:font-weight-complex="normal"/>
    </style:style>
    <style:style style:name="T16" style:family="text">
      <style:text-properties fo:color="#464653" style:text-line-through-style="none" fo:font-family="Arial" fo:font-size="30pt" fo:letter-spacing="normal" fo:font-style="normal" style:text-underline-style="none" fo:font-weight="normal" style:font-size-asian="30pt" style:font-style-asian="normal" style:font-weight-asian="normal" style:font-size-complex="30pt" style:font-style-complex="normal" style:font-weight-complex="normal"/>
    </style:style>
    <style:style style:name="T17" style:family="text">
      <style:text-properties fo:color="#ffffff" style:text-line-through-style="none" fo:font-family="Arial" fo:font-size="12pt" fo:letter-spacing="normal" fo:font-style="normal" style:text-underline-style="none" fo:font-weight="normal" style:font-size-asian="12pt" style:font-style-asian="normal" style:font-weight-asian="normal" style:font-size-complex="12pt" style:font-style-complex="normal" style:font-weight-complex="normal"/>
    </style:style>
    <style:style style:name="T18" style:family="text">
      <style:text-properties fo:color="#464653" fo:font-family="Arial" fo:font-size="32pt" fo:language="en" fo:country="US" style:letter-kerning="true" style:font-family-asian="'Microsoft YaHei'" style:font-family-generic-asian="system" style:font-pitch-asian="variable" style:font-size-asian="32pt" style:language-asian="en" style:country-asian="US" style:font-family-complex="Arial" style:font-family-generic-complex="system" style:font-pitch-complex="variable" style:font-size-complex="32pt" style:language-complex="en" style:country-complex="US"/>
    </style:style>
    <style:style style:name="T19" style:family="text">
      <style:text-properties fo:color="#464653" fo:font-family="Arial" fo:font-size="20pt" fo:language="en" fo:country="US" style:letter-kerning="true" style:font-family-asian="'Microsoft YaHei'" style:font-family-generic-asian="system" style:font-pitch-asian="variable" style:font-size-asian="20pt" style:language-asian="en" style:country-asian="US" style:font-family-complex="Arial" style:font-family-generic-complex="system" style:font-pitch-complex="variable" style:font-size-complex="20pt" style:language-complex="en" style:country-complex="US"/>
    </style:style>
    <style:style style:name="T20" style:family="text">
      <style:text-properties fo:font-size="12pt" fo:font-weight="bold" style:font-size-asian="12pt" style:font-weight-asian="bold" style:font-size-complex="12pt" style:font-weight-complex="bold"/>
    </style:style>
    <style:style style:name="T21" style:family="text">
      <style:text-properties fo:color="#ffffff"/>
    </style:style>
    <style:style style:name="T22" style:family="text">
      <style:text-properties fo:color="#000000" style:text-line-through-style="none" fo:font-family="Arial" fo:font-size="8pt" fo:letter-spacing="normal" fo:font-style="normal" style:text-underline-style="none" fo:font-weight="normal" style:font-size-asian="8pt" style:font-style-asian="normal" style:font-weight-asian="normal" style:font-size-complex="8pt" style:font-style-complex="normal" style:font-weight-complex="normal"/>
    </style:style>
    <style:style style:name="T23" style:family="text">
      <style:text-properties fo:font-size="8pt" style:font-size-asian="8pt" style:font-size-complex="8pt"/>
    </style:style>
    <text:list-style style:name="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bullet text:level="1" text:bullet-char="•">
        <style:list-level-properties text:space-before="0.001cm" text:min-label-width="0.507cm"/>
        <style:text-properties fo:font-family="Arial" style:font-family-generic="swiss" fo:color="#808080" fo:font-size="85%"/>
      </text:list-level-style-bullet>
      <text:list-level-style-bullet text:level="2" text:bullet-char="–">
        <style:list-level-properties text:space-before="1.5cm" text:min-label-width="0.9cm"/>
        <style:text-properties fo:font-family="StarSymbol" fo:color="#808080" fo:font-size="75%"/>
      </text:list-level-style-bullet>
      <text:list-level-style-bullet text:level="3" text:bullet-char="●">
        <style:list-level-properties text:space-before="2.8cm" text:min-label-width="0.8cm"/>
        <style:text-properties fo:font-family="StarSymbol" fo:color="#808080" fo:font-size="45%"/>
      </text:list-level-style-bullet>
      <text:list-level-style-bullet text:level="4" text:bullet-char="–">
        <style:list-level-properties text:space-before="4.2cm" text:min-label-width="0.6cm"/>
        <style:text-properties fo:font-family="StarSymbol" fo:color="#808080" fo:font-size="75%"/>
      </text:list-level-style-bullet>
      <text:list-level-style-bullet text:level="5" text:bullet-char="●">
        <style:list-level-properties text:space-before="5.4cm" text:min-label-width="0.6cm"/>
        <style:text-properties fo:font-family="StarSymbol" fo:color="#808080" fo:font-size="45%"/>
      </text:list-level-style-bullet>
      <text:list-level-style-bullet text:level="6" text:bullet-char="●">
        <style:list-level-properties text:space-before="6.6cm" text:min-label-width="0.6cm"/>
        <style:text-properties fo:font-family="StarSymbol" fo:color="#808080" fo:font-size="45%"/>
      </text:list-level-style-bullet>
      <text:list-level-style-bullet text:level="7" text:bullet-char="●">
        <style:list-level-properties text:space-before="7.8cm" text:min-label-width="0.6cm"/>
        <style:text-properties fo:font-family="StarSymbol" fo:color="#808080" fo:font-size="45%"/>
      </text:list-level-style-bullet>
      <text:list-level-style-bullet text:level="8" text:bullet-char="●">
        <style:list-level-properties text:space-before="9cm" text:min-label-width="0.6cm"/>
        <style:text-properties fo:font-family="StarSymbol" fo:color="#808080" fo:font-size="45%"/>
      </text:list-level-style-bullet>
      <text:list-level-style-bullet text:level="9" text:bullet-char="●">
        <style:list-level-properties text:space-before="10.2cm" text:min-label-width="0.6cm"/>
        <style:text-properties fo:font-family="StarSymbol" fo:color="#808080" fo:font-size="45%"/>
      </text:list-level-style-bullet>
      <text:list-level-style-bullet text:level="10" text:bullet-char="●">
        <style:list-level-properties text:space-before="11.4cm" text:min-label-width="0.6cm"/>
        <style:text-properties fo:font-family="StarSymbol" fo:color="#808080" fo:font-size="45%"/>
      </text:list-level-style-bullet>
    </text:list-style>
    <text:list-style style:name="L3">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4">
      <text:list-level-style-bullet text:level="1" text:bullet-char="•">
        <style:list-level-properties text:space-before="0.001cm" text:min-label-width="0.507cm"/>
        <style:text-properties fo:font-family="Arial" style:font-family-generic="swiss" fo:color="#727ca3" fo:font-size="8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5">
      <text:list-level-style-bullet text:level="1" text:bullet-char="●">
        <style:list-level-properties text:min-label-width="0.6cm"/>
        <style:text-properties fo:font-family="StarSymbol" fo:color="#808080" fo:font-size="45%"/>
      </text:list-level-style-bullet>
      <text:list-level-style-bullet text:level="2" text:bullet-char="●">
        <style:list-level-properties text:space-before="0.6cm" text:min-label-width="0.6cm"/>
        <style:text-properties fo:font-family="StarSymbol" fo:color="#808080" fo:font-size="45%"/>
      </text:list-level-style-bullet>
      <text:list-level-style-bullet text:level="3" text:bullet-char="●">
        <style:list-level-properties text:space-before="1.2cm" text:min-label-width="0.6cm"/>
        <style:text-properties fo:font-family="StarSymbol" fo:color="#808080" fo:font-size="45%"/>
      </text:list-level-style-bullet>
      <text:list-level-style-bullet text:level="4" text:bullet-char="●">
        <style:list-level-properties text:space-before="1.8cm" text:min-label-width="0.6cm"/>
        <style:text-properties fo:font-family="StarSymbol" fo:color="#808080" fo:font-size="45%"/>
      </text:list-level-style-bullet>
      <text:list-level-style-bullet text:level="5" text:bullet-char="●">
        <style:list-level-properties text:space-before="2.4cm" text:min-label-width="0.6cm"/>
        <style:text-properties fo:font-family="StarSymbol" fo:color="#808080" fo:font-size="45%"/>
      </text:list-level-style-bullet>
      <text:list-level-style-bullet text:level="6" text:bullet-char="●">
        <style:list-level-properties text:space-before="3cm" text:min-label-width="0.6cm"/>
        <style:text-properties fo:font-family="StarSymbol" fo:color="#808080" fo:font-size="45%"/>
      </text:list-level-style-bullet>
      <text:list-level-style-bullet text:level="7" text:bullet-char="●">
        <style:list-level-properties text:space-before="3.6cm" text:min-label-width="0.6cm"/>
        <style:text-properties fo:font-family="StarSymbol" fo:color="#808080" fo:font-size="45%"/>
      </text:list-level-style-bullet>
      <text:list-level-style-bullet text:level="8" text:bullet-char="●">
        <style:list-level-properties text:space-before="4.2cm" text:min-label-width="0.6cm"/>
        <style:text-properties fo:font-family="StarSymbol" fo:color="#808080" fo:font-size="45%"/>
      </text:list-level-style-bullet>
      <text:list-level-style-bullet text:level="9" text:bullet-char="●">
        <style:list-level-properties text:space-before="4.8cm" text:min-label-width="0.6cm"/>
        <style:text-properties fo:font-family="StarSymbol" fo:color="#808080" fo:font-size="45%"/>
      </text:list-level-style-bullet>
      <text:list-level-style-bullet text:level="10" text:bullet-char="●">
        <style:list-level-properties text:space-before="5.4cm" text:min-label-width="0.6cm"/>
        <style:text-properties fo:font-family="StarSymbol" fo:color="#808080" fo:font-size="45%"/>
      </text:list-level-style-bullet>
    </text:list-style>
    <text:list-style style:name="L6">
      <text:list-level-style-bullet text:level="1" text:bullet-char="•">
        <style:list-level-properties text:space-before="0.001cm" text:min-label-width="0.507cm"/>
        <style:text-properties fo:font-family="Arial" style:font-family-generic="swiss" fo:color="#808080" fo:font-size="45%"/>
      </text:list-level-style-bullet>
      <text:list-level-style-bullet text:level="2" text:bullet-char="–">
        <style:list-level-properties text:space-before="1.5cm" text:min-label-width="0.9cm"/>
        <style:text-properties fo:font-family="StarSymbol" fo:color="#808080" fo:font-size="45%"/>
      </text:list-level-style-bullet>
      <text:list-level-style-bullet text:level="3" text:bullet-char="●">
        <style:list-level-properties text:space-before="2.8cm" text:min-label-width="0.8cm"/>
        <style:text-properties fo:font-family="StarSymbol" fo:color="#808080" fo:font-size="45%"/>
      </text:list-level-style-bullet>
      <text:list-level-style-bullet text:level="4" text:bullet-char="–">
        <style:list-level-properties text:space-before="4.2cm" text:min-label-width="0.6cm"/>
        <style:text-properties fo:font-family="StarSymbol" fo:color="#808080" fo:font-size="45%"/>
      </text:list-level-style-bullet>
      <text:list-level-style-bullet text:level="5" text:bullet-char="●">
        <style:list-level-properties text:space-before="5.4cm" text:min-label-width="0.6cm"/>
        <style:text-properties fo:font-family="StarSymbol" fo:color="#808080" fo:font-size="45%"/>
      </text:list-level-style-bullet>
      <text:list-level-style-bullet text:level="6" text:bullet-char="●">
        <style:list-level-properties text:space-before="6.6cm" text:min-label-width="0.6cm"/>
        <style:text-properties fo:font-family="StarSymbol" fo:color="#808080" fo:font-size="45%"/>
      </text:list-level-style-bullet>
      <text:list-level-style-bullet text:level="7" text:bullet-char="●">
        <style:list-level-properties text:space-before="7.8cm" text:min-label-width="0.6cm"/>
        <style:text-properties fo:font-family="StarSymbol" fo:color="#808080" fo:font-size="45%"/>
      </text:list-level-style-bullet>
      <text:list-level-style-bullet text:level="8" text:bullet-char="●">
        <style:list-level-properties text:space-before="9cm" text:min-label-width="0.6cm"/>
        <style:text-properties fo:font-family="StarSymbol" fo:color="#808080" fo:font-size="45%"/>
      </text:list-level-style-bullet>
      <text:list-level-style-bullet text:level="9" text:bullet-char="●">
        <style:list-level-properties text:space-before="10.2cm" text:min-label-width="0.6cm"/>
        <style:text-properties fo:font-family="StarSymbol" fo:color="#808080" fo:font-size="45%"/>
      </text:list-level-style-bullet>
      <text:list-level-style-bullet text:level="10" text:bullet-char="●">
        <style:list-level-properties text:space-before="11.4cm" text:min-label-width="0.6cm"/>
        <style:text-properties fo:font-family="StarSymbol" fo:color="#808080" fo:font-size="45%"/>
      </text:list-level-style-bullet>
    </text:list-style>
    <text:list-style style:name="L7">
      <text:list-level-style-bullet text:level="1" text:bullet-char="•">
        <style:list-level-properties text:space-before="0.001cm" text:min-label-width="0.793cm"/>
        <style:text-properties fo:font-family="Arial" style:font-family-generic="swiss" fo:color="#808080" fo:font-size="100%"/>
      </text:list-level-style-bullet>
      <text:list-level-style-bullet text:level="2" text:bullet-char="●">
        <style:list-level-properties text:space-before="0.6cm" text:min-label-width="0.6cm"/>
        <style:text-properties fo:font-family="StarSymbol" fo:color="#808080" fo:font-size="100%"/>
      </text:list-level-style-bullet>
      <text:list-level-style-bullet text:level="3" text:bullet-char="●">
        <style:list-level-properties text:space-before="1.2cm" text:min-label-width="0.6cm"/>
        <style:text-properties fo:font-family="StarSymbol" fo:color="#808080" fo:font-size="100%"/>
      </text:list-level-style-bullet>
      <text:list-level-style-bullet text:level="4" text:bullet-char="●">
        <style:list-level-properties text:space-before="1.8cm" text:min-label-width="0.6cm"/>
        <style:text-properties fo:font-family="StarSymbol" fo:color="#808080" fo:font-size="100%"/>
      </text:list-level-style-bullet>
      <text:list-level-style-bullet text:level="5" text:bullet-char="●">
        <style:list-level-properties text:space-before="2.4cm" text:min-label-width="0.6cm"/>
        <style:text-properties fo:font-family="StarSymbol" fo:color="#808080" fo:font-size="100%"/>
      </text:list-level-style-bullet>
      <text:list-level-style-bullet text:level="6" text:bullet-char="●">
        <style:list-level-properties text:space-before="3cm" text:min-label-width="0.6cm"/>
        <style:text-properties fo:font-family="StarSymbol" fo:color="#808080" fo:font-size="100%"/>
      </text:list-level-style-bullet>
      <text:list-level-style-bullet text:level="7" text:bullet-char="●">
        <style:list-level-properties text:space-before="3.6cm" text:min-label-width="0.6cm"/>
        <style:text-properties fo:font-family="StarSymbol" fo:color="#808080" fo:font-size="100%"/>
      </text:list-level-style-bullet>
      <text:list-level-style-bullet text:level="8" text:bullet-char="●">
        <style:list-level-properties text:space-before="4.2cm" text:min-label-width="0.6cm"/>
        <style:text-properties fo:font-family="StarSymbol" fo:color="#808080" fo:font-size="100%"/>
      </text:list-level-style-bullet>
      <text:list-level-style-bullet text:level="9" text:bullet-char="●">
        <style:list-level-properties text:space-before="4.8cm" text:min-label-width="0.6cm"/>
        <style:text-properties fo:font-family="StarSymbol" fo:color="#808080" fo:font-size="100%"/>
      </text:list-level-style-bullet>
      <text:list-level-style-bullet text:level="10" text:bullet-char="●">
        <style:list-level-properties text:space-before="5.4cm" text:min-label-width="0.6cm"/>
        <style:text-properties fo:font-family="StarSymbol" fo:color="#808080" fo:font-size="100%"/>
      </text:list-level-style-bullet>
    </text:list-style>
    <text:list-style style:name="L8">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9">
      <text:list-level-style-bullet text:level="1" text:bullet-char="●">
        <style:list-level-properties text:space-before="0.3cm" text:min-label-width="0.9cm"/>
        <style:text-properties fo:font-family="StarSymbol" fo:color="#808080" fo:font-size="45%"/>
      </text:list-level-style-bullet>
      <text:list-level-style-bullet text:level="2" text:bullet-char="–">
        <style:list-level-properties text:space-before="1.5cm" text:min-label-width="0.9cm"/>
        <style:text-properties fo:font-family="StarSymbol" fo:color="#808080" fo:font-size="75%"/>
      </text:list-level-style-bullet>
      <text:list-level-style-bullet text:level="3" text:bullet-char="●">
        <style:list-level-properties text:space-before="2.8cm" text:min-label-width="0.8cm"/>
        <style:text-properties fo:font-family="StarSymbol" fo:color="#808080" fo:font-size="45%"/>
      </text:list-level-style-bullet>
      <text:list-level-style-bullet text:level="4" text:bullet-char="–">
        <style:list-level-properties text:space-before="4.2cm" text:min-label-width="0.6cm"/>
        <style:text-properties fo:font-family="StarSymbol" fo:color="#808080" fo:font-size="75%"/>
      </text:list-level-style-bullet>
      <text:list-level-style-bullet text:level="5" text:bullet-char="●">
        <style:list-level-properties text:space-before="5.4cm" text:min-label-width="0.6cm"/>
        <style:text-properties fo:font-family="StarSymbol" fo:color="#808080" fo:font-size="45%"/>
      </text:list-level-style-bullet>
      <text:list-level-style-bullet text:level="6" text:bullet-char="●">
        <style:list-level-properties text:space-before="6.6cm" text:min-label-width="0.6cm"/>
        <style:text-properties fo:font-family="StarSymbol" fo:color="#808080" fo:font-size="45%"/>
      </text:list-level-style-bullet>
      <text:list-level-style-bullet text:level="7" text:bullet-char="●">
        <style:list-level-properties text:space-before="7.8cm" text:min-label-width="0.6cm"/>
        <style:text-properties fo:font-family="StarSymbol" fo:color="#808080" fo:font-size="45%"/>
      </text:list-level-style-bullet>
      <text:list-level-style-bullet text:level="8" text:bullet-char="●">
        <style:list-level-properties text:space-before="9cm" text:min-label-width="0.6cm"/>
        <style:text-properties fo:font-family="StarSymbol" fo:color="#808080" fo:font-size="45%"/>
      </text:list-level-style-bullet>
      <text:list-level-style-bullet text:level="9" text:bullet-char="●">
        <style:list-level-properties text:space-before="10.2cm" text:min-label-width="0.6cm"/>
        <style:text-properties fo:font-family="StarSymbol" fo:color="#808080" fo:font-size="45%"/>
      </text:list-level-style-bullet>
      <text:list-level-style-bullet text:level="10" text:bullet-char="●">
        <style:list-level-properties text:space-before="11.4cm" text:min-label-width="0.6cm"/>
        <style:text-properties fo:font-family="StarSymbol" fo:color="#808080" fo:font-size="45%"/>
      </text:list-level-style-bullet>
    </text:list-style>
  </office:automatic-styles>
  <office:body>
    <office:presentation>
      <draw:page draw:name="page1" draw:style-name="dp1" draw:master-page-name="Default" presentation:presentation-page-layout-name="AL1T0">
        <office:forms form:automatic-focus="false" form:apply-design-mode="false"/>
        <draw:frame draw:name="Title 1" presentation:style-name="pr1" draw:text-style-name="P2" draw:layer="layout" svg:width="21.801cm" svg:height="5.352cm" svg:x="1.905cm" svg:y="3.81cm" presentation:class="title" presentation:user-transformed="true">
          <draw:text-box>
            <text:p text:style-name="P1">
              <text:span text:style-name="T1">Natural Language Processing</text:span>
            </text:p>
          </draw:text-box>
        </draw:frame>
        <draw:frame draw:name="Subtitle 2" presentation:style-name="pr2" draw:text-style-name="P2" draw:layer="layout" svg:width="21.895cm" svg:height="4.867cm" svg:x="1.905cm" svg:y="9.737cm" presentation:class="subtitle" presentation:user-transformed="true">
          <draw:text-box>
            <text:p text:style-name="P1">
              <text:span text:style-name="T2">Improving call centre performance</text:span>
            </text:p>
            <text:p text:style-name="P1">
              <text:span text:style-name="T3"/>
            </text:p>
            <text:p text:style-name="P1">
              <text:span text:style-name="T4">Sonja Tilly</text:span>
            </text:p>
            <text:p text:style-name="P1">
              <text:span text:style-name="T4">April 2019</text:span>
            </text:p>
          </draw:text-box>
        </draw:frame>
        <presentation:notes draw:style-name="dp2">
          <draw:page-thumbnail draw:style-name="gr1" draw:layer="layout" svg:width="14.848cm" svg:height="11.136cm" svg:x="3.075cm" svg:y="2.257cm" draw:page-number="1" presentation:class="page"/>
          <draw:frame presentation:style-name="pr3" draw:layer="layout" svg:width="16.799cm" svg:height="13.364cm" svg:x="2.1cm" svg:y="14.107cm" presentation:class="notes" presentation:placeholder="true">
            <draw:text-box/>
          </draw:frame>
        </presentation:notes>
      </draw:page>
      <draw:page draw:name="page2" draw:style-name="dp1" draw:master-page-name="Default" presentation:presentation-page-layout-name="AL1T0">
        <office:forms form:automatic-focus="false" form:apply-design-mode="false"/>
        <draw:frame draw:name="Title 1" presentation:style-name="pr1" draw:text-style-name="P2" draw:layer="layout" svg:width="21.801cm" svg:height="5.352cm" svg:x="1.905cm" svg:y="3.81cm" presentation:class="title" presentation:user-transformed="true">
          <draw:text-box>
            <text:p text:style-name="P1">
              <text:span text:style-name="T1">Natural Language Processing</text:span>
            </text:p>
          </draw:text-box>
        </draw:frame>
        <draw:frame draw:name="Subtitle 2" presentation:style-name="pr2" draw:text-style-name="P2" draw:layer="layout" svg:width="21.895cm" svg:height="4.867cm" svg:x="1.905cm" svg:y="9.737cm" presentation:class="subtitle" presentation:user-transformed="true">
          <draw:text-box>
            <text:p text:style-name="P1">
              <text:span text:style-name="T2">Improving call centre performance</text:span>
            </text:p>
            <text:p text:style-name="P1">
              <text:span text:style-name="T3"/>
            </text:p>
            <text:p text:style-name="P1">
              <text:span text:style-name="T4">Sonja Tilly</text:span>
            </text:p>
            <text:p text:style-name="P1">
              <text:span text:style-name="T4">April 2019</text:span>
            </text:p>
          </draw:text-box>
        </draw:frame>
        <presentation:notes draw:style-name="dp2">
          <draw:page-thumbnail draw:style-name="gr1" draw:layer="layout" svg:width="14.848cm" svg:height="11.136cm" svg:x="3.075cm" svg:y="2.257cm" draw:page-number="2" presentation:class="page"/>
          <draw:frame presentation:style-name="pr3" draw:layer="layout" svg:width="16.799cm" svg:height="13.364cm" svg:x="2.1cm" svg:y="14.107cm" presentation:class="notes" presentation:placeholder="true">
            <draw:text-box/>
          </draw:frame>
        </presentation:notes>
      </draw:page>
      <draw:page draw:name="page3" draw:style-name="dp1" draw:master-page-name="Default_20_1" presentation:presentation-page-layout-name="AL2T11">
        <office:forms form:automatic-focus="false" form:apply-design-mode="false"/>
        <draw:frame draw:name="Title 1" presentation:style-name="pr4" draw:text-style-name="P2" draw:layer="layout" svg:width="22.859cm" svg:height="2.751cm" svg:x="1.27cm" svg:y="1.482cm" presentation:class="title" presentation:user-transformed="true">
          <draw:text-box>
            <text:p text:style-name="P1">
              <text:span text:style-name="T2">Project brief</text:span>
            </text:p>
          </draw:text-box>
        </draw:frame>
        <draw:frame draw:name="Content Placeholder 2" presentation:style-name="pr5" draw:text-style-name="P2" draw:layer="layout" svg:width="22.859cm" svg:height="13.546cm" svg:x="1.27cm" svg:y="3.945cm" presentation:class="outline" presentation:user-transformed="true">
          <draw:text-box>
            <text:list text:style-name="L2">
              <text:list-item>
                <text:p text:style-name="P3">
                  <text:span text:style-name="T5">Firm XYZ has call transcripts and is looking to extract information that will add value to the business, in particular in the following areas:</text:span>
                </text:p>
                <text:list>
                  <text:list-item>
                    <text:p text:style-name="P4">
                      <text:span text:style-name="T5">Call centre productivity;</text:span>
                    </text:p>
                  </text:list-item>
                  <text:list-item>
                    <text:p text:style-name="P4">
                      <text:span text:style-name="T5">Online customer interface;</text:span>
                    </text:p>
                  </text:list-item>
                  <text:list-item>
                    <text:p text:style-name="P4">
                      <text:span text:style-name="T5">Product offering.</text:span>
                    </text:p>
                  </text:list-item>
                </text:list>
              </text:list-item>
            </text:list>
            <text:p text:style-name="P5">
              <text:span text:style-name="T6"/>
            </text:p>
            <text:p text:style-name="P6">
              <text:span text:style-name="T5"/>
            </text:p>
          </draw:text-box>
        </draw:frame>
        <presentation:notes draw:style-name="dp2">
          <draw:page-thumbnail draw:style-name="gr1" draw:layer="layout" svg:width="14.848cm" svg:height="11.136cm" svg:x="3.075cm" svg:y="2.257cm" draw:page-number="3" presentation:class="page"/>
          <draw:frame presentation:style-name="pr6" draw:text-style-name="P7" draw:layer="layout" svg:width="16.799cm" svg:height="13.364cm" svg:x="2.1cm" svg:y="14.107cm" presentation:class="notes" presentation:placeholder="true">
            <draw:text-box/>
          </draw:frame>
        </presentation:notes>
      </draw:page>
      <draw:page draw:name="Areas of investigation" draw:style-name="dp1" draw:master-page-name="Default_20_1" presentation:presentation-page-layout-name="AL2T11">
        <office:forms form:automatic-focus="false" form:apply-design-mode="false"/>
        <draw:frame draw:name="Title 1" presentation:style-name="pr7" draw:text-style-name="P2" draw:layer="layout" svg:width="22.859cm" svg:height="2.751cm" svg:x="1.27cm" svg:y="1.482cm" presentation:class="title" presentation:user-transformed="true">
          <draw:text-box>
            <text:p text:style-name="P1">
              <text:span text:style-name="T3">Areas of investigation</text:span>
            </text:p>
          </draw:text-box>
        </draw:frame>
        <draw:frame draw:name="Content Placeholder 2" presentation:style-name="pr8" draw:text-style-name="P2" draw:layer="layout" svg:width="22.859cm" svg:height="13.546cm" svg:x="1.27cm" svg:y="4.145cm" presentation:class="outline" presentation:user-transformed="true">
          <draw:text-box>
            <text:list text:style-name="L2">
              <text:list-item>
                <text:p text:style-name="P3">
                  <text:span text:style-name="T5">What type of call are the agents spending most time on?</text:span>
                </text:p>
              </text:list-item>
              <text:list-item>
                <text:p text:style-name="P3">
                  <text:span text:style-name="T5">Is there seasonality in call volume?</text:span>
                </text:p>
              </text:list-item>
              <text:list-item>
                <text:p text:style-name="P3">
                  <text:span text:style-name="T5">What are the key topics?</text:span>
                </text:p>
              </text:list-item>
              <text:list-item>
                <text:p text:style-name="P3">
                  <text:span text:style-name="T5">Can areas for product enhancement be identified?</text:span>
                </text:p>
              </text:list-item>
            </text:list>
            <text:p text:style-name="P5">
              <text:span text:style-name="T6"/>
            </text:p>
          </draw:text-box>
        </draw:frame>
        <presentation:notes draw:style-name="dp2">
          <draw:page-thumbnail draw:style-name="gr1" draw:layer="layout" svg:width="14.848cm" svg:height="11.136cm" svg:x="3.075cm" svg:y="2.257cm" draw:page-number="4" presentation:class="page"/>
          <draw:frame presentation:style-name="pr6" draw:layer="layout" svg:width="16.799cm" svg:height="13.364cm" svg:x="2.1cm" svg:y="14.107cm" presentation:class="notes" presentation:placeholder="true">
            <draw:text-box/>
          </draw:frame>
        </presentation:notes>
      </draw:page>
      <draw:page draw:name="Approach" draw:style-name="dp1" draw:master-page-name="Default_20_1" presentation:presentation-page-layout-name="AL2T11">
        <office:forms form:automatic-focus="false" form:apply-design-mode="false"/>
        <draw:frame draw:name="Title 1" presentation:style-name="pr7" draw:text-style-name="P2" draw:layer="layout" svg:width="22.859cm" svg:height="2.751cm" svg:x="1.27cm" svg:y="1.482cm" presentation:class="title" presentation:user-transformed="true">
          <draw:text-box>
            <text:p text:style-name="P1">
              <text:span text:style-name="T3">Approach</text:span>
            </text:p>
          </draw:text-box>
        </draw:frame>
        <draw:frame draw:name="Content Placeholder 2" presentation:style-name="pr8" draw:text-style-name="P8" draw:layer="layout" svg:width="22.859cm" svg:height="13.546cm" svg:x="1.27cm" svg:y="4.145cm" presentation:class="outline" presentation:user-transformed="true">
          <draw:text-box>
            <text:list text:style-name="L2">
              <text:list-item>
                <text:p text:style-name="P5">
                  <text:span text:style-name="T5">Introduction to the dataset</text:span>
                </text:p>
              </text:list-item>
              <text:list-item>
                <text:p text:style-name="P5">
                  <text:span text:style-name="T5">Tools used: Python libraries and Tableau</text:span>
                </text:p>
              </text:list-item>
              <text:list-item>
                <text:p text:style-name="P5">
                  <text:span text:style-name="T5">
                    Data exploration 
                    <text:s/>
                  </text:span>
                </text:p>
              </text:list-item>
              <text:list-item>
                <text:p text:style-name="P5">
                  <text:span text:style-name="T5">Pre-processing</text:span>
                </text:p>
              </text:list-item>
              <text:list-item>
                <text:p text:style-name="P5">
                  <text:span text:style-name="T5">N-gram extraction</text:span>
                </text:p>
              </text:list-item>
              <text:list-item>
                <text:p text:style-name="P5">
                  <text:span text:style-name="T5">Topic modelling</text:span>
                </text:p>
              </text:list-item>
              <text:list-item>
                <text:p text:style-name="P5">
                  <text:span text:style-name="T5">Phrase matching</text:span>
                </text:p>
              </text:list-item>
              <text:list-item>
                <text:p text:style-name="P5">
                  <text:span text:style-name="T5">Classification</text:span>
                </text:p>
              </text:list-item>
              <text:list-item>
                <text:p text:style-name="P5">
                  <text:span text:style-name="T5">Conclusions &amp; recommendations</text:span>
                </text:p>
              </text:list-item>
            </text:list>
            <text:p text:style-name="P5">
              <text:span text:style-name="T5"/>
            </text:p>
          </draw:text-box>
        </draw:frame>
        <presentation:notes draw:style-name="dp2">
          <draw:page-thumbnail draw:style-name="gr1" draw:layer="layout" svg:width="14.848cm" svg:height="11.136cm" svg:x="3.075cm" svg:y="2.257cm" draw:page-number="5" presentation:class="page"/>
          <draw:frame presentation:style-name="pr6" draw:layer="layout" svg:width="16.799cm" svg:height="13.364cm" svg:x="2.1cm" svg:y="14.107cm" presentation:class="notes" presentation:placeholder="true">
            <draw:text-box/>
          </draw:frame>
        </presentation:notes>
      </draw:page>
      <draw:page draw:name="Dataset" draw:style-name="dp1" draw:master-page-name="Default_20_1" presentation:presentation-page-layout-name="AL2T11">
        <office:forms form:automatic-focus="false" form:apply-design-mode="false"/>
        <draw:frame draw:style-name="gr2" draw:text-style-name="P9" draw:layer="layout" svg:width="16.398cm" svg:height="9.957cm" draw:transform="skewX (-0.0001745329251994) rotate (-0.00261799387917729) translate (4.154cm 8.7cm)">
          <draw:image xlink:href="Pictures/1000020100000400000003004A6C820E.png" xlink:type="simple" xlink:show="embed" xlink:actuate="onLoad">
            <text:p/>
          </draw:image>
        </draw:frame>
        <draw:frame draw:name="Title 1" presentation:style-name="pr7" draw:text-style-name="P2" draw:layer="layout" svg:width="22.859cm" svg:height="2.751cm" svg:x="1.27cm" svg:y="1.482cm" presentation:class="title" presentation:user-transformed="true">
          <draw:text-box>
            <text:p text:style-name="P1">
              <text:span text:style-name="T3">Dataset</text:span>
            </text:p>
          </draw:text-box>
        </draw:frame>
        <draw:frame draw:name="Content Placeholder 2" presentation:style-name="pr8" draw:text-style-name="P8" draw:layer="layout" svg:width="22.859cm" svg:height="13.546cm" svg:x="1.27cm" svg:y="4.145cm" presentation:class="outline" presentation:user-transformed="true">
          <draw:text-box>
            <text:list text:style-name="L4">
              <text:list-item>
                <text:p text:style-name="P5">
                  <text:span text:style-name="T7">12,071 call transcripts containing unstructured text.</text:span>
                </text:p>
              </text:list-item>
              <text:list-item>
                <text:p text:style-name="P5">
                  <text:span text:style-name="T7">Calls are classified according to chat disposition:</text:span>
                </text:p>
                <text:list>
                  <text:list-item>
                    <text:p text:style-name="P6">
                      <text:span text:style-name="T7">“</text:span>
                      <text:span text:style-name="T7">No Sale - Assisted Agent/Partner” calls account for around 50% of all calls.</text:span>
                    </text:p>
                  </text:list-item>
                  <text:list-item>
                    <text:p text:style-name="P6">
                      <text:span text:style-name="T7">“</text:span>
                      <text:span text:style-name="T7">No Sale – Completed Quote” and “Sale – Completed Online” only account for 4.7% and 0.9% of all calls.</text:span>
                    </text:p>
                  </text:list-item>
                </text:list>
              </text:list-item>
              <text:list-item>
                <text:p text:style-name="P6">
                  <text:span text:style-name="T7">The dataset contains the start time and date of the call as well as the call length.</text:span>
                </text:p>
              </text:list-item>
            </text:list>
          </draw:text-box>
        </draw:frame>
        <presentation:notes draw:style-name="dp2">
          <draw:page-thumbnail draw:style-name="gr1" draw:layer="layout" svg:width="14.848cm" svg:height="11.136cm" svg:x="3.075cm" svg:y="2.257cm" draw:page-number="6" presentation:class="page"/>
          <draw:frame presentation:style-name="pr6" draw:layer="layout" svg:width="16.799cm" svg:height="13.364cm" svg:x="2.1cm" svg:y="14.107cm" presentation:class="notes" presentation:placeholder="true">
            <draw:text-box/>
          </draw:frame>
        </presentation:notes>
      </draw:page>
      <draw:page draw:name="Data exploration (2)" draw:style-name="dp1" draw:master-page-name="Default_20_1" presentation:presentation-page-layout-name="AL2T11">
        <office:forms form:automatic-focus="false" form:apply-design-mode="false"/>
        <draw:frame draw:name="Title 1" presentation:style-name="pr7" draw:text-style-name="P10" draw:layer="layout" svg:width="22.859cm" svg:height="2.751cm" svg:x="1.27cm" svg:y="1.482cm" presentation:class="title" presentation:user-transformed="true">
          <draw:text-box>
            <text:p text:style-name="P1">
              <text:span text:style-name="T1">Data exploration – exploring average chat length</text:span>
            </text:p>
          </draw:text-box>
        </draw:frame>
        <draw:frame draw:name="Picture 2" draw:style-name="gr3" draw:text-style-name="P11" draw:layer="layout" svg:width="20.062cm" svg:height="15.015cm" svg:x="1.599cm" svg:y="3.136cm">
          <draw:image xlink:href="Pictures/10000000000003AE000002C1C25105D7.png" xlink:type="simple" xlink:show="embed" xlink:actuate="onLoad">
            <text:p/>
          </draw:image>
        </draw:frame>
        <draw:frame draw:style-name="gr4" draw:text-style-name="P12" draw:layer="layout" svg:width="10.72cm" svg:height="3.095cm" svg:x="12.12cm" svg:y="5.548cm">
          <draw:text-box>
            <text:list text:style-name="L5">
              <text:list-item>
                <text:p>
                  <text:span text:style-name="T8">On average, quote and completed sale</text:span>
                </text:p>
                <text:p>
                  <text:span text:style-name="T8">calls have by far the longest average length.</text:span>
                </text:p>
              </text:list-item>
              <text:list-item>
                <text:p>
                  <text:span text:style-name="T8">This is followed by chats with existing customers.</text:span>
                </text:p>
                <text:p>
                  <text:span text:style-name="T8"/>
                </text:p>
              </text:list-item>
              <text:list-item>
                <text:p>
                  <text:span text:style-name="T8">The average call time dedicated to the different call</text:span>
                </text:p>
                <text:p>
                  <text:span text:style-name="T8">types seems intuitively right.</text:span>
                </text:p>
              </text:list-item>
            </text:list>
          </draw:text-box>
        </draw:frame>
        <presentation:notes draw:style-name="dp2">
          <draw:page-thumbnail draw:style-name="gr1" draw:layer="layout" svg:width="14.848cm" svg:height="11.136cm" svg:x="3.075cm" svg:y="2.257cm" draw:page-number="7" presentation:class="page"/>
          <draw:frame presentation:style-name="pr6" draw:layer="layout" svg:width="16.799cm" svg:height="13.364cm" svg:x="2.1cm" svg:y="14.107cm" presentation:class="notes" presentation:placeholder="true">
            <draw:text-box/>
          </draw:frame>
        </presentation:notes>
      </draw:page>
      <draw:page draw:name="page8" draw:style-name="dp1" draw:master-page-name="Default_20_1" presentation:presentation-page-layout-name="AL2T11">
        <office:forms form:automatic-focus="false" form:apply-design-mode="false"/>
        <draw:frame draw:name="Title 1" presentation:style-name="pr7" draw:text-style-name="P10" draw:layer="layout" svg:width="22.859cm" svg:height="2.751cm" svg:x="1.271cm" svg:y="1.483cm" presentation:class="title" presentation:user-transformed="true">
          <draw:text-box>
            <text:p text:style-name="P1">
              <text:span text:style-name="T1">Data exploration – exploring call time by agent</text:span>
            </text:p>
          </draw:text-box>
        </draw:frame>
        <draw:frame draw:style-name="gr5" draw:text-style-name="P9" draw:layer="layout" svg:width="15.316cm" svg:height="11.723cm" svg:x="0.7cm" svg:y="3.277cm">
          <draw:image xlink:href="Pictures/1000020100000370000002BE513C1436.png" xlink:type="simple" xlink:show="embed" xlink:actuate="onLoad">
            <text:p/>
          </draw:image>
        </draw:frame>
        <draw:frame draw:style-name="gr6" draw:text-style-name="P9" draw:layer="layout" svg:width="8.736cm" svg:height="11.702cm" svg:x="15.864cm" svg:y="3.298cm">
          <draw:image xlink:href="Pictures/1000020100000370000002BE48235369.png" xlink:type="simple" xlink:show="embed" xlink:actuate="onLoad">
            <text:p/>
          </draw:image>
        </draw:frame>
        <draw:frame draw:style-name="gr7" draw:text-style-name="P14" draw:layer="layout" svg:width="22.777cm" svg:height="4.108cm" svg:x="1.4cm" svg:y="15.1cm">
          <draw:text-box>
            <text:list text:style-name="L5">
              <text:list-item>
                <text:p>
                  <text:span text:style-name="T9">Sheril's average chat time is longer in 7 out of 12 chat categories. </text:span>
                </text:p>
              </text:list-item>
              <text:list-item>
                <text:p>
                  <text:span text:style-name="T9">Sheril has a significantly lower count in all chat disposition categories.</text:span>
                </text:p>
                <text:p>
                  <text:span text:style-name="T10"/>
                </text:p>
                <text:p>
                  <text:span text:style-name="T11">Suggestion:</text:span>
                </text:p>
                <text:p text:style-name="P13">
                  <text:span text:style-name="T11"/>
                </text:p>
              </text:list-item>
              <text:list-item>
                <text:p>
                  <text:span text:style-name="T11">Confirm the amount of hours worked for both agents and adjust count of chats if necessary.</text:span>
                </text:p>
              </text:list-item>
              <text:list-item>
                <text:p>
                  <text:span text:style-name="T12">The above indicates that Rebecca is the more productive of the two agents assuming same working hours.</text:span>
                  <text:span text:style-name="T9"> </text:span>
                </text:p>
              </text:list-item>
            </text:list>
            <text:list text:style-name="L1">
              <text:list-header>
                <text:p>
                  <text:span text:style-name="T7"/>
                </text:p>
              </text:list-header>
            </text:list>
          </draw:text-box>
        </draw:frame>
        <presentation:notes draw:style-name="dp2">
          <draw:page-thumbnail draw:style-name="gr1" draw:layer="layout" svg:width="14.848cm" svg:height="11.136cm" svg:x="3.075cm" svg:y="2.257cm" draw:page-number="8" presentation:class="page"/>
          <draw:frame presentation:style-name="pr6" draw:text-style-name="P7" draw:layer="layout" svg:width="16.799cm" svg:height="13.364cm" svg:x="2.1cm" svg:y="14.107cm" presentation:class="notes" presentation:placeholder="true">
            <draw:text-box/>
          </draw:frame>
        </presentation:notes>
      </draw:page>
      <draw:page draw:name="page9" draw:style-name="dp1" draw:master-page-name="Default_20_1" presentation:presentation-page-layout-name="AL2T11">
        <office:forms form:automatic-focus="false" form:apply-design-mode="false"/>
        <draw:frame draw:name="Title 1" presentation:style-name="pr7" draw:text-style-name="P10" draw:layer="layout" svg:width="22.859cm" svg:height="2.751cm" svg:x="1.271cm" svg:y="1.483cm" presentation:class="title" presentation:user-transformed="true">
          <draw:text-box>
            <text:p text:style-name="P1">
              <text:span text:style-name="T1">Data exploration – exploring call volume by month</text:span>
            </text:p>
          </draw:text-box>
        </draw:frame>
        <draw:frame draw:name="Picture 2" draw:style-name="gr3" draw:text-style-name="P11" draw:layer="layout" svg:width="22.813cm" svg:height="14.56cm" svg:x="1.408cm" svg:y="3.716cm">
          <draw:image xlink:href="Pictures/100000000000039F0000027326B9B6B1.png" xlink:type="simple" xlink:show="embed" xlink:actuate="onLoad">
            <text:p/>
          </draw:image>
        </draw:frame>
        <draw:frame draw:style-name="gr8" draw:text-style-name="P12" draw:layer="layout" svg:width="10.843cm" svg:height="6.017cm" svg:x="14.256cm" svg:y="11.944cm">
          <draw:text-box>
            <text:list text:style-name="L5">
              <text:list-item>
                <text:p>
                  <text:span text:style-name="T8">Call volumes peak in March and then</text:span>
                </text:p>
                <text:p>
                  <text:span text:style-name="T8">decline into the summer months.</text:span>
                </text:p>
              </text:list-item>
              <text:list-item>
                <text:p>
                  <text:span text:style-name="T8">More call history over time is required to establish</text:span>
                </text:p>
                <text:p>
                  <text:span text:style-name="T8">if the drop in February is incidental or a recurring</text:span>
                </text:p>
                <text:p>
                  <text:span text:style-name="T8">phenomenon.</text:span>
                </text:p>
                <text:p>
                  <text:span text:style-name="T8"/>
                </text:p>
              </text:list-item>
              <text:list-item>
                <text:p>
                  <text:span text:style-name="T13">Call volumes should be taken into account</text:span>
                </text:p>
                <text:p>
                  <text:span text:style-name="T13">when planning call centre staffing – the data </text:span>
                </text:p>
                <text:p>
                  <text:span text:style-name="T13">suggests that more resources are required in</text:span>
                </text:p>
                <text:p>
                  <text:span text:style-name="T13">January and from March to May while fewer </text:span>
                </text:p>
                <text:p>
                  <text:span text:style-name="T13">may be needed during the summer months.</text:span>
                </text:p>
                <text:p>
                  <text:span text:style-name="T13"/>
                </text:p>
              </text:list-item>
            </text:list>
          </draw:text-box>
        </draw:frame>
        <presentation:notes draw:style-name="dp2">
          <draw:page-thumbnail draw:style-name="gr1" draw:layer="layout" svg:width="14.848cm" svg:height="11.136cm" svg:x="3.075cm" svg:y="2.257cm" draw:page-number="9" presentation:class="page"/>
          <draw:frame presentation:style-name="pr6" draw:layer="layout" svg:width="16.799cm" svg:height="13.364cm" svg:x="2.1cm" svg:y="14.107cm" presentation:class="notes" presentation:placeholder="true">
            <draw:text-box/>
          </draw:frame>
        </presentation:notes>
      </draw:page>
      <draw:page draw:name="Data exploration (3)" draw:style-name="dp1" draw:master-page-name="Default_20_1" presentation:presentation-page-layout-name="AL2T11">
        <office:forms form:automatic-focus="false" form:apply-design-mode="false"/>
        <draw:frame draw:name="Title 1" presentation:style-name="pr7" draw:text-style-name="P10" draw:layer="layout" svg:width="22.859cm" svg:height="2.751cm" svg:x="1.27cm" svg:y="1.482cm" presentation:class="title" presentation:user-transformed="true">
          <draw:text-box>
            <text:p text:style-name="P1">
              <text:span text:style-name="T1">Data exploration – exploring call volume by time</text:span>
            </text:p>
          </draw:text-box>
        </draw:frame>
        <draw:frame draw:name="Picture 4" draw:style-name="gr3" draw:text-style-name="P11" draw:layer="layout" svg:width="23.441cm" svg:height="13.126cm" svg:x="0.859cm" svg:y="4.174cm">
          <draw:image xlink:href="Pictures/10000000000004EB000002C14A422C25.png" xlink:type="simple" xlink:show="embed" xlink:actuate="onLoad">
            <text:p/>
          </draw:image>
        </draw:frame>
        <draw:frame draw:style-name="gr9" draw:text-style-name="P12" draw:layer="layout" svg:width="8.252cm" svg:height="3.162cm" svg:x="16.827cm" svg:y="12.524cm">
          <draw:text-box>
            <text:list text:style-name="L5">
              <text:list-item>
                <text:p>
                  <text:span text:style-name="T8">The call volume picks up after 3pm</text:span>
                </text:p>
                <text:p>
                  <text:span text:style-name="T8">and drops off after 21pm.</text:span>
                </text:p>
                <text:p>
                  <text:span text:style-name="T13"/>
                </text:p>
              </text:list-item>
              <text:list-item>
                <text:p>
                  <text:span text:style-name="T13">This should be considered when</text:span>
                </text:p>
                <text:p>
                  <text:span text:style-name="T13">planning call centre resourcing – </text:span>
                </text:p>
                <text:p>
                  <text:span text:style-name="T13">peak time is from 17 – 18pm.</text:span>
                </text:p>
              </text:list-item>
            </text:list>
          </draw:text-box>
        </draw:frame>
        <presentation:notes draw:style-name="dp2">
          <draw:page-thumbnail draw:style-name="gr1" draw:layer="layout" svg:width="14.848cm" svg:height="11.136cm" svg:x="3.075cm" svg:y="2.257cm" draw:page-number="10" presentation:class="page"/>
          <draw:frame presentation:style-name="pr6" draw:text-style-name="P7" draw:layer="layout" svg:width="16.799cm" svg:height="13.364cm" svg:x="2.1cm" svg:y="14.107cm" presentation:class="notes" presentation:placeholder="true">
            <draw:text-box/>
          </draw:frame>
        </presentation:notes>
      </draw:page>
      <draw:page draw:name="Data exploration (1)" draw:style-name="dp1" draw:master-page-name="Default_20_1" presentation:presentation-page-layout-name="AL2T11">
        <office:forms form:automatic-focus="false" form:apply-design-mode="false"/>
        <draw:frame draw:name="Title 1" presentation:style-name="pr7" draw:text-style-name="P10" draw:layer="layout" svg:width="22.859cm" svg:height="2.751cm" svg:x="1.27cm" svg:y="1.482cm" presentation:class="title" presentation:user-transformed="true">
          <draw:text-box>
            <text:p text:style-name="P1">
              <text:span text:style-name="T1">Data exploration – exploring caller countries</text:span>
            </text:p>
          </draw:text-box>
        </draw:frame>
        <draw:frame draw:name="Picture 3" draw:style-name="gr3" draw:text-style-name="P11" draw:layer="layout" svg:width="23.41cm" svg:height="14.326cm" svg:x="1.099cm" svg:y="3.624cm">
          <draw:image xlink:href="Pictures/1000000000000480000002C1B295EACC.png" xlink:type="simple" xlink:show="embed" xlink:actuate="onLoad">
            <text:p/>
          </draw:image>
        </draw:frame>
        <draw:frame draw:style-name="gr10" draw:text-style-name="P12" draw:layer="layout" svg:width="20.317cm" svg:height="2.673cm" svg:x="1.2cm" svg:y="14.4cm">
          <draw:text-box>
            <text:list text:style-name="L4">
              <text:list-item>
                <text:p text:style-name="P15">
                  <text:span text:style-name="T14">The majority of callers reside in the US.</text:span>
                </text:p>
              </text:list-item>
              <text:list-item>
                <text:p text:style-name="P15">
                  <text:span text:style-name="T14">Therefore, it makes sense for the call centre to be US-based.</text:span>
                </text:p>
              </text:list-item>
              <text:list-item>
                <text:p text:style-name="P15">
                  <text:span text:style-name="T14">The call centre is open 12 hours a day and thus remains accessible for customers in other time zones.</text:span>
                </text:p>
              </text:list-item>
            </text:list>
          </draw:text-box>
        </draw:frame>
        <presentation:notes draw:style-name="dp2">
          <draw:page-thumbnail draw:style-name="gr1" draw:layer="layout" svg:width="14.848cm" svg:height="11.136cm" svg:x="3.075cm" svg:y="2.257cm" draw:page-number="11" presentation:class="page"/>
          <draw:frame presentation:style-name="pr6" draw:text-style-name="P7" draw:layer="layout" svg:width="16.799cm" svg:height="13.364cm" svg:x="2.1cm" svg:y="14.107cm" presentation:class="notes" presentation:placeholder="true">
            <draw:text-box/>
          </draw:frame>
        </presentation:notes>
      </draw:page>
      <draw:page draw:name="Pre-processing" draw:style-name="dp1" draw:master-page-name="Default_20_1" presentation:presentation-page-layout-name="AL2T11">
        <office:forms form:automatic-focus="false" form:apply-design-mode="false"/>
        <draw:frame draw:name="Title 1" presentation:style-name="pr7" draw:text-style-name="P2" draw:layer="layout" svg:width="22.859cm" svg:height="2.751cm" svg:x="1.27cm" svg:y="1.482cm" presentation:class="title" presentation:user-transformed="true">
          <draw:text-box>
            <text:p text:style-name="P1">
              <text:span text:style-name="T3">Pre-processing</text:span>
            </text:p>
          </draw:text-box>
        </draw:frame>
        <draw:frame draw:name="Content Placeholder 2" presentation:style-name="pr9" draw:text-style-name="P17" draw:layer="layout" svg:width="22.859cm" svg:height="13.546cm" svg:x="1.27cm" svg:y="3.954cm" presentation:class="outline" presentation:user-transformed="true">
          <draw:text-box>
            <text:list text:style-name="L5">
              <text:list-item>
                <text:p text:style-name="P3">
                  <text:span text:style-name="T15">Make every word lower case</text:span>
                </text:p>
              </text:list-item>
              <text:list-item>
                <text:p text:style-name="P3">
                  <text:span text:style-name="T15">Tokenization</text:span>
                </text:p>
                <text:list>
                  <text:list-header>
                    <text:p text:style-name="P16">Tokenization is the process of breaking a stream of text up into words, phrases, symbols, or other meaningful elements called tokens.</text:p>
                  </text:list-header>
                </text:list>
              </text:list-item>
              <text:list-item>
                <text:p text:style-name="P4">
                  <text:span text:style-name="T15">Lemmatization</text:span>
                </text:p>
                <text:list>
                  <text:list-header>
                    <text:p text:style-name="P4">
                      <text:span text:style-name="T15">Lemmatizaton allows the computer to group together words with the same inflected meaning but not necessarily the same lexical stem, e.g. “good”, “better”, “best”. </text:span>
                    </text:p>
                  </text:list-header>
                </text:list>
              </text:list-item>
              <text:list-item>
                <text:p text:style-name="P3">
                  <text:span text:style-name="T15">Extend standard stopword list with first names occurring in transcript.</text:span>
                </text:p>
              </text:list-item>
            </text:list>
            <text:p text:style-name="P5">
              <text:span text:style-name="T15"/>
            </text:p>
          </draw:text-box>
        </draw:frame>
        <presentation:notes draw:style-name="dp2">
          <draw:page-thumbnail draw:style-name="gr1" draw:layer="layout" svg:width="14.848cm" svg:height="11.136cm" svg:x="3.075cm" svg:y="2.257cm" draw:page-number="12" presentation:class="page"/>
          <draw:frame presentation:style-name="pr6" draw:layer="layout" svg:width="16.799cm" svg:height="13.364cm" svg:x="2.1cm" svg:y="14.107cm" presentation:class="notes" presentation:placeholder="true">
            <draw:text-box/>
          </draw:frame>
        </presentation:notes>
      </draw:page>
      <draw:page draw:name="Most common words" draw:style-name="dp1" draw:master-page-name="Default_20_1" presentation:presentation-page-layout-name="AL2T11">
        <office:forms form:automatic-focus="false" form:apply-design-mode="false"/>
        <draw:frame draw:name="Title 1" presentation:style-name="pr7" draw:text-style-name="P2" draw:layer="layout" svg:width="22.859cm" svg:height="2.751cm" svg:x="1.27cm" svg:y="1.482cm" presentation:class="title" presentation:user-transformed="true">
          <draw:text-box>
            <text:p text:style-name="P1">
              <text:span text:style-name="T3">Most common words</text:span>
            </text:p>
          </draw:text-box>
        </draw:frame>
        <draw:frame draw:name="Content Placeholder 2" presentation:style-name="pr5" draw:text-style-name="P2" draw:layer="layout" svg:width="21.176cm" svg:height="11.4cm" svg:x="2.953cm" svg:y="6.591cm" presentation:class="outline" presentation:user-transformed="true">
          <draw:text-box>
            <text:p text:style-name="P5">
              <text:span text:style-name="T6"/>
            </text:p>
            <text:p text:style-name="P5">
              <text:span text:style-name="T6"/>
            </text:p>
            <text:p text:style-name="P5">
              <text:span text:style-name="T6"/>
            </text:p>
            <text:p text:style-name="P5">
              <text:span text:style-name="T6"/>
            </text:p>
            <text:p text:style-name="P5">
              <text:span text:style-name="T6"/>
            </text:p>
            <text:p text:style-name="P5">
              <text:span text:style-name="T6"/>
            </text:p>
            <text:p text:style-name="P5">
              <text:span text:style-name="T6"/>
            </text:p>
          </draw:text-box>
        </draw:frame>
        <draw:frame draw:style-name="gr5" draw:text-style-name="P9" draw:layer="layout" svg:width="22.698cm" svg:height="11.795cm" draw:transform="rotate (-0.00209439510357992) translate (0.745cm 5.7cm)">
          <draw:image xlink:href="Pictures/10000201000002C60000017106ECAB60.png" xlink:type="simple" xlink:show="embed" xlink:actuate="onLoad">
            <text:p/>
          </draw:image>
        </draw:frame>
        <draw:frame draw:style-name="gr11" draw:text-style-name="P12" draw:layer="layout" svg:width="21.096cm" svg:height="1.699cm" svg:x="1.488cm" svg:y="4.024cm">
          <draw:text-box>
            <text:list text:style-name="L6">
              <text:list-item>
                <text:p text:style-name="P15">
                  <text:span text:style-name="T14">Filtered out nouns using nltk's position tagging - focusing on nouns generated the most meaningful results.</text:span>
                </text:p>
              </text:list-item>
              <text:list-item>
                <text:p text:style-name="P15">
                  <text:span text:style-name="T14">The most common word in the transcripts is “coverage”. </text:span>
                </text:p>
              </text:list-item>
            </text:list>
          </draw:text-box>
        </draw:frame>
        <presentation:notes draw:style-name="dp2">
          <draw:page-thumbnail draw:style-name="gr1" draw:layer="layout" svg:width="14.848cm" svg:height="11.136cm" svg:x="3.075cm" svg:y="2.257cm" draw:page-number="13" presentation:class="page"/>
          <draw:frame presentation:style-name="pr6" draw:layer="layout" svg:width="16.799cm" svg:height="13.364cm" svg:x="2.1cm" svg:y="14.107cm" presentation:class="notes" presentation:placeholder="true">
            <draw:text-box/>
          </draw:frame>
        </presentation:notes>
      </draw:page>
      <draw:page draw:name="Most common bi-grams" draw:style-name="dp1" draw:master-page-name="Default_20_1" presentation:presentation-page-layout-name="AL2T11">
        <office:forms form:automatic-focus="false" form:apply-design-mode="false"/>
        <draw:frame draw:name="Title 1" presentation:style-name="pr7" draw:text-style-name="P2" draw:layer="layout" svg:width="22.859cm" svg:height="2.751cm" svg:x="1.27cm" svg:y="1.482cm" presentation:class="title" presentation:user-transformed="true">
          <draw:text-box>
            <text:p text:style-name="P1">
              <text:span text:style-name="T3">Most common bi-grams</text:span>
            </text:p>
          </draw:text-box>
        </draw:frame>
        <draw:custom-shape draw:name="TextBox 4" draw:style-name="gr12" draw:text-style-name="P19" draw:layer="layout" svg:width="6.38cm" svg:height="6.842cm" svg:x="18.318cm" svg:y="4.528cm">
          <text:list text:style-name="L7">
            <text:list-item>
              <text:p text:style-name="P18">
                <text:span text:style-name="T7">Used nltk to extract </text:span>
              </text:p>
              <text:p text:style-name="P18">
                <text:span text:style-name="T7">bi-grams (i.e. </text:span>
              </text:p>
              <text:p text:style-name="P18">
                <text:span text:style-name="T7">pairs of words)</text:span>
              </text:p>
              <text:p text:style-name="P18">
                <text:span text:style-name="T7">from transcript.</text:span>
              </text:p>
              <text:p text:style-name="P18">
                <text:span text:style-name="T7"/>
              </text:p>
            </text:list-item>
            <text:list-item>
              <text:p text:style-name="P18">
                <text:span text:style-name="T7">The most common bi-gram</text:span>
              </text:p>
              <text:p text:style-name="P18">
                <text:span text:style-name="T7">from the transcripts is </text:span>
              </text:p>
              <text:p text:style-name="P18">
                <text:span text:style-name="T7">“</text:span>
                <text:span text:style-name="T7">coverage type”.</text:span>
              </text:p>
              <text:p text:style-name="P18">
                <text:span text:style-name="T7"/>
              </text:p>
            </text:list-item>
            <text:list-item>
              <text:p text:style-name="P18">
                <text:span text:style-name="T11">Coverage appears to be</text:span>
              </text:p>
              <text:p text:style-name="P18">
                <text:span text:style-name="T11">an important word in the </text:span>
              </text:p>
              <text:p text:style-name="P18">
                <text:span text:style-name="T11">transcripts and warrants </text:span>
              </text:p>
              <text:p text:style-name="P18">
                <text:span text:style-name="T11">further investigation. </text:span>
              </text:p>
            </text:list-item>
          </text:list>
          <draw:enhanced-geometry svg:viewBox="0 0 21600 21600" draw:type="rectangle" draw:enhanced-path="M 0 0 L 21600 0 21600 21600 0 21600 0 0 Z N"/>
        </draw:custom-shape>
        <draw:frame draw:style-name="gr5" draw:text-style-name="P9" draw:layer="layout" svg:width="14.585cm" svg:height="11.354cm" svg:x="2.115cm" svg:y="4.346cm">
          <draw:image xlink:href="Pictures/10000201000001800000014097318677.png" xlink:type="simple" xlink:show="embed" xlink:actuate="onLoad">
            <text:p/>
          </draw:image>
        </draw:frame>
        <presentation:notes draw:style-name="dp2">
          <draw:page-thumbnail draw:style-name="gr1" draw:layer="layout" svg:width="14.848cm" svg:height="11.136cm" svg:x="3.075cm" svg:y="2.257cm" draw:page-number="14" presentation:class="page"/>
          <draw:frame presentation:style-name="pr6" draw:layer="layout" svg:width="16.799cm" svg:height="13.364cm" svg:x="2.1cm" svg:y="14.107cm" presentation:class="notes" presentation:placeholder="true">
            <draw:text-box/>
          </draw:frame>
        </presentation:notes>
      </draw:page>
      <draw:page draw:name="Looking at context: coverage" draw:style-name="dp1" draw:master-page-name="Default_20_1" presentation:presentation-page-layout-name="AL2T11">
        <office:forms form:automatic-focus="false" form:apply-design-mode="false"/>
        <draw:frame draw:name="Title 1" presentation:style-name="pr7" draw:text-style-name="P2" draw:layer="layout" svg:width="22.859cm" svg:height="2.751cm" svg:x="1.27cm" svg:y="1.482cm" presentation:class="title" presentation:user-transformed="true">
          <draw:text-box>
            <text:p text:style-name="P1">
              <text:span text:style-name="T3">Looking at context: coverage</text:span>
            </text:p>
          </draw:text-box>
        </draw:frame>
        <draw:frame draw:name="Content Placeholder 2" presentation:style-name="pr8" draw:text-style-name="P2" draw:layer="layout" svg:width="22.859cm" svg:height="13.546cm" svg:x="1.27cm" svg:y="3.545cm" presentation:class="outline" presentation:user-transformed="true">
          <draw:text-box>
            <text:list text:style-name="L4">
              <text:list-item>
                <text:p text:style-name="P5">
                  <text:span text:style-name="T7">Used spacy’s Matcher to extract the noun “coverage” and the subsequent noun.</text:span>
                </text:p>
              </text:list-item>
              <text:list-item>
                <text:p text:style-name="P5">
                  <text:span text:style-name="T7">112 matched sequences, most frequent matched sequence are versions of “coverage summary”.</text:span>
                </text:p>
                <text:p text:style-name="P5">
                  <text:span text:style-name="T11">Suggestion: </text:span>
                </text:p>
                <text:p text:style-name="P5">
                  <text:span text:style-name="T11">Liaise with website content manager to make sure sufficient information on coverage is included in the relevant sections.</text:span>
                </text:p>
              </text:list-item>
            </text:list>
            <text:p text:style-name="P5">
              <text:span text:style-name="T6"/>
            </text:p>
            <text:p text:style-name="P5">
              <text:span text:style-name="T6"/>
            </text:p>
          </draw:text-box>
        </draw:frame>
        <draw:frame draw:style-name="gr5" draw:text-style-name="P9" draw:layer="layout" svg:width="15.372cm" svg:height="10.892cm" svg:x="1.828cm" svg:y="7.7cm">
          <draw:image xlink:href="Pictures/10000201000001740000015D82F94B82.png" xlink:type="simple" xlink:show="embed" xlink:actuate="onLoad">
            <text:p/>
          </draw:image>
        </draw:frame>
        <presentation:notes draw:style-name="dp2">
          <draw:page-thumbnail draw:style-name="gr1" draw:layer="layout" svg:width="14.848cm" svg:height="11.136cm" svg:x="3.075cm" svg:y="2.257cm" draw:page-number="15" presentation:class="page"/>
          <draw:frame presentation:style-name="pr6" draw:layer="layout" svg:width="16.799cm" svg:height="13.364cm" svg:x="2.1cm" svg:y="14.107cm" presentation:class="notes" presentation:placeholder="true">
            <draw:text-box/>
          </draw:frame>
        </presentation:notes>
      </draw:page>
      <draw:page draw:name="Looking at context: unable to offer coverage" draw:style-name="dp1" draw:master-page-name="Default_20_1" presentation:presentation-page-layout-name="AL2T11">
        <office:forms form:automatic-focus="false" form:apply-design-mode="false"/>
        <draw:frame draw:name="Title 1" presentation:style-name="pr4" draw:text-style-name="P20" draw:layer="layout" svg:width="22.859cm" svg:height="2.751cm" svg:x="1.27cm" svg:y="1.482cm" presentation:class="title" presentation:user-transformed="true">
          <draw:text-box>
            <text:p text:style-name="P1">
              <text:span text:style-name="T16">Looking at context: “unable to offer coverage”</text:span>
            </text:p>
          </draw:text-box>
        </draw:frame>
        <draw:frame draw:name="Content Placeholder 2" presentation:style-name="pr8" draw:text-style-name="P21" draw:layer="layout" svg:width="22.859cm" svg:height="13.546cm" svg:x="1.27cm" svg:y="3.145cm" presentation:class="outline" presentation:user-transformed="true">
          <draw:text-box>
            <text:list text:style-name="L4">
              <text:list-item>
                <text:p text:style-name="P5">
                  <text:span text:style-name="T7">
                    Used spacy’s PhraseMatcher to extract phrase “unable to offer coverage” and subsequent ten words in order to find out 
                    <text:s/>
                    what firm XYZ is unable to offer coverage for.
                  </text:span>
                </text:p>
              </text:list-item>
              <text:list-item>
                <text:p text:style-name="P5">
                  <text:span text:style-name="T7">The phrase “unable to offer coverage” is matched 2280 times.</text:span>
                </text:p>
              </text:list-item>
              <text:list-item>
                <text:p text:style-name="P5">
                  <text:span text:style-name="T7">Within the matched phrases, exterior painting services stand out, followed by creative activities (arts training, photography work, writer, author) and restaurants.</text:span>
                </text:p>
                <text:p text:style-name="P5">
                  <text:span text:style-name="T11">Suggestion: </text:span>
                </text:p>
                <text:p text:style-name="P5">
                  <text:span text:style-name="T11">Liaise with Head of Product to check if it would be feasible to offer coverage for some of the below.</text:span>
                </text:p>
              </text:list-item>
            </text:list>
          </draw:text-box>
        </draw:frame>
        <draw:frame draw:style-name="gr13" draw:text-style-name="P9" draw:layer="layout" svg:width="18.432cm" svg:height="9.805cm" svg:x="3cm" svg:y="8.8cm">
          <draw:image xlink:href="Pictures/10000201000002C6000001715D45CA9E.png" xlink:type="simple" xlink:show="embed" xlink:actuate="onLoad">
            <text:p/>
          </draw:image>
        </draw:frame>
        <presentation:notes draw:style-name="dp2">
          <draw:page-thumbnail draw:style-name="gr1" draw:layer="layout" svg:width="14.848cm" svg:height="11.136cm" svg:x="3.075cm" svg:y="2.257cm" draw:page-number="16" presentation:class="page"/>
          <draw:frame presentation:style-name="pr6" draw:layer="layout" svg:width="16.799cm" svg:height="13.364cm" svg:x="2.1cm" svg:y="14.107cm" presentation:class="notes" presentation:placeholder="true">
            <draw:text-box/>
          </draw:frame>
        </presentation:notes>
      </draw:page>
      <draw:page draw:name="Most common conversation topics" draw:style-name="dp1" draw:master-page-name="Default_20_1" presentation:presentation-page-layout-name="AL2T11">
        <office:forms form:automatic-focus="false" form:apply-design-mode="false"/>
        <draw:frame draw:name="Title 1" presentation:style-name="pr4" draw:text-style-name="P2" draw:layer="layout" svg:width="22.859cm" svg:height="2.751cm" svg:x="1.27cm" svg:y="1.482cm" presentation:class="title" presentation:user-transformed="true">
          <draw:text-box>
            <text:p text:style-name="P1">
              <text:span text:style-name="T3">Most common call topics</text:span>
            </text:p>
          </draw:text-box>
        </draw:frame>
        <draw:frame draw:name="Content Placeholder 2" presentation:style-name="pr8" draw:text-style-name="P2" draw:layer="layout" svg:width="20.53cm" svg:height="4.955cm" svg:x="1.67cm" svg:y="8.345cm" presentation:class="outline" presentation:user-transformed="true">
          <draw:text-box>
            <text:list text:style-name="L4">
              <text:list-item>
                <text:p text:style-name="P5">
                  <text:span text:style-name="T7">Used gensim for Latent Dirichlet Allocation (LDA) on all transcripts to extract three topics. </text:span>
                </text:p>
              </text:list-item>
              <text:list-item>
                <text:p text:style-name="P5">
                  <text:span text:style-name="T7">Filtered out chat disposition “Sale – Completed Online” to determine the key topics in this category.</text:span>
                </text:p>
              </text:list-item>
            </text:list>
            <text:p text:style-name="P5">
              <text:span text:style-name="T11">Comment:</text:span>
            </text:p>
            <text:p>
              <text:span text:style-name="T11">Within this subset of transcripts, callers seem concerned with the documentation, information on compensation and liability coverage. This is useful to know and should be brought to the attention of the website content team to ensure the documents and information are easily accessible.</text:span>
            </text:p>
            <text:list text:style-name="L3">
              <text:list-header>
                <text:p>
                  <text:span text:style-name="T11"/>
                </text:p>
              </text:list-header>
            </text:list>
            <text:list text:style-name="L4">
              <text:list-header>
                <text:p text:style-name="P5">
                  <text:span text:style-name="T7"/>
                </text:p>
                <text:p text:style-name="P5">
                  <text:span text:style-name="T7"/>
                </text:p>
              </text:list-header>
            </text:list>
            <text:p text:style-name="P5">
              <text:span text:style-name="T6"/>
            </text:p>
            <text:p text:style-name="P5">
              <text:span text:style-name="T6"/>
            </text:p>
            <text:p text:style-name="P5">
              <text:span text:style-name="T6"/>
            </text:p>
          </draw:text-box>
        </draw:frame>
        <draw:frame draw:name="Table 3" draw:style-name="standard" draw:layer="layout" svg:width="20.502cm" svg:height="3.574cm" svg:x="1.697cm" svg:y="4.225cm">
          <table:table>
            <table:table-column table:style-name="co1"/>
            <table:table-column table:style-name="co2"/>
            <table:table-row table:style-name="ro1" table:default-cell-style-name="ce1">
              <table:table-cell>
                <text:p text:style-name="P22">
                  <text:span text:style-name="T17">No</text:span>
                </text:p>
              </table:table-cell>
              <table:table-cell>
                <text:p text:style-name="P23">
                  <text:span text:style-name="T17">Topic</text:span>
                </text:p>
              </table:table-cell>
            </table:table-row>
            <table:table-row table:style-name="ro1">
              <table:table-cell table:style-name="ce2">
                <text:p text:style-name="P23">
                  <text:span text:style-name="T7">1</text:span>
                </text:p>
              </table:table-cell>
              <table:table-cell table:style-name="ce3">
                <text:p text:style-name="P24">
                  <text:span text:style-name="T7">
                    certificate 
                    <text:s/>
                    service 
                    <text:s/>
                    question 
                    <text:s/>
                    company 
                    <text:s/>
                    document 
                    <text:s/>
                    assist 
                    <text:s/>
                    holder 
                    <text:s/>
                    link 
                    <text:s/>
                    landlord 
                    <text:s/>
                    application
                  </text:span>
                </text:p>
              </table:table-cell>
            </table:table-row>
            <table:table-row table:style-name="ro1">
              <table:table-cell table:style-name="ce2">
                <text:p text:style-name="P23">
                  <text:span text:style-name="T7">2</text:span>
                </text:p>
              </table:table-cell>
              <table:table-cell table:style-name="ce3">
                <text:p text:style-name="P24">
                  <text:span text:style-name="T7">
                    information 
                    <text:s/>
                    design 
                    <text:s/>
                    insured 
                    <text:s/>
                    site 
                    <text:s/>
                    purchase 
                    <text:s/>
                    equipment 
                    <text:s/>
                    compensation 
                    <text:s/>
                    type 
                    <text:s/>
                    owner 
                    <text:s/>
                    employer
                  </text:span>
                </text:p>
              </table:table-cell>
            </table:table-row>
            <table:table-row table:style-name="ro2">
              <table:table-cell table:style-name="ce2">
                <text:p text:style-name="P23">
                  <text:span text:style-name="T7">3</text:span>
                </text:p>
              </table:table-cell>
              <table:table-cell table:style-name="ce4">
                <text:p text:style-name="P24">
                  <text:span text:style-name="T7">
                    man 
                    <text:s/>
                    liability 
                    <text:s/>
                    coverage 
                    <text:s/>
                    number 
                    <text:s/>
                    payment 
                    <text:s/>
                    option 
                    <text:s/>
                    hour 
                    <text:s/>
                    property 
                    <text:s/>
                    documentation 
                    <text:s/>
                    online
                  </text:span>
                </text:p>
              </table:table-cell>
            </table:table-row>
          </table:table>
          <draw:image xlink:href="Pictures/TablePreview1.svm" xlink:type="simple" xlink:show="embed" xlink:actuate="onLoad"/>
        </draw:frame>
        <presentation:notes draw:style-name="dp2">
          <draw:page-thumbnail draw:style-name="gr1" draw:layer="layout" svg:width="14.848cm" svg:height="11.136cm" svg:x="3.075cm" svg:y="2.257cm" draw:page-number="17" presentation:class="page"/>
          <draw:frame presentation:style-name="pr6" draw:text-style-name="P7" draw:layer="layout" svg:width="16.799cm" svg:height="13.364cm" svg:x="2.1cm" svg:y="14.107cm" presentation:class="notes" presentation:placeholder="true">
            <draw:text-box/>
          </draw:frame>
        </presentation:notes>
      </draw:page>
      <draw:page draw:name="page18" draw:style-name="dp1" draw:master-page-name="Default_20_1" presentation:presentation-page-layout-name="AL2T11">
        <office:forms form:automatic-focus="false" form:apply-design-mode="false"/>
        <draw:frame presentation:style-name="pr10" draw:text-style-name="P26" draw:layer="layout" svg:width="22.859cm" svg:height="2.751cm" svg:x="1.271cm" svg:y="1.483cm" presentation:class="title" presentation:user-transformed="true">
          <draw:text-box>
            <text:p text:style-name="P25">
              <text:span text:style-name="T18">Classifying chat dispositions using transcripts</text:span>
            </text:p>
          </draw:text-box>
        </draw:frame>
        <draw:frame draw:style-name="gr14" draw:layer="layout" svg:width="21.8cm" svg:height="10.575cm" svg:x="1.4cm" svg:y="4.8cm">
          <draw:text-box>
            <text:list text:style-name="L5">
              <text:list-item>
                <text:p text:style-name="P16">Labels: chat dispositions, data: transcripts</text:p>
              </text:list-item>
              <text:list-item>
                <text:p text:style-name="P16">Summarise the chat dispositions into 'other', 'referrals' and 'sale/quote' as some of the chat categories have very weak support.</text:p>
              </text:list-item>
              <text:list-item>
                <text:p text:style-name="P16">Train/test split: 0.67/0.33.</text:p>
              </text:list-item>
              <text:list-item>
                <text:p text:style-name="P16">Used sklearn's CountVectorizer to convert the transcripts to a matrix of token counts.</text:p>
              </text:list-item>
              <text:list-item>
                <text:p text:style-name="P16">Used sklearn's Linear Support Vector Classifier.</text:p>
              </text:list-item>
              <text:list-item>
                <text:p text:style-name="P16">Train classifier on training set, evaluate performance on test set.</text:p>
                <text:p/>
                <text:p/>
              </text:list-item>
            </text:list>
            <text:list text:style-name="L1">
              <text:list-header>
                <text:p/>
              </text:list-header>
            </text:list>
          </draw:text-box>
        </draw:frame>
        <presentation:notes draw:style-name="dp2">
          <draw:page-thumbnail draw:style-name="gr1" draw:layer="layout" svg:width="14.848cm" svg:height="11.136cm" svg:x="3.075cm" svg:y="2.257cm" draw:page-number="18" presentation:class="page"/>
          <draw:frame presentation:style-name="pr6" draw:text-style-name="P7" draw:layer="layout" svg:width="16.799cm" svg:height="13.364cm" svg:x="2.1cm" svg:y="14.107cm" presentation:class="notes" presentation:placeholder="true">
            <draw:text-box/>
          </draw:frame>
        </presentation:notes>
      </draw:page>
      <draw:page draw:name="page19" draw:style-name="dp1" draw:master-page-name="Default_20_1" presentation:presentation-page-layout-name="AL2T11">
        <office:forms form:automatic-focus="false" form:apply-design-mode="false"/>
        <draw:frame presentation:style-name="pr10" draw:text-style-name="P27" draw:layer="layout" svg:width="22.859cm" svg:height="2.751cm" svg:x="1.27cm" svg:y="1.482cm" presentation:class="title" presentation:user-transformed="true">
          <draw:text-box>
            <text:p text:style-name="P25">
              <text:span text:style-name="T19">Classifying chat dispositions using transcripts : assessing performance</text:span>
            </text:p>
          </draw:text-box>
        </draw:frame>
        <draw:frame draw:style-name="gr15" draw:text-style-name="P12" draw:layer="layout" svg:width="20.405cm" svg:height="5.056cm" svg:x="1.336cm" svg:y="12.258cm">
          <draw:text-box>
            <text:list text:style-name="L5">
              <text:list-item>
                <text:p>
                  <text:span text:style-name="T8">As the support column shows, the dataset is unbalanced. The classifier requires a certain level of support to predict well. </text:span>
                </text:p>
              </text:list-item>
              <text:list-item>
                <text:p>
                  <text:span text:style-name="T8">Support for sale/quote in the test test is weak, which explains the poor performance of the model in this category. However, performance in the other two categories with better support is acceptable.</text:span>
                </text:p>
                <text:p>
                  <text:span text:style-name="T8"/>
                </text:p>
              </text:list-item>
            </text:list>
            <text:list text:style-name="L1">
              <text:list-header>
                <text:p>
                  <text:span text:style-name="T13">Suggestion:</text:span>
                </text:p>
                <text:p>
                  <text:span text:style-name="T13"/>
                </text:p>
                <text:p>
                  <text:span text:style-name="T13">Get more data and re-run.</text:span>
                </text:p>
                <text:p>
                  <text:span text:style-name="T13"/>
                </text:p>
                <text:p>
                  <text:span text:style-name="T20"/>
                </text:p>
              </text:list-header>
            </text:list>
          </draw:text-box>
        </draw:frame>
        <draw:frame draw:style-name="standard" draw:layer="layout" svg:width="17.997cm" svg:height="7.515cm" svg:x="1.333cm" svg:y="4.066cm">
          <table:table table:template-name="default" table:use-first-row-styles="true" table:use-banding-rows-styles="true">
            <table:table-column table:style-name="co3"/>
            <table:table-column table:style-name="co4"/>
            <table:table-column table:style-name="co5"/>
            <table:table-column table:style-name="co6"/>
            <table:table-column table:style-name="co7"/>
            <table:table-row table:style-name="ro3" table:default-cell-style-name="ce5">
              <table:table-cell/>
              <table:table-cell>
                <text:p>
                  <text:span text:style-name="T21">Precision</text:span>
                </text:p>
              </table:table-cell>
              <table:table-cell>
                <text:p>
                  <text:span text:style-name="T21">Recall</text:span>
                </text:p>
              </table:table-cell>
              <table:table-cell table:style-name="ce6">
                <text:p>
                  <text:span text:style-name="T21">F1-score</text:span>
                </text:p>
              </table:table-cell>
              <table:table-cell>
                <text:p>
                  <text:span text:style-name="T21">Support</text:span>
                </text:p>
              </table:table-cell>
            </table:table-row>
            <table:table-row table:style-name="ro3" table:default-cell-style-name="ce7">
              <table:table-cell>
                <text:p>Other</text:p>
              </table:table-cell>
              <table:table-cell>
                <text:p>0.93</text:p>
              </table:table-cell>
              <table:table-cell>
                <text:p>0.96</text:p>
              </table:table-cell>
              <table:table-cell>
                <text:p>0.95</text:p>
              </table:table-cell>
              <table:table-cell>
                <text:p>3116</text:p>
              </table:table-cell>
            </table:table-row>
            <table:table-row table:style-name="ro3" table:default-cell-style-name="ce7">
              <table:table-cell>
                <text:p>Referral</text:p>
              </table:table-cell>
              <table:table-cell>
                <text:p>0.86</text:p>
              </table:table-cell>
              <table:table-cell>
                <text:p>0.85</text:p>
              </table:table-cell>
              <table:table-cell>
                <text:p>0.85</text:p>
              </table:table-cell>
              <table:table-cell>
                <text:p>522</text:p>
              </table:table-cell>
            </table:table-row>
            <table:table-row table:style-name="ro3" table:default-cell-style-name="ce7">
              <table:table-cell>
                <text:p>Sale/quote</text:p>
              </table:table-cell>
              <table:table-cell>
                <text:p>0.54</text:p>
              </table:table-cell>
              <table:table-cell>
                <text:p>0.35</text:p>
              </table:table-cell>
              <table:table-cell>
                <text:p>0.42</text:p>
              </table:table-cell>
              <table:table-cell>
                <text:p>237</text:p>
              </table:table-cell>
            </table:table-row>
            <table:table-row table:style-name="ro3" table:default-cell-style-name="ce7">
              <table:table-cell>
                <text:p>Micro avg</text:p>
              </table:table-cell>
              <table:table-cell>
                <text:p>0.91</text:p>
              </table:table-cell>
              <table:table-cell>
                <text:p>0.91</text:p>
              </table:table-cell>
              <table:table-cell>
                <text:p>0.91</text:p>
              </table:table-cell>
              <table:table-cell>
                <text:p>3875</text:p>
              </table:table-cell>
            </table:table-row>
            <table:table-row table:style-name="ro3" table:default-cell-style-name="ce7">
              <table:table-cell>
                <text:p>Macro avg</text:p>
              </table:table-cell>
              <table:table-cell>
                <text:p>0.78</text:p>
              </table:table-cell>
              <table:table-cell>
                <text:p>0.74</text:p>
              </table:table-cell>
              <table:table-cell>
                <text:p>0.74</text:p>
              </table:table-cell>
              <table:table-cell>
                <text:p>3875</text:p>
              </table:table-cell>
            </table:table-row>
            <table:table-row table:style-name="ro4" table:default-cell-style-name="ce7">
              <table:table-cell>
                <text:p>Weighted avg</text:p>
              </table:table-cell>
              <table:table-cell>
                <text:p>0.90</text:p>
              </table:table-cell>
              <table:table-cell>
                <text:p>0.90</text:p>
              </table:table-cell>
              <table:table-cell>
                <text:p>0.90</text:p>
              </table:table-cell>
              <table:table-cell>
                <text:p>3875</text:p>
              </table:table-cell>
            </table:table-row>
          </table:table>
          <draw:image xlink:href="Pictures/TablePreview2.svm" xlink:type="simple" xlink:show="embed" xlink:actuate="onLoad"/>
        </draw:frame>
        <presentation:notes draw:style-name="dp2">
          <draw:page-thumbnail draw:style-name="gr1" draw:layer="layout" svg:width="14.848cm" svg:height="11.136cm" svg:x="3.075cm" svg:y="2.257cm" draw:page-number="19" presentation:class="page"/>
          <draw:frame presentation:style-name="pr6" draw:layer="layout" svg:width="16.799cm" svg:height="13.364cm" svg:x="2.1cm" svg:y="14.107cm" presentation:class="notes" presentation:placeholder="true">
            <draw:text-box/>
          </draw:frame>
        </presentation:notes>
      </draw:page>
      <draw:page draw:name="Conclusions &amp; recommendations" draw:style-name="dp1" draw:master-page-name="Default_20_1" presentation:presentation-page-layout-name="AL2T11">
        <office:forms form:automatic-focus="false" form:apply-design-mode="false"/>
        <draw:frame draw:name="Title 1" presentation:style-name="pr4" draw:text-style-name="P2" draw:layer="layout" svg:width="22.859cm" svg:height="2.751cm" svg:x="1.27cm" svg:y="1.482cm" presentation:class="title" presentation:user-transformed="true">
          <draw:text-box>
            <text:p text:style-name="P1">
              <text:span text:style-name="T3">Conclusions &amp; recommendations</text:span>
            </text:p>
          </draw:text-box>
        </draw:frame>
        <draw:frame draw:name="Content Placeholder 2" presentation:style-name="pr11" draw:text-style-name="P28" draw:layer="layout" svg:width="22.859cm" svg:height="13.546cm" svg:x="1.27cm" svg:y="3.945cm" presentation:class="outline" presentation:user-transformed="true">
          <draw:text-box>
            <text:list text:style-name="L9">
              <text:list-item>
                <text:p>
                  <text:span text:style-name="T8">The average call time spent on the different call dispositions seems intuitively right.</text:span>
                </text:p>
              </text:list-item>
              <text:list-item>
                <text:p>
                  <text:span text:style-name="T8">Agent Rebecca appears to be the more productive of the two agents, provided both work the same amount of hours.</text:span>
                </text:p>
              </text:list-item>
              <text:list-item>
                <text:p>
                  <text:span text:style-name="T8">When planning call centre staffing, take into account the variation of call volume by hour of day and month of year. In a day, the call volume is highest between 15 and 21pm, reaching a peak between 17 and 18pm. While it is more difficult to confirm the existence of seasonality for certain due to call transcripts from January to August only, an increase in call volumes in late spring can be observed, which is decreasing towards the summer months.</text:span>
                </text:p>
              </text:list-item>
              <text:list-item>
                <text:p>
                  <text:span text:style-name="T8">“</text:span>
                  <text:span text:style-name="T8">Coverage” is the most frequent word in the text body, and “coverage summary” is the most frequent bi-gram. Given the importance of the term, it is recommended to liaise with the website content team to review the information provided on policyholders' coverage and possibly enhance this.</text:span>
                </text:p>
              </text:list-item>
              <text:list-item>
                <text:p>
                  <text:span text:style-name="T8">In terms of product development, it is important to know what coverage firm XYZ is not able to offer. E</text:span>
                  <text:span text:style-name="T7">xterior painting services stand out, followed by creative activities (arts training, photography work, writer, author) and restaurants.</text:span>
                  <text:span text:style-name="T8"> It is recommended to liaise with product development to review the coverage offered for certain business types – it may be feasible to extent coverage in certain areas and thus write more business.</text:span>
                </text:p>
              </text:list-item>
              <text:list-item>
                <text:p>
                  <text:span text:style-name="T8">Topic extraction is an effective way to extract the key subjects from the transcripts, especially when filtered according to chat disposition. </text:span>
                </text:p>
              </text:list-item>
              <text:list-item>
                <text:p>
                  <text:span text:style-name="T8">Text classification can be used for automated labelling and could form part of an automated call transcript analysis within firm XYZ. Note that more data is required for reliable model performance.</text:span>
                </text:p>
              </text:list-item>
            </text:list>
          </draw:text-box>
        </draw:frame>
        <presentation:notes draw:style-name="dp2">
          <draw:page-thumbnail draw:style-name="gr1" draw:layer="layout" svg:width="14.848cm" svg:height="11.136cm" svg:x="3.075cm" svg:y="2.257cm" draw:page-number="20" presentation:class="page"/>
          <draw:frame presentation:style-name="pr6" draw:layer="layout" svg:width="16.799cm" svg:height="13.364cm" svg:x="2.1cm" svg:y="14.107cm" presentation:class="notes" presentation:placeholder="true">
            <draw:text-box/>
          </draw:frame>
        </presentation:notes>
      </draw:page>
      <draw:page draw:name="Appendix I" draw:style-name="dp1" draw:master-page-name="Default_20_1" presentation:presentation-page-layout-name="AL2T11">
        <office:forms form:automatic-focus="false" form:apply-design-mode="false"/>
        <draw:frame draw:name="Title 1" presentation:style-name="pr7" draw:text-style-name="P2" draw:layer="layout" svg:width="22.859cm" svg:height="2.751cm" svg:x="1.27cm" svg:y="1.482cm" presentation:class="title" presentation:user-transformed="true">
          <draw:text-box>
            <text:p text:style-name="P1">
              <text:span text:style-name="T3">Appendix I</text:span>
            </text:p>
          </draw:text-box>
        </draw:frame>
        <draw:frame draw:name="Content Placeholder 2" presentation:style-name="pr8" draw:text-style-name="P2" draw:layer="layout" svg:width="22.859cm" svg:height="13.546cm" svg:x="1.27cm" svg:y="4.445cm" presentation:class="outline" presentation:user-transformed="true">
          <draw:text-box>
            <text:p text:style-name="P29">
              <text:span text:style-name="T10">Latent Dirichlet allocation </text:span>
              <text:span text:style-name="T7">(LDA) is a probabilistic topic model that assumes documents are a mixture of topics and that each word in the document is attributable to the document's topics. LDA defines each topic as a bag of words, and you have to label the topics as you deem fit. There are 2 benefits from LDA defining topics on a word-level: 1) We can infer the content spread of each sentence by a word count: </text:span>
              <text:span text:style-name="T10">Sentence 1</text:span>
              <text:span text:style-name="T7">: 100% Topic F </text:span>
              <text:span text:style-name="T10">Sentence 2</text:span>
              <text:span text:style-name="T7">: 100% Topic P </text:span>
              <text:span text:style-name="T10">Sentence 3</text:span>
              <text:span text:style-name="T7">: 33% Topic P and 67% Topic F 2) We can derive the proportions that each word constitutes in given topics. For example, Topic F might comprise words in the following proportions: 40% eat, 40% fish, 20% vegetables, … LDA achieves the above results in 3 steps. Step 1 </text:span>
              <text:span text:style-name="T10">You tell the algorithm how many topics you think there are. </text:span>
              <text:span text:style-name="T7">Step 2 </text:span>
              <text:span text:style-name="T10">The algorithm will assign every word to a temporary topic</text:span>
              <text:span text:style-name="T7">. Step 3 (iterative) </text:span>
              <text:span text:style-name="T10">The algorithm will check and update topic assignments</text:span>
              <text:span text:style-name="T7">, looping through each word in every document. For each word, its topic assignment is updated based on two criteria: How prevalent is that word across topics? How prevalent are topics in the document? </text:span>
            </text:p>
            <text:p text:style-name="P29">
              <text:span text:style-name="T22">Source: algobeans.com </text:span>
            </text:p>
          </draw:text-box>
        </draw:frame>
        <presentation:notes draw:style-name="dp2">
          <draw:page-thumbnail draw:style-name="gr1" draw:layer="layout" svg:width="14.848cm" svg:height="11.136cm" svg:x="3.075cm" svg:y="2.257cm" draw:page-number="21" presentation:class="page"/>
          <draw:frame presentation:style-name="pr6" draw:layer="layout" svg:width="16.799cm" svg:height="13.364cm" svg:x="2.1cm" svg:y="14.107cm" presentation:class="notes" presentation:placeholder="true">
            <draw:text-box/>
          </draw:frame>
        </presentation:notes>
      </draw:page>
      <draw:page draw:name="page22" draw:style-name="dp1" draw:master-page-name="Default_20_1" presentation:presentation-page-layout-name="AL2T11">
        <office:forms form:automatic-focus="false" form:apply-design-mode="false"/>
        <draw:frame presentation:style-name="pr10" draw:layer="layout" svg:width="22.859cm" svg:height="2.751cm" svg:x="1.27cm" svg:y="1.482cm" presentation:class="title" presentation:user-transformed="true">
          <draw:text-box>
            <text:p text:style-name="P1">
              <text:span text:style-name="T3">Appendix II</text:span>
            </text:p>
          </draw:text-box>
        </draw:frame>
        <draw:frame draw:style-name="gr16" draw:text-style-name="P12" draw:layer="layout" svg:width="22.898cm" svg:height="11.644cm" svg:x="1.002cm" svg:y="4.956cm">
          <draw:text-box>
            <text:p>
              <text:span text:style-name="T20">The key differences between LinearSVC and SVC are as follows:</text:span>
            </text:p>
            <text:p>
              <text:span text:style-name="T8"/>
            </text:p>
            <text:p>
              <text:span text:style-name="T8">By default scaling, LinearSVC minimizes the squared hinge loss while SVC minimizes the regular hinge loss. It is possible to manually define a 'hinge' string for loss parameter in LinearSVC.</text:span>
            </text:p>
            <text:p>
              <text:span text:style-name="T8"/>
            </text:p>
            <text:p>
              <text:span text:style-name="T8">LinearSVC uses the One-vs-All (also known as One-vs-Rest) multiclass reduction while SVC uses the One-vs-One multiclass reduction. It is also noted here. Also, for multi-class classification problem SVC fits N * (N - 1) / 2 models where N is the amount of classes. LinearSVC, by contrast, simply fits N models. If the classification problem is binary, then only one model is fit in both scenarios. multi_class and decision_function_shape parameters have nothing in common. The second one is an aggregator that transforms the results of the decision function in a convenient shape of (n_features, n_samples). multi_class is an algorithmic approach to establish a solution.</text:span>
            </text:p>
            <text:p>
              <text:span text:style-name="T8"/>
            </text:p>
            <text:p>
              <text:span text:style-name="T8">The underlying estimators for LinearSVC are liblinear, that do in fact penalize the intercept. SVC uses libsvm estimators that do not. liblinear estimators are optimized for a linear (special) case and thus converge faster on big amounts of data than libsvm. That is why LinearSVC takes less time to solve the problem.</text:span>
            </text:p>
            <text:p>
              <text:span text:style-name="T8"/>
            </text:p>
            <text:p>
              <text:span text:style-name="T23">Source: https://stackoverflow.com/questions/45384185/what-is-the-difference-between-linearsvc-and-svckernel-linear</text:span>
            </text:p>
          </draw:text-box>
        </draw:frame>
        <presentation:notes draw:style-name="dp2">
          <draw:page-thumbnail draw:style-name="gr1" draw:layer="layout" svg:width="14.848cm" svg:height="11.136cm" svg:x="3.075cm" svg:y="2.257cm" draw:page-number="22" presentation:class="page"/>
          <draw:frame presentation:style-name="pr6" draw:layer="layout" svg:width="16.799cm" svg:height="13.364cm" svg:x="2.1cm" svg:y="14.107cm" presentation:class="notes" presentation:placeholder="true">
            <draw:text-box/>
          </draw:frame>
        </presentation:notes>
      </draw:page>
      <presentation:settings presentation:mouse-visible="false"/>
    </office:presentation>
  </office:body>
</office:document-content>
</file>

<file path=meta.xml><?xml version="1.0" encoding="utf-8"?>
<office:document-meta xmlns:office="urn:oasis:names:tc:opendocument:xmlns:office:1.0" xmlns:xlink="http://www.w3.org/1999/xlink" xmlns:dc="http://purl.org/dc/elements/1.1/" xmlns:meta="urn:oasis:names:tc:opendocument:xmlns:meta:1.0" xmlns:presentation="urn:oasis:names:tc:opendocument:xmlns:presentation:1.0" xmlns:ooo="http://openoffice.org/2004/office" xmlns:smil="urn:oasis:names:tc:opendocument:xmlns:smil-compatible:1.0" xmlns:anim="urn:oasis:names:tc:opendocument:xmlns:animation:1.0" xmlns:grddl="http://www.w3.org/2003/g/data-view#" xmlns:officeooo="http://openoffice.org/2009/office" xmlns:drawooo="http://openoffice.org/2010/draw" office:version="1.2">
  <office:meta>
    <dc:date>2019-04-23T20:08:11.16</dc:date>
    <dc:creator>Sonja Tilly</dc:creator>
    <meta:generator>OpenOffice/4.1.6$Win32 OpenOffice.org_project/416m1$Build-9790</meta:generator>
    <meta:editing-duration>PT13H23M55S</meta:editing-duration>
    <meta:editing-cycles>274</meta:editing-cycles>
    <meta:printed-by>Sonja Tilly</meta:printed-by>
    <meta:print-date>2019-04-21T17:20:05.95</meta:print-date>
    <meta:document-statistic meta:object-count="139"/>
  </office:meta>
</office:document-meta>
</file>

<file path=settings.xml><?xml version="1.0" encoding="utf-8"?>
<office:document-settings xmlns:office="urn:oasis:names:tc:opendocument:xmlns:office:1.0" xmlns:xlink="http://www.w3.org/1999/xlink" xmlns:presentation="urn:oasis:names:tc:opendocument:xmlns:presentation:1.0" xmlns:config="urn:oasis:names:tc:opendocument:xmlns:config:1.0" xmlns:ooo="http://openoffice.org/2004/office" xmlns:smil="urn:oasis:names:tc:opendocument:xmlns:smil-compatible:1.0" xmlns:anim="urn:oasis:names:tc:opendocument:xmlns:animation:1.0" xmlns:officeooo="http://openoffice.org/2009/office" xmlns:drawooo="http://openoffice.org/2010/draw" office:version="1.2">
  <office:settings>
    <config:config-item-set config:name="ooo:view-settings">
      <config:config-item config:name="VisibleAreaTop" config:type="int">189</config:config-item>
      <config:config-item config:name="VisibleAreaLeft" config:type="int">-6662</config:config-item>
      <config:config-item config:name="VisibleAreaWidth" config:type="int">38719</config:config-item>
      <config:config-item config:name="VisibleAreaHeight" config:type="int">19608</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false</config:config-item>
          <config:config-item config:name="IsSnapToPageMargins" config:type="boolean">false</config:config-item>
          <config:config-item config:name="IsSnapToSnapLines" config:type="boolean">false</config:config-item>
          <config:config-item config:name="IsSnapToObjectFrame" config:type="boolean">false</config:config-item>
          <config:config-item config:name="IsSnapToObjectPoints" config:type="boolean">true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//////////////////////////////////////////8=</config:config-item>
          <config:config-item config:name="PrintableLayers" config:type="base64Binary">//////////////////////////////////////////8=</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false</config:config-item>
          <config:config-item config:name="PageKind" config:type="short">0</config:config-item>
          <config:config-item config:name="SelectedPage" config:type="short">21</config:config-item>
          <config:config-item config:name="IsLayerMode" config:type="boolean">false</config:config-item>
          <config:config-item config:name="IsBigHandles" config:type="boolean">true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Standard" config:type="int">0</config:config-item>
          <config:config-item config:name="EditModeNotes" config:type="int">0</config:config-item>
          <config:config-item config:name="EditModeHandout" config:type="int">1</config:config-item>
          <config:config-item config:name="VisibleAreaTop" config:type="int">189</config:config-item>
          <config:config-item config:name="VisibleAreaLeft" config:type="int">-6662</config:config-item>
          <config:config-item config:name="VisibleAreaWidth" config:type="int">38720</config:config-item>
          <config:config-item config:name="VisibleAreaHeight" config:type="int">19609</config:config-item>
          <config:config-item config:name="GridCoarseWidth" config:type="int">2000</config:config-item>
          <config:config-item config:name="GridCoarseHeight" config:type="int">2000</config:config-item>
          <config:config-item config:name="GridFineWidth" config:type="int">200</config:config-item>
          <config:config-item config:name="GridFineHeight" config:type="int">200</config:config-item>
          <config:config-item config:name="GridSnapWidthXNumerator" config:type="int">200</config:config-item>
          <config:config-item config:name="GridSnapWidthXDenominator" config:type="int">1</config:config-item>
          <config:config-item config:name="GridSnapWidthYNumerator" config:type="int">200</config:config-item>
          <config:config-item config:name="GridSnapWidthYDenominator" config:type="int">1</config:config-item>
          <config:config-item config:name="IsAngleSnapEnabled" config:type="boolean">false</config:config-item>
          <config:config-item config:name="SnapAngle" config:type="int">1500</config:config-item>
          <config:config-item config:name="ZoomOnPage" config:type="boolean">true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$(user)/config/standard.sob</config:config-item>
      <config:config-item config:name="CharacterCompressionType" config:type="short">0</config:config-item>
      <config:config-item config:name="ColorTableURL" config:type="string">$(user)/config/standard.soc</config:config-item>
      <config:config-item config:name="DashTableURL" config:type="string">$(user)/config/standard.sod</config:config-item>
      <config:config-item config:name="DefaultTabStop" config:type="int">1250</config:config-item>
      <config:config-item-map-indexed config:name="ForbiddenCharacters">
        <config:config-item-map-entry>
          <config:config-item config:name="Language" config:type="string">en</config:config-item>
          <config:config-item config:name="Country" config:type="string">US</config:config-item>
          <config:config-item config:name="Variant" config:type="string"/>
          <config:config-item config:name="BeginLine" config:type="string"/>
          <config:config-item config:name="EndLine" config:type="string"/>
        </config:config-item-map-entry>
        <config:config-item-map-entry>
          <config:config-item config:name="Language" config:type="string">en</config:config-item>
          <config:config-item config:name="Country" config:type="string">GB</config:config-item>
          <config:config-item config:name="Variant" config:type="string"/>
          <config:config-item config:name="BeginLine" config:type="string"/>
          <config:config-item config:name="EndLine" config:type="string"/>
        </config:config-item-map-entry>
      </config:config-item-map-indexed>
      <config:config-item config:name="GradientTableURL" config:type="string">$(user)/config/standard.sog</config:config-item>
      <config:config-item config:name="HandoutsHorizontal" config:type="boolean">true</config:config-item>
      <config:config-item config:name="HatchTableURL" config:type="string">$(user)/config/standard.soh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$(user)/config/standard.soe</config:config-item>
      <config:config-item config:name="LoadReadonly" config:type="boolean">false</config:config-item>
      <config:config-item config:name="PageNumberFormat" config:type="int">4</config:config-item>
      <config:config-item config:name="ParagraphSummation" config:type="boolean">false</config:config-item>
      <config:config-item config:name="PrintQuality" config:type="int">0</config:config-item>
      <config:config-item config:name="PrinterIndependentLayout" config:type="string">low-resolution</config:config-item>
      <config:config-item config:name="PrinterName" config:type="string">Microsoft Print to PDF</config:config-item>
      <config:config-item config:name="PrinterSetup" config:type="base64Binary">Ehb+/01pY3Jvc29mdCBQcmludCB0byBQREYAAAAAAAAAAAAAAAAAAAAAAAAAAAAAAAAAAAAAAAAAAAAAAAAAAAAAAAAAAAAAAAAAAAAAAAAAAAAAAAAAAAAAAAAAAAAAAAAAAAAAAAAAAAAAAAAAAAAAAAAAAAAAAAAAAAAAAAAAAAAATWljcm9zb2Z0IFByaW50IFRvIFBERgAAAAAAAAAAAAAWAAEANBUAAAEAAAAIAFZUAAAkbQAAM1ROVwIACABNAGkAYwByAG8AcwBvAGYAdAAgAFAAcgBpAG4AdAAgAHQAbwAgAFAARABGAAAAAAAAAAAAAAAAAAAAAAAAAAAAAQQDBtwAUBQDLwEAAgABAOoKbwhkAAEADwBYAgIAAQBYAgMAAQBMAGUAdAB0AGUAcgAAAAAAAAAAAAAAAAAAAAAAAAAAAAAAAAAAAAAAAAAAAAAAAAAAAAAAAAAAAAAAAAAAAAAAAAAAAAAAAAAAAAAAAAABAAAAAAAAAAEAAAACAAAAAQAAAP////9HSVM0AAAAAAAAAAAAAAAARElOVSIAyAAkAywRP117fgAAAAAAAAAAAAAAAAAAAAAAAAAAAAAAAAAAAAAFAAAAAAAJ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AAAAAAAAAAAAAAAAAAAAAAAAAAAAAAAAAAAAAAAAAAAAAAAAAAAAAAAAMgAAABTTVRKAAAAABAAuAB7ADAAOAA0AEYAMAAxAEYAQQAtAEUANgAzADQALQA0AEQANwA3AC0AOAAzAEUARQAtADAANwA0ADgAMQA3AEMAMAAzADUAOAAxAH0AAABSRVNETEwAVW5pcmVzRExMAFBhcGVyU2l6ZQBMRVRURVIAT3JpZW50YXRpb24ATEFORFNDQVBFX0NDOTAAUmVzb2x1dGlvbgBSZXNPcHRpb24xAENvbG9yTW9kZQBDb2xvcgAAAAAAAAAALBEAAFY0RE0BAAAAAAAAAJwKcCIcAAAA7AAAAAMAAAD6AU8INOZ3TYPuB0gXwDWB0AAAAEwAAAADAAAAAAgAAAAAAAAAAAAAAwAAAAAIAAAqAAAAAAgAAAMAAABAAAAAVgAAAAAQAABEAG8AYwB1AG0AZQBuAHQAVQBzAGUAcgBQAGEAcwBzAHcAbwByAGQAAABEAG8AYwB1AG0AZQBuAHQATwB3AG4AZQByAFAAYQBzAHMAdwBvAHIAZAAAAEQAbwBjAHUAbQBlAG4AdABDAHIAeQBwAHQAUwBlAGMAdQByAGkAdAB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IAQ09NUEFUX0RVUExFWF9NT0RFDgBEVVBMRVhfVU5LTk9XTg==</config:config-item>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office:version="1.2">
  <office:styles>
    <draw:marker draw:name="Arrow" svg:viewBox="0 0 20 30" svg:d="M10 0l-10 30h20z"/>
    <style:default-style style:family="graphic">
      <style:graphic-properties fo:wrap-option="no-wrap"/>
      <style:paragraph-properties style:text-autospace="ideograph-alpha" style:punctuation-wrap="simple" style:line-break="strict" style:writing-mode="lr-tb" style:font-independent-line-spacing="false">
        <style:tab-stops/>
      </style:paragraph-properties>
      <style:text-properties style:use-window-font-color="true" fo:font-family="'Times New Roman'" style:font-family-generic="roman" style:font-pitch="variable" fo:font-size="24pt" fo:language="en" fo:country="GB" style:font-family-asian="'Lucida Sans Unicode'" style:font-family-generic-asian="system" style:font-pitch-asian="variable" style:font-size-asian="24pt" style:language-asian="zh" style:country-asian="CN" style:font-family-complex="Tahoma" style:font-family-generic-complex="system" style:font-pitch-complex="variable" style:font-size-complex="24pt" style:language-complex="hi" style:country-complex="IN"/>
    </style:default-style>
    <style:style style:name="standard" style:family="graphic">
      <style:graphic-properties draw:stroke="solid" svg:stroke-width="0cm" svg:stroke-color="#808080" draw:marker-start-width="0.2cm" draw:marker-start-center="false" draw:marker-end-width="0.2cm" draw:marker-end-center="false" draw:fill="solid" draw:fill-color="#cfe7f5" draw:textarea-horizontal-align="justify" fo:padding-top="0.125cm" fo:padding-bottom="0.125cm" fo:padding-left="0.25cm" fo:padding-right="0.25cm"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style:use-window-font-color="true" style:text-outline="false" style:text-line-through-style="none" fo:font-family="Arial" style:font-family-generic="roman" style:font-pitch="variable" fo:font-size="18pt" fo:font-style="normal" fo:text-shadow="none" style:text-underline-style="none" fo:font-weight="normal" style:letter-kerning="true" style:font-family-asian="'Microsoft YaHei'" style:font-family-generic-asian="system" style:font-pitch-asian="variable" style:font-size-asian="18pt" style:font-style-asian="normal" style:font-weight-asian="normal" style:font-family-complex="Arial"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objectwitharrow" style:family="graphic" style:parent-style-name="standard">
      <style:graphic-properties draw:stroke="solid" svg:stroke-width="0.15cm" svg:stroke-color="#000000" draw:marker-start="Arrow" draw:marker-start-width="0.7cm" draw:marker-start-center="true" draw:marker-end-width="0.3cm"/>
    </style:style>
    <style:style style:name="objectwithshadow" style:family="graphic" style:parent-style-name="standard">
      <style:graphic-properties draw:shadow="visible" draw:shadow-offset-x="0.2cm" draw:shadow-offset-y="0.2cm" draw:shadow-color="#808080"/>
    </style:style>
    <style:style style:name="objectwithoutfill" style:family="graphic" style:parent-style-name="standard">
      <style:graphic-properties svg:stroke-color="#000000" draw:fill="none"/>
    </style:style>
    <style:style style:name="Object_20_with_20_no_20_fill_20_and_20_no_20_line" style:display-name="Object with no fill and no line" style:family="graphic" style:parent-style-name="standard">
      <style:graphic-properties draw:stroke="none" draw:fill="none"/>
    </style:style>
    <style:style style:name="text" style:family="graphic" style:parent-style-name="standard">
      <style:graphic-properties draw:stroke="none" draw:fill="none"/>
    </style:style>
    <style:style style:name="textbody" style:family="graphic" style:parent-style-name="standard">
      <style:graphic-properties draw:stroke="none" draw:fill="none"/>
      <style:text-properties fo:font-size="16pt"/>
    </style:style>
    <style:style style:name="textbodyjustfied" style:family="graphic" style:parent-style-name="standard">
      <style:graphic-properties draw:stroke="none" draw:fill="none"/>
      <style:paragraph-properties fo:text-align="justify"/>
    </style:style>
    <style:style style:name="textbodyindent" style:family="graphic" style:parent-style-name="standard">
      <style:graphic-properties draw:stroke="none" draw:fill="none"/>
      <style:paragraph-properties fo:margin-left="0cm" fo:margin-right="0cm" fo:text-indent="0.6cm"/>
    </style:style>
    <style:style style:name="title" style:family="graphic" style:parent-style-name="standard">
      <style:graphic-properties draw:stroke="none" draw:fill="none"/>
      <style:text-properties fo:font-size="44pt"/>
    </style:style>
    <style:style style:name="title1" style:family="graphic" style:parent-style-name="standard">
      <style:graphic-properties draw:stroke="none" draw:fill="solid" draw:fill-color="#008080" draw:shadow="visible" draw:shadow-offset-x="0.2cm" draw:shadow-offset-y="0.2cm" draw:shadow-color="#808080"/>
      <style:paragraph-properties fo:text-align="center"/>
      <style:text-properties fo:font-size="24pt"/>
    </style:style>
    <style:style style:name="title2" style:family="graphic" style:parent-style-name="standard">
      <style:graphic-properties svg:stroke-width="0.05cm" draw:fill-color="#ffcc99" draw:shadow="visible" draw:shadow-offset-x="0.2cm" draw:shadow-offset-y="0.2cm" draw:shadow-color="#808080"/>
      <style:paragraph-properties fo:margin-left="0cm" fo:margin-right="0.2cm" fo:margin-top="0.1cm" fo:margin-bottom="0.1cm" fo:text-align="center" fo:text-indent="0cm"/>
      <style:text-properties fo:font-size="36pt"/>
    </style:style>
    <style:style style:name="headline" style:family="graphic" style:parent-style-name="standard">
      <style:graphic-properties draw:stroke="none" draw:fill="none"/>
      <style:paragraph-properties fo:margin-top="0.42cm" fo:margin-bottom="0.21cm"/>
      <style:text-properties fo:font-size="24pt"/>
    </style:style>
    <style:style style:name="headline1" style:family="graphic" style:parent-style-name="standard">
      <style:graphic-properties draw:stroke="none" draw:fill="none"/>
      <style:paragraph-properties fo:margin-top="0.42cm" fo:margin-bottom="0.21cm"/>
      <style:text-properties fo:font-size="18pt" fo:font-weight="bold"/>
    </style:style>
    <style:style style:name="headline2" style:family="graphic" style:parent-style-name="standard">
      <style:graphic-properties draw:stroke="none" draw:fill="none"/>
      <style:paragraph-properties fo:margin-top="0.42cm" fo:margin-bottom="0.21cm"/>
      <style:text-properties fo:font-size="14pt" fo:font-style="italic" fo:font-weight="bold"/>
    </style:style>
    <style:style style:name="measure" style:family="graphic" style:parent-style-name="standard">
      <style:graphic-properties draw:stroke="solid" svg:stroke-color="#000000" draw:marker-start="Arrow" draw:marker-start-width="0.2cm" draw:marker-end="Arrow" draw:marker-end-width="0.2cm" draw:fill="none" draw:show-unit="true"/>
      <style:text-properties fo:font-size="12pt"/>
    </style:style>
    <style:style style:name="default" style:family="table-cell">
      <style:graphic-properties draw:fill="solid" draw:fill-color="#ccccff" draw:textarea-horizontal-align="left" draw:textarea-vertical-align="top" fo:padding-top="0.13cm" fo:padding-bottom="0.13cm" fo:padding-left="0.25cm" fo:padding-right="0.25cm"/>
      <style:paragraph-properties fo:margin-left="0cm" fo:margin-right="0cm" fo:margin-top="0cm" fo:margin-bottom="0cm" fo:line-height="100%" fo:text-indent="0cm" fo:border="0.001cm solid #ffffff"/>
      <style:text-properties style:use-window-font-color="true" fo:font-family="Arial" style:font-family-generic="roman" style:font-pitch="variable" fo:font-size="18pt" style:letter-kerning="true" style:font-family-asian="'Microsoft YaHei'" style:font-family-generic-asian="system" style:font-pitch-asian="variable" style:font-size-asian="18pt" style:font-family-complex="Arial" style:font-family-generic-complex="system" style:font-pitch-complex="variable" style:font-size-complex="18pt"/>
    </style:style>
    <style:style style:name="blue1" style:family="table-cell" style:parent-style-name="default">
      <style:graphic-properties draw:fill="solid" draw:fill-color="#99ccff"/>
    </style:style>
    <style:style style:name="blue2" style:family="table-cell" style:parent-style-name="default">
      <style:graphic-properties draw:fill="solid" draw:fill-color="#0099ff"/>
    </style:style>
    <style:style style:name="blue3" style:family="table-cell" style:parent-style-name="default">
      <style:graphic-properties draw:fill="solid" draw:fill-color="#0066cc"/>
    </style:style>
    <table:table-template text:style-name="default">
      <table:first-row text:style-name="blue3"/>
      <table:last-row text:style-name="blue3"/>
      <table:first-column text:style-name="blue3"/>
      <table:last-column text:style-name="blue3"/>
      <table:odd-rows text:style-name="blue2"/>
      <table:odd-columns text:style-name="blue2"/>
      <table:body text:style-name="blue1"/>
    </table:table-template>
    <style:style style:name="Default-background" style:family="presentation">
      <style:graphic-properties draw:stroke="none" draw:fill="solid" draw:fill-color="#ffffff"/>
      <style:text-properties style:letter-kerning="true"/>
    </style:style>
    <style:style style:name="Default-backgroundobjects" style:family="presentation">
      <style:graphic-properties draw:textarea-horizontal-align="justify" draw:shadow="hidden" draw:shadow-offset-x="0.2cm" draw:shadow-offset-y="0.2cm" draw:shadow-color="#808080"/>
      <style:text-properties style:letter-kerning="true"/>
    </style:style>
    <style:style style:name="Default-notes" style:family="presentation">
      <style:graphic-properties draw:stroke="none" draw:fill="none"/>
      <style:paragraph-properties fo:margin-left="0.6cm" fo:margin-right="0cm" fo:text-indent="-0.6cm"/>
      <style:text-properties style:use-window-font-color="true" style:text-outline="false" style:text-line-through-style="none" fo:font-family="Arial" style:font-family-generic="roman" style:font-pitch="variable" fo:font-size="20pt" fo:font-style="normal" fo:text-shadow="none" style:text-underline-style="none" fo:font-weight="normal" style:letter-kerning="true" style:font-family-asian="'Microsoft YaHei'" style:font-family-generic-asian="system" style:font-pitch-asian="variable" style:font-size-asian="20pt" style:font-style-asian="normal" style:font-weight-asian="normal" style:font-family-complex="Arial"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Default-outline1" style:family="presentation">
      <style:graphic-properties draw:stroke="none" draw:fill="none">
        <text:list-style style:name="Default-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cm" fo:margin-bottom="0.5cm" fo:text-align="start" style:punctuation-wrap="hanging" style:writing-mode="lr-tb"/>
      <style:text-properties fo:color="#000000" style:text-outline="false" style:text-line-through-style="none" fo:font-family="Arial" fo:font-size="24pt" fo:letter-spacing="normal" fo:language="en" fo:country="US" fo:font-style="normal" fo:text-shadow="none" style:text-underline-style="none" fo:font-weight="normal" style:letter-kerning="true" style:font-family-asian="'Microsoft YaHei'" style:font-family-generic-asian="system" style:font-pitch-asian="variable" style:font-size-asian="24pt" style:language-asian="en" style:country-asian="US" style:font-style-asian="normal" style:font-weight-asian="normal" style:font-family-complex="Arial" style:font-family-generic-complex="system" style:font-pitch-complex="variable" style:font-size-complex="24pt" style:language-complex="en" style:country-complex="US" style:font-style-complex="normal" style:font-weight-complex="normal" style:text-emphasize="none" style:font-relief="none" style:text-overline-style="none" style:text-overline-color="font-color" fo:hyphenate="false"/>
    </style:style>
    <style:style style:name="Default-outline2" style:family="presentation" style:parent-style-name="Default-outline1">
      <style:paragraph-properties fo:margin-top="0cm" fo:margin-bottom="0.4cm" fo:text-align="start" style:punctuation-wrap="hanging" style:writing-mode="lr-tb"/>
      <style:text-properties fo:color="#000000" style:text-line-through-style="none" fo:font-family="Arial" fo:font-size="18pt" fo:letter-spacing="normal" fo:font-style="normal" style:text-underline-style="none" fo:font-weight="normal" style:font-size-asian="18pt" style:font-style-asian="normal" style:font-weight-asian="normal" style:font-size-complex="18pt" style:font-style-complex="normal" style:font-weight-complex="normal" fo:hyphenate="false"/>
    </style:style>
    <style:style style:name="Default-outline3" style:family="presentation" style:parent-style-name="Default-outline2">
      <style:paragraph-properties fo:margin-top="0cm" fo:margin-bottom="0.3cm" fo:text-align="start" style:punctuation-wrap="hanging" style:writing-mode="lr-tb"/>
      <style:text-properties fo:color="#000000" style:text-line-through-style="none" fo:font-family="Arial" fo:font-size="16pt" fo:letter-spacing="normal" fo:font-style="normal" style:text-underline-style="none" fo:font-weight="normal" style:font-size-asian="16pt" style:font-style-asian="normal" style:font-weight-asian="normal" style:font-size-complex="16pt" style:font-style-complex="normal" style:font-weight-complex="normal" fo:hyphenate="false"/>
    </style:style>
    <style:style style:name="Default-outline4" style:family="presentation" style:parent-style-name="Default-outline3">
      <style:paragraph-properties fo:margin-top="0cm" fo:margin-bottom="0.2cm" fo:text-align="start" style:punctuation-wrap="hanging" style:writing-mode="lr-tb"/>
      <style:text-properties fo:color="#000000" style:text-line-through-style="none" fo:font-family="Arial" fo:font-size="14pt" fo:letter-spacing="normal" fo:font-style="normal" style:text-underline-style="none" fo:font-weight="normal" style:font-size-asian="14pt" style:font-style-asian="normal" style:font-weight-asian="normal" style:font-size-complex="14pt" style:font-style-complex="normal" style:font-weight-complex="normal" fo:hyphenate="false"/>
    </style:style>
    <style:style style:name="Default-outline5" style:family="presentation" style:parent-style-name="Default-outline4">
      <style:paragraph-properties fo:margin-top="0cm" fo:margin-bottom="0.1cm"/>
      <style:text-properties fo:font-size="20pt" style:font-size-asian="20pt" style:font-size-complex="20pt"/>
    </style:style>
    <style:style style:name="Default-outline6" style:family="presentation" style:parent-style-name="Default-outline5">
      <style:paragraph-properties fo:margin-top="0cm" fo:margin-bottom="0.1cm"/>
      <style:text-properties fo:font-size="20pt" style:font-size-asian="20pt" style:font-size-complex="20pt"/>
    </style:style>
    <style:style style:name="Default-outline7" style:family="presentation" style:parent-style-name="Default-outline6">
      <style:paragraph-properties fo:margin-top="0cm" fo:margin-bottom="0.1cm"/>
      <style:text-properties fo:font-size="20pt" style:font-size-asian="20pt" style:font-size-complex="20pt"/>
    </style:style>
    <style:style style:name="Default-outline8" style:family="presentation" style:parent-style-name="Default-outline7">
      <style:paragraph-properties fo:margin-top="0cm" fo:margin-bottom="0.1cm"/>
      <style:text-properties fo:font-size="20pt" style:font-size-asian="20pt" style:font-size-complex="20pt"/>
    </style:style>
    <style:style style:name="Default-outline9" style:family="presentation" style:parent-style-name="Default-outline8">
      <style:paragraph-properties fo:margin-top="0cm" fo:margin-bottom="0.1cm"/>
      <style:text-properties fo:font-size="20pt" style:font-size-asian="20pt" style:font-size-complex="20pt"/>
    </style:style>
    <style:style style:name="Default-subtitle" style:family="presentation">
      <style:graphic-properties draw:stroke="none" draw:fill="none" draw:textarea-vertical-align="middle">
        <text:list-style style:name="Default-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style:use-window-font-color="true" style:text-outline="false" style:text-line-through-style="none" fo:font-family="Arial" style:font-family-generic="roman" style:font-pitch="variable" fo:font-size="32pt" fo:font-style="normal" fo:text-shadow="none" style:text-underline-style="none" fo:font-weight="normal" style:letter-kerning="true" style:font-family-asian="'Microsoft YaHei'" style:font-family-generic-asian="system" style:font-pitch-asian="variable" style:font-size-asian="32pt" style:font-style-asian="normal" style:font-weight-asian="normal" style:font-family-complex="Ari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Default-title" style:family="presentation">
      <style:graphic-properties draw:stroke="none" draw:fill="none" draw:textarea-vertical-align="middle">
        <text:list-style style:name="Default-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start" style:punctuation-wrap="hanging" style:writing-mode="lr-tb"/>
      <style:text-properties fo:color="#000000" style:text-outline="false" style:text-line-through-style="none" fo:font-family="Arial" fo:font-size="18pt" fo:letter-spacing="normal" fo:language="en" fo:country="US" fo:font-style="normal" fo:text-shadow="none" style:text-underline-style="none" fo:font-weight="normal" style:letter-kerning="true" style:font-family-asian="'Microsoft YaHei'" style:font-family-generic-asian="system" style:font-pitch-asian="variable" style:font-size-asian="18pt" style:language-asian="en" style:country-asian="US" style:font-style-asian="normal" style:font-weight-asian="normal" style:font-family-complex="Arial" style:font-family-generic-complex="system" style:font-pitch-complex="variable" style:font-size-complex="18pt" style:language-complex="en" style:country-complex="US" style:font-style-complex="normal" style:font-weight-complex="normal" style:text-emphasize="none" style:font-relief="none" style:text-overline-style="none" style:text-overline-color="font-color" fo:hyphenate="false"/>
    </style:style>
    <style:style style:name="Default_20_1-background" style:display-name="Default 1-background" style:family="presentation">
      <style:graphic-properties draw:stroke="none" draw:fill="solid" draw:fill-color="#ffffff"/>
      <style:text-properties style:letter-kerning="true"/>
    </style:style>
    <style:style style:name="Default_20_1-backgroundobjects" style:display-name="Default 1-backgroundobjects" style:family="presentation">
      <style:graphic-properties draw:textarea-horizontal-align="justify" draw:shadow="hidden" draw:shadow-offset-x="0.2cm" draw:shadow-offset-y="0.2cm" draw:shadow-color="#808080"/>
      <style:text-properties style:letter-kerning="true"/>
    </style:style>
    <style:style style:name="Default_20_1-notes" style:display-name="Default 1-notes" style:family="presentation">
      <style:graphic-properties draw:stroke="none" draw:fill="none"/>
      <style:paragraph-properties fo:margin-left="0.6cm" fo:margin-right="0cm" fo:text-indent="-0.6cm"/>
      <style:text-properties style:use-window-font-color="true" style:text-outline="false" style:text-line-through-style="none" fo:font-family="Arial" style:font-family-generic="roman" style:font-pitch="variable" fo:font-size="20pt" fo:font-style="normal" fo:text-shadow="none" style:text-underline-style="none" fo:font-weight="normal" style:letter-kerning="true" style:font-family-asian="'Microsoft YaHei'" style:font-family-generic-asian="system" style:font-pitch-asian="variable" style:font-size-asian="20pt" style:font-style-asian="normal" style:font-weight-asian="normal" style:font-family-complex="Arial"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Default_20_1-outline1" style:display-name="Default 1-outline1" style:family="presentation">
      <style:graphic-properties draw:stroke="none" draw:fill="none">
        <text:list-style style:name="Default_20_1-outline1" style:display-name="Default 1-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cm" fo:margin-bottom="0.5cm" fo:text-align="start" style:punctuation-wrap="hanging" style:writing-mode="lr-tb"/>
      <style:text-properties fo:color="#000000" style:text-outline="false" style:text-line-through-style="none" fo:font-family="Arial" fo:font-size="24pt" fo:letter-spacing="normal" fo:language="en" fo:country="US" fo:font-style="normal" fo:text-shadow="none" style:text-underline-style="none" fo:font-weight="normal" style:letter-kerning="true" style:font-family-asian="'Microsoft YaHei'" style:font-family-generic-asian="system" style:font-pitch-asian="variable" style:font-size-asian="24pt" style:language-asian="en" style:country-asian="US" style:font-style-asian="normal" style:font-weight-asian="normal" style:font-family-complex="Arial" style:font-family-generic-complex="system" style:font-pitch-complex="variable" style:font-size-complex="24pt" style:language-complex="en" style:country-complex="US" style:font-style-complex="normal" style:font-weight-complex="normal" style:text-emphasize="none" style:font-relief="none" style:text-overline-style="none" style:text-overline-color="font-color" fo:hyphenate="false"/>
    </style:style>
    <style:style style:name="Default_20_1-outline2" style:display-name="Default 1-outline2" style:family="presentation" style:parent-style-name="Default_20_1-outline1">
      <style:paragraph-properties fo:margin-top="0cm" fo:margin-bottom="0.4cm" fo:text-align="start" style:punctuation-wrap="hanging" style:writing-mode="lr-tb"/>
      <style:text-properties fo:color="#000000" style:text-line-through-style="none" fo:font-family="Arial" fo:font-size="18pt" fo:letter-spacing="normal" fo:font-style="normal" style:text-underline-style="none" fo:font-weight="normal" style:font-size-asian="18pt" style:font-style-asian="normal" style:font-weight-asian="normal" style:font-size-complex="18pt" style:font-style-complex="normal" style:font-weight-complex="normal" fo:hyphenate="false"/>
    </style:style>
    <style:style style:name="Default_20_1-outline3" style:display-name="Default 1-outline3" style:family="presentation" style:parent-style-name="Default_20_1-outline2">
      <style:paragraph-properties fo:margin-top="0cm" fo:margin-bottom="0.3cm" fo:text-align="start" style:punctuation-wrap="hanging" style:writing-mode="lr-tb"/>
      <style:text-properties fo:color="#000000" style:text-line-through-style="none" fo:font-family="Arial" fo:font-size="16pt" fo:letter-spacing="normal" fo:font-style="normal" style:text-underline-style="none" fo:font-weight="normal" style:font-size-asian="16pt" style:font-style-asian="normal" style:font-weight-asian="normal" style:font-size-complex="16pt" style:font-style-complex="normal" style:font-weight-complex="normal" fo:hyphenate="false"/>
    </style:style>
    <style:style style:name="Default_20_1-outline4" style:display-name="Default 1-outline4" style:family="presentation" style:parent-style-name="Default_20_1-outline3">
      <style:paragraph-properties fo:margin-top="0cm" fo:margin-bottom="0.2cm" fo:text-align="start" style:punctuation-wrap="hanging" style:writing-mode="lr-tb"/>
      <style:text-properties fo:color="#000000" style:text-line-through-style="none" fo:font-family="Arial" fo:font-size="14pt" fo:letter-spacing="normal" fo:font-style="normal" style:text-underline-style="none" fo:font-weight="normal" style:font-size-asian="14pt" style:font-style-asian="normal" style:font-weight-asian="normal" style:font-size-complex="14pt" style:font-style-complex="normal" style:font-weight-complex="normal" fo:hyphenate="false"/>
    </style:style>
    <style:style style:name="Default_20_1-outline5" style:display-name="Default 1-outline5" style:family="presentation" style:parent-style-name="Default_20_1-outline4">
      <style:paragraph-properties fo:margin-top="0cm" fo:margin-bottom="0.1cm"/>
      <style:text-properties fo:font-size="20pt" style:font-size-asian="20pt" style:font-size-complex="20pt"/>
    </style:style>
    <style:style style:name="Default_20_1-outline6" style:display-name="Default 1-outline6" style:family="presentation" style:parent-style-name="Default_20_1-outline5">
      <style:paragraph-properties fo:margin-top="0cm" fo:margin-bottom="0.1cm"/>
      <style:text-properties fo:font-size="20pt" style:font-size-asian="20pt" style:font-size-complex="20pt"/>
    </style:style>
    <style:style style:name="Default_20_1-outline7" style:display-name="Default 1-outline7" style:family="presentation" style:parent-style-name="Default_20_1-outline6">
      <style:paragraph-properties fo:margin-top="0cm" fo:margin-bottom="0.1cm"/>
      <style:text-properties fo:font-size="20pt" style:font-size-asian="20pt" style:font-size-complex="20pt"/>
    </style:style>
    <style:style style:name="Default_20_1-outline8" style:display-name="Default 1-outline8" style:family="presentation" style:parent-style-name="Default_20_1-outline7">
      <style:paragraph-properties fo:margin-top="0cm" fo:margin-bottom="0.1cm"/>
      <style:text-properties fo:font-size="20pt" style:font-size-asian="20pt" style:font-size-complex="20pt"/>
    </style:style>
    <style:style style:name="Default_20_1-outline9" style:display-name="Default 1-outline9" style:family="presentation" style:parent-style-name="Default_20_1-outline8">
      <style:paragraph-properties fo:margin-top="0cm" fo:margin-bottom="0.1cm"/>
      <style:text-properties fo:font-size="20pt" style:font-size-asian="20pt" style:font-size-complex="20pt"/>
    </style:style>
    <style:style style:name="Default_20_1-subtitle" style:display-name="Default 1-subtitle" style:family="presentation">
      <style:graphic-properties draw:stroke="none" draw:fill="none" draw:textarea-vertical-align="middle">
        <text:list-style style:name="Default_20_1-subtitle" style:display-name="Default 1-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style:use-window-font-color="true" style:text-outline="false" style:text-line-through-style="none" fo:font-family="Arial" style:font-family-generic="roman" style:font-pitch="variable" fo:font-size="32pt" fo:font-style="normal" fo:text-shadow="none" style:text-underline-style="none" fo:font-weight="normal" style:letter-kerning="true" style:font-family-asian="'Microsoft YaHei'" style:font-family-generic-asian="system" style:font-pitch-asian="variable" style:font-size-asian="32pt" style:font-style-asian="normal" style:font-weight-asian="normal" style:font-family-complex="Ari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Default_20_1-title" style:display-name="Default 1-title" style:family="presentation">
      <style:graphic-properties draw:stroke="none" draw:fill="none" draw:textarea-vertical-align="middle">
        <text:list-style style:name="Default_20_1-title" style:display-name="Default 1-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start" style:punctuation-wrap="hanging" style:writing-mode="lr-tb"/>
      <style:text-properties fo:color="#000000" style:text-outline="false" style:text-line-through-style="none" fo:font-family="Arial" fo:font-size="18pt" fo:letter-spacing="normal" fo:language="en" fo:country="US" fo:font-style="normal" fo:text-shadow="none" style:text-underline-style="none" fo:font-weight="normal" style:letter-kerning="true" style:font-family-asian="'Microsoft YaHei'" style:font-family-generic-asian="system" style:font-pitch-asian="variable" style:font-size-asian="18pt" style:language-asian="en" style:country-asian="US" style:font-style-asian="normal" style:font-weight-asian="normal" style:font-family-complex="Arial" style:font-family-generic-complex="system" style:font-pitch-complex="variable" style:font-size-complex="18pt" style:language-complex="en" style:country-complex="US" style:font-style-complex="normal" style:font-weight-complex="normal" style:text-emphasize="none" style:font-relief="none" style:text-overline-style="none" style:text-overline-color="font-color" fo:hyphenate="false"/>
    </style:style>
    <style:presentation-page-layout style:name="AL0T26">
      <presentation:placeholder presentation:object="handout" svg:x="2.058cm" svg:y="1.743cm" svg:width="10.556cm" svg:height="-0.233cm"/>
      <presentation:placeholder presentation:object="handout" svg:x="15.414cm" svg:y="1.743cm" svg:width="10.556cm" svg:height="-0.233cm"/>
      <presentation:placeholder presentation:object="handout" svg:x="2.058cm" svg:y="3.612cm" svg:width="10.556cm" svg:height="-0.233cm"/>
      <presentation:placeholder presentation:object="handout" svg:x="15.414cm" svg:y="3.612cm" svg:width="10.556cm" svg:height="-0.233cm"/>
      <presentation:placeholder presentation:object="handout" svg:x="2.058cm" svg:y="5.481cm" svg:width="10.556cm" svg:height="-0.233cm"/>
      <presentation:placeholder presentation:object="handout" svg:x="15.414cm" svg:y="5.481cm" svg:width="10.556cm" svg:height="-0.233cm"/>
    </style:presentation-page-layout>
    <style:presentation-page-layout style:name="AL1T0">
      <presentation:placeholder presentation:object="title" svg:x="2.058cm" svg:y="1.743cm" svg:width="23.912cm" svg:height="3.507cm"/>
      <presentation:placeholder presentation:object="subtitle" svg:x="2.058cm" svg:y="5.838cm" svg:width="23.912cm" svg:height="13.23cm"/>
    </style:presentation-page-layout>
    <style:presentation-page-layout style:name="AL2T11">
      <presentation:placeholder presentation:object="title" svg:x="2.058cm" svg:y="1.743cm" svg:width="23.912cm" svg:height="3.507cm"/>
      <presentation:placeholder presentation:object="object" svg:x="2.058cm" svg:y="5.838cm" svg:width="23.912cm" svg:height="13.23cm"/>
    </style:presentation-page-layout>
  </office:styles>
  <office:automatic-styles>
    <style:page-layout style:name="PM0">
      <style:page-layout-properties fo:margin-top="0cm" fo:margin-bottom="0cm" fo:margin-left="0cm" fo:margin-right="0cm" fo:page-width="21cm" fo:page-height="29.7cm" style:print-orientation="portrait"/>
    </style:page-layout>
    <style:page-layout style:name="PM1">
      <style:page-layout-properties fo:margin-top="0cm" fo:margin-bottom="0cm" fo:margin-left="0cm" fo:margin-right="0cm" fo:page-width="25.4cm" fo:page-height="19.05cm" style:print-orientation="landscape"/>
    </style:page-layout>
    <style:style style:name="Mdp1" style:family="drawing-page">
      <style:drawing-page-properties draw:background-size="border" draw:fill="solid" draw:fill-color="#ffffff"/>
    </style:style>
    <style:style style:name="Mdp2" style:family="drawing-page">
      <style:drawing-page-properties presentation:display-header="true" presentation:display-footer="true" presentation:display-page-number="false" presentation:display-date-time="true"/>
    </style:style>
    <number:date-style style:name="D1" number:automatic-order="true">
      <number:day number:style="long"/>
      <number:text>.</number:text>
      <number:month number:style="long"/>
      <number:text>.</number:text>
      <number:year number:style="long"/>
    </number:date-style>
    <style:style style:name="Mgr1" style:family="graphic" style:parent-style-name="standard">
      <style:graphic-properties draw:stroke="none" draw:fill="none" draw:fill-color="#ffffff" draw:auto-grow-height="false" fo:min-height="1.485cm"/>
    </style:style>
    <style:style style:name="Mgr2" style:family="graphic" style:parent-style-name="standard">
      <style:graphic-properties draw:stroke="none" draw:fill="none" draw:fill-color="#ffffff" draw:textarea-vertical-align="bottom" draw:auto-grow-height="false" fo:min-height="1.485cm"/>
    </style:style>
    <style:style style:name="Mgr3" style:family="graphic" style:parent-style-name="standard">
      <style:graphic-properties draw:stroke="none" svg:stroke-width="0.073cm" draw:fill="solid" draw:fill-color="#ffffff" draw:textarea-vertical-align="middle" draw:auto-grow-height="false" fo:min-height="0cm" fo:min-width="0cm" fo:padding-top="0.125cm" fo:padding-bottom="0.125cm" fo:padding-left="0.25cm" fo:padding-right="0.25cm" fo:wrap-option="wrap"/>
    </style:style>
    <style:style style:name="Mgr4" style:family="graphic" style:parent-style-name="standard">
      <style:graphic-properties draw:stroke="none" svg:stroke-width="0.073cm" draw:fill="solid" draw:fill-color="#727ca3" draw:textarea-vertical-align="middle" draw:auto-grow-height="false" fo:min-height="0cm" fo:min-width="0cm" fo:padding-top="0.125cm" fo:padding-bottom="0.125cm" fo:padding-left="0.25cm" fo:padding-right="0.25cm" fo:wrap-option="wrap"/>
    </style:style>
    <style:style style:name="Mgr5" style:family="graphic" style:parent-style-name="standard">
      <style:graphic-properties draw:stroke="solid" svg:stroke-width="0.053cm" svg:stroke-color="#464653" draw:fill="none" draw:textarea-horizontal-align="center" draw:textarea-vertical-align="middle" draw:auto-grow-height="false" fo:padding-top="0.125cm" fo:padding-bottom="0.125cm" fo:padding-left="0.25cm" fo:padding-right="0.25cm" fo:wrap-option="wrap"/>
    </style:style>
    <style:style style:name="Mpr1" style:family="presentation" style:parent-style-name="Default-title">
      <style:graphic-properties draw:stroke="none" svg:stroke-width="0cm" draw:fill="none" draw:textarea-vertical-align="bottom" draw:auto-grow-height="false" fo:min-height="3.181cm" fo:padding-top="0.125cm" fo:padding-bottom="0.125cm" fo:padding-left="0.25cm" fo:padding-right="0.25cm" fo:wrap-option="wrap"/>
    </style:style>
    <style:style style:name="Mpr2" style:family="presentation" style:parent-style-name="Default-backgroundobjects">
      <style:graphic-properties draw:stroke="none" svg:stroke-width="0cm" draw:fill="none" draw:fill-color="#ffffff" draw:textarea-vertical-align="top" draw:auto-grow-height="false" fo:min-height="12.573cm" fo:padding-top="0.125cm" fo:padding-bottom="0.125cm" fo:padding-left="0.25cm" fo:padding-right="0.25cm" fo:wrap-option="wrap"/>
    </style:style>
    <style:style style:name="Mpr3" style:family="presentation" style:parent-style-name="Default-backgroundobjects">
      <style:graphic-properties draw:stroke="none" draw:fill="none" draw:fill-color="#ffffff" draw:auto-grow-height="false" fo:min-height="1.485cm"/>
    </style:style>
    <style:style style:name="Mpr4" style:family="presentation" style:parent-style-name="Default-backgroundobjects">
      <style:graphic-properties draw:stroke="none" draw:fill="none" draw:fill-color="#ffffff" draw:textarea-vertical-align="bottom" draw:auto-grow-height="false" fo:min-height="1.485cm"/>
    </style:style>
    <style:style style:name="Mpr5" style:family="presentation" style:parent-style-name="Default_20_1-title">
      <style:graphic-properties draw:stroke="none" svg:stroke-width="0cm" draw:fill="none" draw:textarea-vertical-align="top" draw:auto-grow-height="false" fo:min-height="3.181cm" fo:padding-top="0.125cm" fo:padding-bottom="0.125cm" fo:padding-left="0.25cm" fo:padding-right="0.25cm" fo:wrap-option="wrap"/>
    </style:style>
    <style:style style:name="Mpr6" style:family="presentation" style:parent-style-name="Default_20_1-outline1">
      <style:graphic-properties draw:stroke="none" svg:stroke-width="0cm" draw:fill="none" draw:textarea-vertical-align="top" draw:auto-grow-height="false" fo:min-height="12.573cm" fo:padding-top="0.125cm" fo:padding-bottom="0.125cm" fo:padding-left="0.25cm" fo:padding-right="0.25cm" fo:wrap-option="wrap"/>
    </style:style>
    <style:style style:name="Mpr7" style:family="presentation" style:parent-style-name="Default_20_1-backgroundobjects">
      <style:graphic-properties draw:stroke="none" svg:stroke-width="0cm" draw:fill="none" draw:fill-color="#ffffff" draw:textarea-vertical-align="top" draw:auto-grow-height="false" fo:min-height="12.573cm" fo:padding-top="0.125cm" fo:padding-bottom="0.125cm" fo:padding-left="0.25cm" fo:padding-right="0.25cm" fo:wrap-option="wrap"/>
    </style:style>
    <style:style style:name="Mpr8" style:family="presentation" style:parent-style-name="Default_20_1-backgroundobjects">
      <style:graphic-properties draw:stroke="none" draw:fill="none" draw:fill-color="#ffffff" draw:auto-grow-height="false" fo:min-height="1.485cm"/>
    </style:style>
    <style:style style:name="Mpr9" style:family="presentation" style:parent-style-name="Default_20_1-backgroundobjects">
      <style:graphic-properties draw:stroke="none" draw:fill="none" draw:fill-color="#ffffff" draw:textarea-vertical-align="bottom" draw:auto-grow-height="false" fo:min-height="1.485cm"/>
    </style:style>
    <style:style style:name="MP1" style:family="paragraph">
      <style:text-properties fo:font-size="14pt" style:font-size-asian="14pt" style:font-size-complex="14pt"/>
    </style:style>
    <style:style style:name="MP2" style:family="paragraph">
      <style:paragraph-properties fo:text-align="end"/>
      <style:text-properties fo:font-size="14pt" style:font-size-asian="14pt" style:font-size-complex="14pt"/>
    </style:style>
    <style:style style:name="MP3" style:family="paragraph">
      <style:paragraph-properties style:font-independent-line-spacing="true"/>
      <style:text-properties fo:font-size="18pt"/>
    </style:style>
    <style:style style:name="MP4" style:family="paragraph">
      <style:paragraph-properties fo:margin-top="0cm" fo:margin-bottom="0cm" fo:text-align="start" style:punctuation-wrap="hanging" style:writing-mode="lr-tb"/>
      <style:text-properties fo:hyphenate="false"/>
    </style:style>
    <style:style style:name="MP5" style:family="paragraph">
      <style:paragraph-properties fo:margin-left="0cm" fo:margin-right="0cm" fo:margin-top="0cm" fo:margin-bottom="0cm" fo:text-align="start" fo:text-indent="0cm" style:punctuation-wrap="hanging" style:writing-mode="lr-tb"/>
      <style:text-properties fo:font-size="18pt" style:font-size-asian="14pt" style:font-size-complex="14pt" fo:hyphenate="false"/>
    </style:style>
    <style:style style:name="MP6" style:family="paragraph">
      <style:paragraph-properties style:font-independent-line-spacing="true"/>
      <style:text-properties fo:font-size="18pt" style:font-size-asian="14pt" style:font-size-complex="14pt"/>
    </style:style>
    <style:style style:name="MP7" style:family="paragraph">
      <style:paragraph-properties fo:text-align="center" style:font-independent-line-spacing="true"/>
      <style:text-properties fo:font-size="18pt" style:font-size-asian="14pt" style:font-size-complex="14pt"/>
    </style:style>
    <style:style style:name="MP8" style:family="paragraph">
      <style:paragraph-properties fo:text-align="end" style:font-independent-line-spacing="true"/>
      <style:text-properties fo:font-size="18pt" style:font-size-asian="14pt" style:font-size-complex="14pt"/>
    </style:style>
    <style:style style:name="MP9" style:family="paragraph">
      <style:paragraph-properties fo:text-align="center"/>
      <style:text-properties fo:font-size="18pt"/>
    </style:style>
    <style:style style:name="MP10" style:family="paragraph">
      <style:paragraph-properties fo:margin-left="0cm" fo:margin-right="0cm" fo:margin-top="0.169cm" fo:margin-bottom="0.5cm" fo:text-align="start" fo:text-indent="0cm" style:punctuation-wrap="hanging" style:writing-mode="lr-tb"/>
      <style:text-properties fo:hyphenate="false"/>
    </style:style>
    <style:style style:name="MP11" style:family="paragraph">
      <style:paragraph-properties fo:margin-left="0cm" fo:margin-right="0cm" fo:margin-top="0.141cm" fo:margin-bottom="0.5cm" fo:text-align="start" fo:text-indent="0cm" style:punctuation-wrap="hanging" style:writing-mode="lr-tb"/>
      <style:text-properties fo:hyphenate="false"/>
    </style:style>
    <style:style style:name="MP12" style:family="paragraph">
      <style:paragraph-properties fo:margin-left="0cm" fo:margin-right="0cm" fo:margin-top="0.127cm" fo:margin-bottom="0.5cm" fo:text-align="start" fo:text-indent="0cm" style:punctuation-wrap="hanging" style:writing-mode="lr-tb"/>
      <style:text-properties fo:hyphenate="false"/>
    </style:style>
    <style:style style:name="MP13" style:family="paragraph">
      <style:paragraph-properties fo:margin-left="0cm" fo:margin-right="0cm" fo:margin-top="0.112cm" fo:margin-bottom="0.5cm" fo:text-align="start" fo:text-indent="0cm" style:punctuation-wrap="hanging" style:writing-mode="lr-tb"/>
      <style:text-properties fo:hyphenate="false"/>
    </style:style>
    <style:style style:name="MP14" style:family="paragraph">
      <style:paragraph-properties fo:margin-left="0cm" fo:margin-right="0cm" fo:margin-top="0.098cm" fo:margin-bottom="0.5cm" fo:text-align="start" fo:text-indent="0cm" style:punctuation-wrap="hanging" style:writing-mode="lr-tb"/>
      <style:text-properties fo:hyphenate="false"/>
    </style:style>
    <style:style style:name="MT1" style:family="text">
      <style:text-properties fo:font-size="14pt" style:font-size-asian="14pt" style:font-size-complex="14pt"/>
    </style:style>
    <style:style style:name="MT2" style:family="text">
      <style:text-properties fo:color="#464653" style:text-line-through-style="none" fo:font-family="Arial" fo:font-size="54pt" fo:letter-spacing="normal" fo:font-style="normal" style:text-underline-style="none" fo:font-weight="normal" style:font-size-asian="54pt" style:font-style-asian="normal" style:font-weight-asian="normal" style:font-size-complex="54pt" style:font-style-complex="normal" style:font-weight-complex="normal"/>
    </style:style>
    <style:style style:name="MT3" style:family="text">
      <style:text-properties fo:color="#000000" style:text-line-through-style="none" fo:font-family="Arial" fo:font-size="18pt" fo:letter-spacing="normal" fo:font-style="normal" style:text-underline-style="none" fo:font-weight="normal" style:font-size-asian="18pt" style:font-style-asian="normal" style:font-weight-asian="normal" style:font-size-complex="18pt" style:font-style-complex="normal" style:font-weight-complex="normal"/>
    </style:style>
    <style:style style:name="MT4" style:family="text">
      <style:text-properties fo:color="#464653" style:text-line-through-style="none" fo:font-family="Arial" fo:font-size="40pt" fo:letter-spacing="normal" fo:font-style="normal" style:text-underline-style="none" fo:font-weight="normal" style:font-size-asian="40pt" style:font-style-asian="normal" style:font-weight-asian="normal" style:font-size-complex="40pt" style:font-style-complex="normal" style:font-weight-complex="normal"/>
    </style:style>
    <style:style style:name="MT5" style:family="text">
      <style:text-properties fo:color="#000000" style:text-line-through-style="none" fo:font-family="Arial" fo:font-size="24pt" fo:letter-spacing="normal" fo:font-style="normal" style:text-underline-style="none" fo:font-weight="normal" style:font-size-asian="24pt" style:font-style-asian="normal" style:font-weight-asian="normal" style:font-size-complex="24pt" style:font-style-complex="normal" style:font-weight-complex="normal"/>
    </style:style>
    <style:style style:name="MT6" style:family="text">
      <style:text-properties fo:color="#000000" style:text-line-through-style="none" fo:font-family="Arial" fo:font-size="20pt" fo:letter-spacing="normal" fo:font-style="normal" style:text-underline-style="none" fo:font-weight="normal" style:font-size-asian="20pt" style:font-style-asian="normal" style:font-weight-asian="normal" style:font-size-complex="20pt" style:font-style-complex="normal" style:font-weight-complex="normal"/>
    </style:style>
    <style:style style:name="MT7" style:family="text">
      <style:text-properties fo:color="#000000" style:text-line-through-style="none" fo:font-family="Arial" fo:font-size="16pt" fo:letter-spacing="normal" fo:font-style="normal" style:text-underline-style="none" fo:font-weight="normal" style:font-size-asian="16pt" style:font-style-asian="normal" style:font-weight-asian="normal" style:font-size-complex="16pt" style:font-style-complex="normal" style:font-weight-complex="normal"/>
    </style:style>
    <style:style style:name="MT8" style:family="text">
      <style:text-properties fo:color="#000000" style:text-line-through-style="none" fo:font-family="Arial" fo:font-size="14pt" fo:letter-spacing="normal" fo:font-style="normal" style:text-underline-style="none" fo:font-weight="normal" style:font-size-asian="14pt" style:font-style-asian="normal" style:font-weight-asian="normal" style:font-size-complex="14pt" style:font-style-complex="normal" style:font-weight-complex="normal"/>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3">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ML4">
      <text:list-level-style-bullet text:level="1" text:bullet-char="•">
        <style:list-level-properties text:space-before="0.001cm" text:min-label-width="0.507cm"/>
        <style:text-properties fo:font-family="Arial" style:font-family-generic="swiss" fo:color="#727ca3" fo:font-size="8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ML5">
      <text:list-level-style-bullet text:level="1" text:bullet-char="•">
        <style:list-level-properties text:space-before="0.001cm" text:min-label-width="0.507cm"/>
        <style:text-properties fo:font-family="Arial" style:font-family-generic="swiss" fo:color="#727ca3" fo:font-size="85%"/>
      </text:list-level-style-bullet>
      <text:list-level-style-bullet text:level="2" text:bullet-char="•">
        <style:list-level-properties text:space-before="0.763cm" text:min-label-width="0.507cm"/>
        <style:text-properties fo:font-family="Arial" style:font-family-generic="swiss" fo:color="#727ca3" fo:font-size="8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ML6">
      <text:list-level-style-bullet text:level="1" text:bullet-char="•">
        <style:list-level-properties text:space-before="0.001cm" text:min-label-width="0.507cm"/>
        <style:text-properties fo:font-family="Arial" style:font-family-generic="swiss" fo:color="#727ca3" fo:font-size="85%"/>
      </text:list-level-style-bullet>
      <text:list-level-style-bullet text:level="2" text:bullet-char="•">
        <style:list-level-properties text:space-before="0.763cm" text:min-label-width="0.507cm"/>
        <style:text-properties fo:font-family="Arial" style:font-family-generic="swiss" fo:color="#727ca3" fo:font-size="85%"/>
      </text:list-level-style-bullet>
      <text:list-level-style-bullet text:level="3" text:bullet-char="•">
        <style:list-level-properties text:space-before="1.525cm" text:min-label-width="0.507cm"/>
        <style:text-properties fo:font-family="Arial" style:font-family-generic="swiss" fo:color="#727ca3" fo:font-size="90%"/>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ML7">
      <text:list-level-style-bullet text:level="1" text:bullet-char="•">
        <style:list-level-properties text:space-before="0.001cm" text:min-label-width="0.507cm"/>
        <style:text-properties fo:font-family="Arial" style:font-family-generic="swiss" fo:color="#727ca3" fo:font-size="85%"/>
      </text:list-level-style-bullet>
      <text:list-level-style-bullet text:level="2" text:bullet-char="•">
        <style:list-level-properties text:space-before="0.763cm" text:min-label-width="0.507cm"/>
        <style:text-properties fo:font-family="Arial" style:font-family-generic="swiss" fo:color="#727ca3" fo:font-size="85%"/>
      </text:list-level-style-bullet>
      <text:list-level-style-bullet text:level="3" text:bullet-char="•">
        <style:list-level-properties text:space-before="1.525cm" text:min-label-width="0.507cm"/>
        <style:text-properties fo:font-family="Arial" style:font-family-generic="swiss" fo:color="#727ca3" fo:font-size="90%"/>
      </text:list-level-style-bullet>
      <text:list-level-style-bullet text:level="4" text:bullet-char="•">
        <style:list-level-properties text:space-before="2.287cm" text:min-label-width="0.507cm"/>
        <style:text-properties fo:font-family="Arial" style:font-family-generic="swiss" fo:color="#727ca3"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ML8">
      <text:list-level-style-bullet text:level="1" text:bullet-char="•">
        <style:list-level-properties text:space-before="0.001cm" text:min-label-width="0.507cm"/>
        <style:text-properties fo:font-family="Arial" style:font-family-generic="swiss" fo:color="#727ca3" fo:font-size="85%"/>
      </text:list-level-style-bullet>
      <text:list-level-style-bullet text:level="2" text:bullet-char="•">
        <style:list-level-properties text:space-before="0.763cm" text:min-label-width="0.507cm"/>
        <style:text-properties fo:font-family="Arial" style:font-family-generic="swiss" fo:color="#727ca3" fo:font-size="85%"/>
      </text:list-level-style-bullet>
      <text:list-level-style-bullet text:level="3" text:bullet-char="•">
        <style:list-level-properties text:space-before="1.525cm" text:min-label-width="0.507cm"/>
        <style:text-properties fo:font-family="Arial" style:font-family-generic="swiss" fo:color="#727ca3" fo:font-size="90%"/>
      </text:list-level-style-bullet>
      <text:list-level-style-bullet text:level="4" text:bullet-char="•">
        <style:list-level-properties text:space-before="2.287cm" text:min-label-width="0.507cm"/>
        <style:text-properties fo:font-family="Arial" style:font-family-generic="swiss" fo:color="#727ca3" fo:font-size="75%"/>
      </text:list-level-style-bullet>
      <text:list-level-style-bullet text:level="5" text:bullet-char="•">
        <style:list-level-properties text:space-before="2.922cm" text:min-label-width="0.38cm"/>
        <style:text-properties fo:font-family="Arial" style:font-family-generic="swiss" fo:color="#727ca3" fo:font-size="100%"/>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2">
      <draw:page-thumbnail draw:layer="backgroundobjects" svg:width="8.999cm" svg:height="6.749cm" svg:x="1cm" svg:y="2.898cm"/>
      <draw:page-thumbnail draw:layer="backgroundobjects" svg:width="8.999cm" svg:height="6.749cm" svg:x="1cm" svg:y="11.474cm"/>
      <draw:page-thumbnail draw:layer="backgroundobjects" svg:width="8.999cm" svg:height="6.749cm" svg:x="1cm" svg:y="20.05cm"/>
      <draw:page-thumbnail draw:layer="backgroundobjects" svg:width="8.999cm" svg:height="6.749cm" svg:x="11cm" svg:y="2.898cm"/>
      <draw:page-thumbnail draw:layer="backgroundobjects" svg:width="8.999cm" svg:height="6.749cm" svg:x="11cm" svg:y="11.474cm"/>
      <draw:page-thumbnail draw:layer="backgroundobjects" svg:width="8.999cm" svg:height="6.749cm" svg:x="11cm" svg:y="20.05cm"/>
      <draw:frame draw:style-name="Mgr1" draw:text-style-name="MP1" draw:layer="backgroundobjects" svg:width="9.113cm" svg:height="1.484cm" svg:x="0cm" svg:y="0cm" presentation:class="header">
        <draw:text-box>
          <text:p text:style-name="MP1">
            <text:span text:style-name="MT1">
              <presentation:header/>
            </text:span>
          </text:p>
        </draw:text-box>
      </draw:frame>
      <draw:frame draw:style-name="Mgr1" draw:text-style-name="MP2" draw:layer="backgroundobjects" svg:width="9.113cm" svg:height="1.484cm" svg:x="11.886cm" svg:y="0cm" presentation:class="date-time">
        <draw:text-box>
          <text:p text:style-name="MP2">
            <text:span text:style-name="MT1">
              <presentation:date-time/>
            </text:span>
          </text:p>
        </draw:text-box>
      </draw:frame>
      <draw:frame draw:style-name="Mgr2" draw:text-style-name="MP1" draw:layer="backgroundobjects" svg:width="9.113cm" svg:height="1.484cm" svg:x="0cm" svg:y="28.215cm" presentation:class="footer">
        <draw:text-box>
          <text:p text:style-name="MP1">
            <text:span text:style-name="MT1">
              <presentation:footer/>
            </text:span>
          </text:p>
        </draw:text-box>
      </draw:frame>
      <draw:frame draw:style-name="Mgr2" draw:text-style-name="MP2" draw:layer="backgroundobjects" svg:width="9.113cm" svg:height="1.484cm" svg:x="11.886cm" svg:y="28.215cm" presentation:class="page-number">
        <draw:text-box>
          <text:p text:style-name="MP2">
            <text:span text:style-name="MT1">
              <text:page-number>&lt;number&gt;</text:page-number>
            </text:span>
          </text:p>
        </draw:text-box>
      </draw:frame>
    </style:handout-master>
    <style:master-page style:name="Default" style:page-layout-name="PM1" draw:style-name="Mdp1">
      <draw:custom-shape draw:name="Rectangle 9" draw:style-name="Mgr3" draw:text-style-name="MP3" draw:layer="backgroundobjects" svg:width="25.399cm" svg:height="0.634cm" svg:x="0cm" svg:y="0.613cm">
        <text:p/>
        <draw:enhanced-geometry svg:viewBox="0 0 21600 21600" draw:type="rectangle" draw:enhanced-path="M 0 0 L 21600 0 21600 21600 0 21600 0 0 Z N"/>
      </draw:custom-shape>
      <draw:custom-shape draw:name="Rectangle 6" draw:style-name="Mgr4" draw:text-style-name="MP3" draw:layer="backgroundobjects" svg:width="25.399cm" svg:height="1.015cm" svg:x="0cm" svg:y="0cm">
        <text:p/>
        <draw:enhanced-geometry svg:viewBox="0 0 21600 21600" draw:type="rectangle" draw:enhanced-path="M 0 0 L 21600 0 21600 21600 0 21600 0 0 Z N"/>
      </draw:custom-shape>
      <draw:frame draw:name="Title 1" presentation:style-name="Mpr1" draw:text-style-name="MP3" draw:layer="backgroundobjects" svg:width="21.801cm" svg:height="5.352cm" svg:x="1.905cm" svg:y="3.81cm" presentation:class="title" presentation:user-transformed="true">
        <draw:text-box>
          <text:p text:style-name="MP4">
            <text:span text:style-name="MT2">Click to edit the title text formatClick to edit Master title style</text:span>
          </text:p>
        </draw:text-box>
      </draw:frame>
      <draw:frame draw:name="Date Placeholder 3" presentation:style-name="Mpr2" draw:text-style-name="MP6" draw:layer="backgroundobjects" svg:width="8.042cm" svg:height="0.913cm" svg:x="1.27cm" svg:y="0.051cm" presentation:class="date-time" presentation:user-transformed="true">
        <draw:text-box>
          <text:p text:style-name="MP5">
            <text:span text:style-name="MT3">
              <text:date style:data-style-name="D1" text:date-value="2019-04-23">23/04/19</text:date>
            </text:span>
          </text:p>
        </draw:text-box>
      </draw:frame>
      <draw:frame draw:name="Footer Placeholder 4" presentation:style-name="Mpr2" draw:text-style-name="MP7" draw:layer="backgroundobjects" svg:width="11.429cm" svg:height="0.913cm" svg:x="9.525cm" svg:y="0.051cm" presentation:class="footer" presentation:user-transformed="true">
        <draw:text-box>
          <text:p/>
        </draw:text-box>
      </draw:frame>
      <draw:frame draw:name="Slide Number Placeholder 5" presentation:style-name="Mpr2" draw:text-style-name="MP8" draw:layer="backgroundobjects" svg:width="2.962cm" svg:height="0.913cm" svg:x="21.167cm" svg:y="0.051cm" presentation:class="page-number" presentation:user-transformed="true">
        <draw:text-box>
          <text:p text:style-name="MP5">
            <text:span text:style-name="MT3">
              <text:page-number>&lt;number&gt;</text:page-number>
            </text:span>
          </text:p>
        </draw:text-box>
      </draw:frame>
      <draw:line draw:name="Straight Connector 7" draw:style-name="Mgr5" draw:text-style-name="MP9" draw:layer="backgroundobjects" svg:x1="1.905cm" svg:y1="9.44cm" svg:x2="23.706cm" svg:y2="9.444cm">
        <text:p/>
      </draw:line>
      <draw:frame presentation:style-name="Default-outline1" draw:layer="backgroundobjects" svg:width="22.859cm" svg:height="12.572cm" svg:x="1.27cm" svg:y="4.457cm" presentation:class="outline" presentation:placeholder="true">
        <draw:text-box/>
      </draw:frame>
      <presentation:notes style:page-layout-name="PM0">
        <draw:page-thumbnail presentation:style-name="Default-title" draw:layer="backgroundobjects" svg:width="14.848cm" svg:height="11.136cm" svg:x="3.075cm" svg:y="2.257cm" presentation:class="page"/>
        <draw:frame presentation:style-name="Default-notes" draw:layer="backgroundobjects" svg:width="16.799cm" svg:height="13.364cm" svg:x="2.1cm" svg:y="14.107cm" presentation:class="notes" presentation:placeholder="true">
          <draw:text-box/>
        </draw:frame>
        <draw:frame presentation:style-name="Mpr3" draw:text-style-name="MP1" draw:layer="backgroundobjects" svg:width="9.113cm" svg:height="1.484cm" svg:x="0cm" svg:y="0cm" presentation:class="header">
          <draw:text-box>
            <text:p text:style-name="MP1">
              <text:span text:style-name="MT1">
                <presentation:header/>
              </text:span>
            </text:p>
          </draw:text-box>
        </draw:frame>
        <draw:frame presentation:style-name="Mpr3" draw:text-style-name="MP2" draw:layer="backgroundobjects" svg:width="9.113cm" svg:height="1.484cm" svg:x="11.886cm" svg:y="0cm" presentation:class="date-time">
          <draw:text-box>
            <text:p text:style-name="MP2">
              <text:span text:style-name="MT1">
                <presentation:date-time/>
              </text:span>
            </text:p>
          </draw:text-box>
        </draw:frame>
        <draw:frame presentation:style-name="Mpr4" draw:text-style-name="MP1" draw:layer="backgroundobjects" svg:width="9.113cm" svg:height="1.484cm" svg:x="0cm" svg:y="28.215cm" presentation:class="footer">
          <draw:text-box>
            <text:p text:style-name="MP1">
              <text:span text:style-name="MT1">
                <presentation:footer/>
              </text:span>
            </text:p>
          </draw:text-box>
        </draw:frame>
        <draw:frame presentation:style-name="Mpr4" draw:text-style-name="MP2" draw:layer="backgroundobjects" svg:width="9.113cm" svg:height="1.484cm" svg:x="11.886cm" svg:y="28.215cm" presentation:class="page-number">
          <draw:text-box>
            <text:p text:style-name="MP2">
              <text:span text:style-name="MT1">
                <text:page-number>&lt;number&gt;</text:page-number>
              </text:span>
            </text:p>
          </draw:text-box>
        </draw:frame>
      </presentation:notes>
    </style:master-page>
    <style:master-page style:name="Default_20_1" style:display-name="Default 1" style:page-layout-name="PM1" draw:style-name="Mdp1">
      <draw:custom-shape draw:name="Rectangle 9" draw:style-name="Mgr3" draw:text-style-name="MP3" draw:layer="backgroundobjects" svg:width="25.399cm" svg:height="0.634cm" svg:x="0cm" svg:y="0.613cm">
        <text:p/>
        <draw:enhanced-geometry svg:viewBox="0 0 21600 21600" draw:type="rectangle" draw:enhanced-path="M 0 0 L 21600 0 21600 21600 0 21600 0 0 Z N"/>
      </draw:custom-shape>
      <draw:custom-shape draw:name="Rectangle 6" draw:style-name="Mgr4" draw:text-style-name="MP3" draw:layer="backgroundobjects" svg:width="25.399cm" svg:height="1.015cm" svg:x="0cm" svg:y="0cm">
        <text:p/>
        <draw:enhanced-geometry svg:viewBox="0 0 21600 21600" draw:type="rectangle" draw:enhanced-path="M 0 0 L 21600 0 21600 21600 0 21600 0 0 Z N"/>
      </draw:custom-shape>
      <draw:frame draw:name="Title 1" presentation:style-name="Mpr5" draw:text-style-name="MP3" draw:layer="backgroundobjects" svg:width="22.859cm" svg:height="2.751cm" svg:x="1.27cm" svg:y="1.482cm" presentation:class="title" presentation:user-transformed="true">
        <draw:text-box>
          <text:p text:style-name="MP4">
            <text:span text:style-name="MT4">Click to edit the title text formatClick to edit Master title style</text:span>
          </text:p>
        </draw:text-box>
      </draw:frame>
      <draw:frame draw:name="Content Placeholder 2" presentation:style-name="Mpr6" draw:text-style-name="MP3" draw:layer="backgroundobjects" svg:width="22.859cm" svg:height="13.546cm" svg:x="1.27cm" svg:y="4.445cm" presentation:class="outline" presentation:user-transformed="true">
        <draw:text-box>
          <text:list text:style-name="ML3">
            <text:list-item>
              <text:p>
                <text:span text:style-name="MT5">Click to edit the outline text format</text:span>
              </text:p>
              <text:list>
                <text:list-item>
                  <text:p>
                    <text:span text:style-name="MT5">Second Outline Level</text:span>
                  </text:p>
                  <text:list>
                    <text:list-item>
                      <text:p>
                        <text:span text:style-name="MT5">Third Outline Level</text:span>
                      </text:p>
                      <text:list>
                        <text:list-item>
                          <text:p>
                            <text:span text:style-name="MT5">Fourth Outline Level</text:span>
                          </text:p>
                          <text:list>
                            <text:list-item>
                              <text:p>
                                <text:span text:style-name="MT5">Fifth Outline Level</text:span>
                              </text:p>
                              <text:list>
                                <text:list-item>
                                  <text:p>
                                    <text:span text:style-name="MT5">Sixth Outline Level</text:span>
                                  </text:p>
                                  <text:list>
                                    <text:list-item>
                                      <text:p>
                                        <text:span text:style-name="MT5">Seventh Outline Level</text:span>
                                      </text:p>
                                      <text:list>
                                        <text:list-item>
                                          <text:p>
                                            <text:span text:style-name="MT5">Eighth Outline Level</text:span>
                                          </text:p>
                                        </text:list-item>
                                      </text:list>
                                    </text:list-item>
                                  </text:list>
                                </text:list-item>
                              </text:list>
                            </text:list-item>
                          </text:list>
                        </text:list-item>
                      </text:list>
                    </text:list-item>
                  </text:list>
                </text:list-item>
              </text:list>
            </text:list-item>
          </text:list>
          <text:list text:style-name="ML4">
            <text:list-item>
              <text:p text:style-name="MP10">
                <text:span text:style-name="MT5">Ninth Outline LevelClick to edit Master text styles</text:span>
              </text:p>
            </text:list-item>
          </text:list>
          <text:list text:style-name="ML5">
            <text:list-item>
              <text:list>
                <text:list-item>
                  <text:p text:style-name="MP11">
                    <text:span text:style-name="MT6">Second level</text:span>
                  </text:p>
                </text:list-item>
              </text:list>
            </text:list-item>
          </text:list>
          <text:list text:style-name="ML6">
            <text:list-item>
              <text:list>
                <text:list-item>
                  <text:list>
                    <text:list-item>
                      <text:p text:style-name="MP12">
                        <text:span text:style-name="MT3">Third level</text:span>
                      </text:p>
                    </text:list-item>
                  </text:list>
                </text:list-item>
              </text:list>
            </text:list-item>
          </text:list>
          <text:list text:style-name="ML7">
            <text:list-item>
              <text:list>
                <text:list-item>
                  <text:list>
                    <text:list-item>
                      <text:list>
                        <text:list-item>
                          <text:p text:style-name="MP13">
                            <text:span text:style-name="MT7">Fourth level</text:span>
                          </text:p>
                        </text:list-item>
                      </text:list>
                    </text:list-item>
                  </text:list>
                </text:list-item>
              </text:list>
            </text:list-item>
          </text:list>
          <text:list text:style-name="ML8">
            <text:list-item>
              <text:list>
                <text:list-item>
                  <text:list>
                    <text:list-item>
                      <text:list>
                        <text:list-item>
                          <text:list>
                            <text:list-item>
                              <text:p text:style-name="MP14">
                                <text:span text:style-name="MT8">Fifth level</text:span>
                              </text:p>
                            </text:list-item>
                          </text:list>
                        </text:list-item>
                      </text:list>
                    </text:list-item>
                  </text:list>
                </text:list-item>
              </text:list>
            </text:list-item>
          </text:list>
        </draw:text-box>
      </draw:frame>
      <draw:frame draw:name="Date Placeholder 3" presentation:style-name="Mpr7" draw:text-style-name="MP6" draw:layer="backgroundobjects" svg:width="8.042cm" svg:height="0.913cm" svg:x="1.27cm" svg:y="0.051cm" presentation:class="date-time" presentation:user-transformed="true">
        <draw:text-box>
          <text:p text:style-name="MP5">
            <text:span text:style-name="MT3">
              <text:date style:data-style-name="D1" text:date-value="2019-04-23">23/04/19</text:date>
            </text:span>
          </text:p>
        </draw:text-box>
      </draw:frame>
      <draw:frame draw:name="Footer Placeholder 4" presentation:style-name="Mpr7" draw:text-style-name="MP7" draw:layer="backgroundobjects" svg:width="11.429cm" svg:height="0.913cm" svg:x="9.525cm" svg:y="0.051cm" presentation:class="footer" presentation:user-transformed="true">
        <draw:text-box>
          <text:p/>
        </draw:text-box>
      </draw:frame>
      <draw:frame draw:name="Slide Number Placeholder 5" presentation:style-name="Mpr7" draw:text-style-name="MP8" draw:layer="backgroundobjects" svg:width="2.962cm" svg:height="0.913cm" svg:x="21.167cm" svg:y="0.051cm" presentation:class="page-number" presentation:user-transformed="true">
        <draw:text-box>
          <text:p text:style-name="MP5">
            <text:span text:style-name="MT3">
              <text:page-number>&lt;number&gt;</text:page-number>
            </text:span>
          </text:p>
        </draw:text-box>
      </draw:frame>
      <presentation:notes style:page-layout-name="PM0">
        <draw:page-thumbnail presentation:style-name="Default_20_1-title" draw:layer="backgroundobjects" svg:width="14.848cm" svg:height="11.136cm" svg:x="3.075cm" svg:y="2.257cm" presentation:class="page"/>
        <draw:frame presentation:style-name="Default_20_1-notes" draw:layer="backgroundobjects" svg:width="16.799cm" svg:height="13.364cm" svg:x="2.1cm" svg:y="14.107cm" presentation:class="notes" presentation:placeholder="true">
          <draw:text-box/>
        </draw:frame>
        <draw:frame presentation:style-name="Mpr8" draw:text-style-name="MP1" draw:layer="backgroundobjects" svg:width="9.113cm" svg:height="1.484cm" svg:x="0cm" svg:y="0cm" presentation:class="header">
          <draw:text-box>
            <text:p text:style-name="MP1">
              <text:span text:style-name="MT1">
                <presentation:header/>
              </text:span>
            </text:p>
          </draw:text-box>
        </draw:frame>
        <draw:frame presentation:style-name="Mpr8" draw:text-style-name="MP2" draw:layer="backgroundobjects" svg:width="9.113cm" svg:height="1.484cm" svg:x="11.886cm" svg:y="0cm" presentation:class="date-time">
          <draw:text-box>
            <text:p text:style-name="MP2">
              <text:span text:style-name="MT1">
                <presentation:date-time/>
              </text:span>
            </text:p>
          </draw:text-box>
        </draw:frame>
        <draw:frame presentation:style-name="Mpr9" draw:text-style-name="MP1" draw:layer="backgroundobjects" svg:width="9.113cm" svg:height="1.484cm" svg:x="0cm" svg:y="28.215cm" presentation:class="footer">
          <draw:text-box>
            <text:p text:style-name="MP1">
              <text:span text:style-name="MT1">
                <presentation:footer/>
              </text:span>
            </text:p>
          </draw:text-box>
        </draw:frame>
        <draw:frame presentation:style-name="Mpr9" draw:text-style-name="MP2" draw:layer="backgroundobjects" svg:width="9.113cm" svg:height="1.484cm" svg:x="11.886cm" svg:y="28.215cm" presentation:class="page-number">
          <draw:text-box>
            <text:p text:style-name="MP2">
              <text:span text:style-name="MT1">
                <text:page-number>&lt;number&gt;</text:page-number>
              </text:span>
            </text:p>
          </draw:text-box>
        </draw:frame>
      </presentation:notes>
    </style:master-page>
  </office:master-styles>
</office:document-styles>
</file>