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801" r:id="rId1"/>
  </p:sldMasterIdLst>
  <p:notesMasterIdLst>
    <p:notesMasterId r:id="rId13"/>
  </p:notesMasterIdLst>
  <p:handoutMasterIdLst>
    <p:handoutMasterId r:id="rId14"/>
  </p:handoutMasterIdLst>
  <p:sldIdLst>
    <p:sldId id="621" r:id="rId2"/>
    <p:sldId id="620" r:id="rId3"/>
    <p:sldId id="613" r:id="rId4"/>
    <p:sldId id="615" r:id="rId5"/>
    <p:sldId id="600" r:id="rId6"/>
    <p:sldId id="608" r:id="rId7"/>
    <p:sldId id="618" r:id="rId8"/>
    <p:sldId id="610" r:id="rId9"/>
    <p:sldId id="611" r:id="rId10"/>
    <p:sldId id="619" r:id="rId11"/>
    <p:sldId id="617" r:id="rId12"/>
  </p:sldIdLst>
  <p:sldSz cx="15841663" cy="9145588"/>
  <p:notesSz cx="4689475" cy="8686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6">
          <p15:clr>
            <a:srgbClr val="A4A3A4"/>
          </p15:clr>
        </p15:guide>
        <p15:guide id="2" pos="4990">
          <p15:clr>
            <a:srgbClr val="A4A3A4"/>
          </p15:clr>
        </p15:guide>
      </p15:sldGuideLst>
    </p:ext>
    <p:ext uri="{2D200454-40CA-4A62-9FC3-DE9A4176ACB9}">
      <p15:notesGuideLst xmlns:p15="http://schemas.microsoft.com/office/powerpoint/2012/main">
        <p15:guide id="1" orient="horz" pos="2751">
          <p15:clr>
            <a:srgbClr val="A4A3A4"/>
          </p15:clr>
        </p15:guide>
        <p15:guide id="2" pos="147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FF00"/>
    <a:srgbClr val="0000FF"/>
    <a:srgbClr val="D0EBB3"/>
    <a:srgbClr val="DCF0C6"/>
    <a:srgbClr val="008000"/>
    <a:srgbClr val="00CC99"/>
    <a:srgbClr val="00FF99"/>
    <a:srgbClr val="8BC2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9626" autoAdjust="0"/>
  </p:normalViewPr>
  <p:slideViewPr>
    <p:cSldViewPr snapToGrid="0">
      <p:cViewPr varScale="1">
        <p:scale>
          <a:sx n="52" d="100"/>
          <a:sy n="52" d="100"/>
        </p:scale>
        <p:origin x="880" y="68"/>
      </p:cViewPr>
      <p:guideLst>
        <p:guide orient="horz" pos="2896"/>
        <p:guide pos="49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2658" y="-96"/>
      </p:cViewPr>
      <p:guideLst>
        <p:guide orient="horz" pos="2751"/>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7AEAB-99B2-44E6-851F-8702D78C0AAE}"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E"/>
        </a:p>
      </dgm:t>
    </dgm:pt>
    <dgm:pt modelId="{37DDD37E-E268-4F3D-A9DB-64068C33458D}">
      <dgm:prSet phldrT="[Text]" custT="1"/>
      <dgm:spPr/>
      <dgm:t>
        <a:bodyPr/>
        <a:lstStyle/>
        <a:p>
          <a:r>
            <a:rPr lang="en-US" sz="3600" dirty="0" err="1">
              <a:latin typeface="Arial" panose="020B0604020202020204" pitchFamily="34" charset="0"/>
              <a:cs typeface="Arial" panose="020B0604020202020204" pitchFamily="34" charset="0"/>
            </a:rPr>
            <a:t>Phần</a:t>
          </a:r>
          <a:r>
            <a:rPr lang="en-US" sz="3600" dirty="0">
              <a:latin typeface="Arial" panose="020B0604020202020204" pitchFamily="34" charset="0"/>
              <a:cs typeface="Arial" panose="020B0604020202020204" pitchFamily="34" charset="0"/>
            </a:rPr>
            <a:t> 1</a:t>
          </a:r>
          <a:endParaRPr lang="en-IE" sz="3600" dirty="0">
            <a:latin typeface="Arial" panose="020B0604020202020204" pitchFamily="34" charset="0"/>
            <a:cs typeface="Arial" panose="020B0604020202020204" pitchFamily="34" charset="0"/>
          </a:endParaRPr>
        </a:p>
      </dgm:t>
    </dgm:pt>
    <dgm:pt modelId="{D3407DE3-9C12-4A38-9777-C1038D27115E}" type="parTrans" cxnId="{4A15BB92-32B2-4B9A-B10F-13EB60F7E8BE}">
      <dgm:prSet/>
      <dgm:spPr/>
      <dgm:t>
        <a:bodyPr/>
        <a:lstStyle/>
        <a:p>
          <a:endParaRPr lang="en-IE"/>
        </a:p>
      </dgm:t>
    </dgm:pt>
    <dgm:pt modelId="{BFDD1E7F-2895-4852-B3AC-C1BB8A32C6CB}" type="sibTrans" cxnId="{4A15BB92-32B2-4B9A-B10F-13EB60F7E8BE}">
      <dgm:prSet/>
      <dgm:spPr/>
      <dgm:t>
        <a:bodyPr/>
        <a:lstStyle/>
        <a:p>
          <a:endParaRPr lang="en-IE"/>
        </a:p>
      </dgm:t>
    </dgm:pt>
    <dgm:pt modelId="{9BD99966-EF07-4184-A0CA-E9C87493642F}">
      <dgm:prSet phldrT="[Text]" custT="1"/>
      <dgm:spPr/>
      <dgm:t>
        <a:bodyPr/>
        <a:lstStyle/>
        <a:p>
          <a:r>
            <a:rPr lang="en-US" sz="3600" dirty="0">
              <a:latin typeface="Arial" panose="020B0604020202020204" pitchFamily="34" charset="0"/>
              <a:cs typeface="Arial" panose="020B0604020202020204" pitchFamily="34" charset="0"/>
            </a:rPr>
            <a:t>Lý do </a:t>
          </a:r>
          <a:r>
            <a:rPr lang="en-US" sz="3600" dirty="0" err="1">
              <a:latin typeface="Arial" panose="020B0604020202020204" pitchFamily="34" charset="0"/>
              <a:cs typeface="Arial" panose="020B0604020202020204" pitchFamily="34" charset="0"/>
            </a:rPr>
            <a:t>chọn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đề</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tài</a:t>
          </a:r>
          <a:endParaRPr lang="en-IE" sz="3600" dirty="0">
            <a:latin typeface="Arial" panose="020B0604020202020204" pitchFamily="34" charset="0"/>
            <a:cs typeface="Arial" panose="020B0604020202020204" pitchFamily="34" charset="0"/>
          </a:endParaRPr>
        </a:p>
      </dgm:t>
    </dgm:pt>
    <dgm:pt modelId="{88AADB56-E4D4-4793-B7B3-816C0EE56C20}" type="parTrans" cxnId="{3694AA8A-C23F-49BE-8266-BEDB832889D8}">
      <dgm:prSet/>
      <dgm:spPr/>
      <dgm:t>
        <a:bodyPr/>
        <a:lstStyle/>
        <a:p>
          <a:endParaRPr lang="en-IE"/>
        </a:p>
      </dgm:t>
    </dgm:pt>
    <dgm:pt modelId="{1E38AB67-1E62-40B0-838F-B4565A40AABA}" type="sibTrans" cxnId="{3694AA8A-C23F-49BE-8266-BEDB832889D8}">
      <dgm:prSet/>
      <dgm:spPr/>
      <dgm:t>
        <a:bodyPr/>
        <a:lstStyle/>
        <a:p>
          <a:endParaRPr lang="en-IE"/>
        </a:p>
      </dgm:t>
    </dgm:pt>
    <dgm:pt modelId="{39F46623-4C4D-454A-AC90-BB7919FF4431}">
      <dgm:prSet phldrT="[Text]" custT="1"/>
      <dgm:spPr/>
      <dgm:t>
        <a:bodyPr/>
        <a:lstStyle/>
        <a:p>
          <a:r>
            <a:rPr lang="en-US" sz="3600" dirty="0" err="1">
              <a:latin typeface="Arial" panose="020B0604020202020204" pitchFamily="34" charset="0"/>
              <a:cs typeface="Arial" panose="020B0604020202020204" pitchFamily="34" charset="0"/>
            </a:rPr>
            <a:t>Phần</a:t>
          </a:r>
          <a:r>
            <a:rPr lang="en-US" sz="3600" dirty="0">
              <a:latin typeface="Arial" panose="020B0604020202020204" pitchFamily="34" charset="0"/>
              <a:cs typeface="Arial" panose="020B0604020202020204" pitchFamily="34" charset="0"/>
            </a:rPr>
            <a:t> 2</a:t>
          </a:r>
          <a:endParaRPr lang="en-IE" sz="3600" dirty="0">
            <a:latin typeface="Arial" panose="020B0604020202020204" pitchFamily="34" charset="0"/>
            <a:cs typeface="Arial" panose="020B0604020202020204" pitchFamily="34" charset="0"/>
          </a:endParaRPr>
        </a:p>
      </dgm:t>
    </dgm:pt>
    <dgm:pt modelId="{9E1B149C-94B1-4006-948E-8C2845E33F2D}" type="parTrans" cxnId="{76FF039E-03DD-4034-9902-8621F8F61AC7}">
      <dgm:prSet/>
      <dgm:spPr/>
      <dgm:t>
        <a:bodyPr/>
        <a:lstStyle/>
        <a:p>
          <a:endParaRPr lang="en-IE"/>
        </a:p>
      </dgm:t>
    </dgm:pt>
    <dgm:pt modelId="{14AC3DA5-519F-4376-B9CE-3D1858FCC392}" type="sibTrans" cxnId="{76FF039E-03DD-4034-9902-8621F8F61AC7}">
      <dgm:prSet/>
      <dgm:spPr/>
      <dgm:t>
        <a:bodyPr/>
        <a:lstStyle/>
        <a:p>
          <a:endParaRPr lang="en-IE"/>
        </a:p>
      </dgm:t>
    </dgm:pt>
    <dgm:pt modelId="{34285D32-53B4-45E4-9993-927B3CB17E01}">
      <dgm:prSet phldrT="[Text]" custT="1"/>
      <dgm:spPr/>
      <dgm:t>
        <a:bodyPr/>
        <a:lstStyle/>
        <a:p>
          <a:r>
            <a:rPr lang="en-US" sz="3600" dirty="0" err="1">
              <a:latin typeface="Arial" panose="020B0604020202020204" pitchFamily="34" charset="0"/>
              <a:cs typeface="Arial" panose="020B0604020202020204" pitchFamily="34" charset="0"/>
            </a:rPr>
            <a:t>Chức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năng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của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phần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mềm</a:t>
          </a:r>
          <a:endParaRPr lang="en-IE" sz="3600" dirty="0">
            <a:latin typeface="Arial" panose="020B0604020202020204" pitchFamily="34" charset="0"/>
            <a:cs typeface="Arial" panose="020B0604020202020204" pitchFamily="34" charset="0"/>
          </a:endParaRPr>
        </a:p>
      </dgm:t>
    </dgm:pt>
    <dgm:pt modelId="{53CD0FDE-18F4-4884-B3EF-CEEFEF24DA1B}" type="parTrans" cxnId="{6358C77C-B841-44A5-8A97-C245BA021890}">
      <dgm:prSet/>
      <dgm:spPr/>
      <dgm:t>
        <a:bodyPr/>
        <a:lstStyle/>
        <a:p>
          <a:endParaRPr lang="en-IE"/>
        </a:p>
      </dgm:t>
    </dgm:pt>
    <dgm:pt modelId="{B13DF7B5-9D93-4A39-B1D6-CCC3F603401C}" type="sibTrans" cxnId="{6358C77C-B841-44A5-8A97-C245BA021890}">
      <dgm:prSet/>
      <dgm:spPr/>
      <dgm:t>
        <a:bodyPr/>
        <a:lstStyle/>
        <a:p>
          <a:endParaRPr lang="en-IE"/>
        </a:p>
      </dgm:t>
    </dgm:pt>
    <dgm:pt modelId="{17368D32-6D59-4637-B4CF-B33A2BD0E19B}">
      <dgm:prSet phldrT="[Text]" custT="1"/>
      <dgm:spPr/>
      <dgm:t>
        <a:bodyPr/>
        <a:lstStyle/>
        <a:p>
          <a:r>
            <a:rPr lang="en-US" sz="3600" dirty="0" err="1">
              <a:latin typeface="Arial" panose="020B0604020202020204" pitchFamily="34" charset="0"/>
              <a:cs typeface="Arial" panose="020B0604020202020204" pitchFamily="34" charset="0"/>
            </a:rPr>
            <a:t>Phần</a:t>
          </a:r>
          <a:r>
            <a:rPr lang="en-US" sz="3600" dirty="0">
              <a:latin typeface="Arial" panose="020B0604020202020204" pitchFamily="34" charset="0"/>
              <a:cs typeface="Arial" panose="020B0604020202020204" pitchFamily="34" charset="0"/>
            </a:rPr>
            <a:t> 3</a:t>
          </a:r>
          <a:endParaRPr lang="en-IE" sz="3600" dirty="0">
            <a:latin typeface="Arial" panose="020B0604020202020204" pitchFamily="34" charset="0"/>
            <a:cs typeface="Arial" panose="020B0604020202020204" pitchFamily="34" charset="0"/>
          </a:endParaRPr>
        </a:p>
      </dgm:t>
    </dgm:pt>
    <dgm:pt modelId="{A40FD1E4-77F9-4C67-B0B7-A90B56DCCB6C}" type="parTrans" cxnId="{5EF75C60-4215-4C25-9F4B-047891417003}">
      <dgm:prSet/>
      <dgm:spPr/>
      <dgm:t>
        <a:bodyPr/>
        <a:lstStyle/>
        <a:p>
          <a:endParaRPr lang="en-IE"/>
        </a:p>
      </dgm:t>
    </dgm:pt>
    <dgm:pt modelId="{F49977B9-C38A-4DCB-A7E6-F426B46B64C7}" type="sibTrans" cxnId="{5EF75C60-4215-4C25-9F4B-047891417003}">
      <dgm:prSet/>
      <dgm:spPr/>
      <dgm:t>
        <a:bodyPr/>
        <a:lstStyle/>
        <a:p>
          <a:endParaRPr lang="en-IE"/>
        </a:p>
      </dgm:t>
    </dgm:pt>
    <dgm:pt modelId="{293C2D44-AD95-4C1D-96E7-F4C30AE06DE7}">
      <dgm:prSet phldrT="[Text]" custT="1"/>
      <dgm:spPr/>
      <dgm:t>
        <a:bodyPr/>
        <a:lstStyle/>
        <a:p>
          <a:r>
            <a:rPr lang="en-US" sz="3600" dirty="0" err="1">
              <a:latin typeface="Arial" panose="020B0604020202020204" pitchFamily="34" charset="0"/>
              <a:cs typeface="Arial" panose="020B0604020202020204" pitchFamily="34" charset="0"/>
            </a:rPr>
            <a:t>Cơ</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sở</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lý</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thuyết</a:t>
          </a:r>
          <a:endParaRPr lang="en-IE" sz="3600" dirty="0">
            <a:latin typeface="Arial" panose="020B0604020202020204" pitchFamily="34" charset="0"/>
            <a:cs typeface="Arial" panose="020B0604020202020204" pitchFamily="34" charset="0"/>
          </a:endParaRPr>
        </a:p>
      </dgm:t>
    </dgm:pt>
    <dgm:pt modelId="{98AC6553-CF22-4412-B0D6-A8F4B38AEAC7}" type="parTrans" cxnId="{68B85B63-B5AD-4850-A341-4F1754A88825}">
      <dgm:prSet/>
      <dgm:spPr/>
      <dgm:t>
        <a:bodyPr/>
        <a:lstStyle/>
        <a:p>
          <a:endParaRPr lang="en-IE"/>
        </a:p>
      </dgm:t>
    </dgm:pt>
    <dgm:pt modelId="{81EA2ED4-CA43-4512-9B6C-E71654BEFE9A}" type="sibTrans" cxnId="{68B85B63-B5AD-4850-A341-4F1754A88825}">
      <dgm:prSet/>
      <dgm:spPr/>
      <dgm:t>
        <a:bodyPr/>
        <a:lstStyle/>
        <a:p>
          <a:endParaRPr lang="en-IE"/>
        </a:p>
      </dgm:t>
    </dgm:pt>
    <dgm:pt modelId="{9A131045-61E6-464C-BD2F-DE7ABF40FE9E}" type="pres">
      <dgm:prSet presAssocID="{B307AEAB-99B2-44E6-851F-8702D78C0AAE}" presName="Name0" presStyleCnt="0">
        <dgm:presLayoutVars>
          <dgm:chMax/>
          <dgm:chPref val="3"/>
          <dgm:dir/>
          <dgm:animOne val="branch"/>
          <dgm:animLvl val="lvl"/>
        </dgm:presLayoutVars>
      </dgm:prSet>
      <dgm:spPr/>
      <dgm:t>
        <a:bodyPr/>
        <a:lstStyle/>
        <a:p>
          <a:endParaRPr lang="en-US"/>
        </a:p>
      </dgm:t>
    </dgm:pt>
    <dgm:pt modelId="{40C0A64F-ED4F-4115-A75C-3ACB81025BE7}" type="pres">
      <dgm:prSet presAssocID="{37DDD37E-E268-4F3D-A9DB-64068C33458D}" presName="composite" presStyleCnt="0"/>
      <dgm:spPr/>
    </dgm:pt>
    <dgm:pt modelId="{0A860B16-414D-4A04-BB15-B01B53AA0014}" type="pres">
      <dgm:prSet presAssocID="{37DDD37E-E268-4F3D-A9DB-64068C33458D}" presName="FirstChild" presStyleLbl="revTx" presStyleIdx="0" presStyleCnt="3">
        <dgm:presLayoutVars>
          <dgm:chMax val="0"/>
          <dgm:chPref val="0"/>
          <dgm:bulletEnabled val="1"/>
        </dgm:presLayoutVars>
      </dgm:prSet>
      <dgm:spPr/>
      <dgm:t>
        <a:bodyPr/>
        <a:lstStyle/>
        <a:p>
          <a:endParaRPr lang="en-US"/>
        </a:p>
      </dgm:t>
    </dgm:pt>
    <dgm:pt modelId="{B140B979-E3E7-4FF8-9512-15E027E08428}" type="pres">
      <dgm:prSet presAssocID="{37DDD37E-E268-4F3D-A9DB-64068C33458D}" presName="Parent" presStyleLbl="alignNode1" presStyleIdx="0" presStyleCnt="3" custLinFactNeighborY="-15149">
        <dgm:presLayoutVars>
          <dgm:chMax val="3"/>
          <dgm:chPref val="3"/>
          <dgm:bulletEnabled val="1"/>
        </dgm:presLayoutVars>
      </dgm:prSet>
      <dgm:spPr/>
      <dgm:t>
        <a:bodyPr/>
        <a:lstStyle/>
        <a:p>
          <a:endParaRPr lang="en-US"/>
        </a:p>
      </dgm:t>
    </dgm:pt>
    <dgm:pt modelId="{075CAAF0-668A-4468-96CA-C041A2D41A5F}" type="pres">
      <dgm:prSet presAssocID="{37DDD37E-E268-4F3D-A9DB-64068C33458D}" presName="Accent" presStyleLbl="parChTrans1D1" presStyleIdx="0" presStyleCnt="3"/>
      <dgm:spPr/>
    </dgm:pt>
    <dgm:pt modelId="{0A0A235C-7D24-4DCB-958C-B83CCA61A7AC}" type="pres">
      <dgm:prSet presAssocID="{BFDD1E7F-2895-4852-B3AC-C1BB8A32C6CB}" presName="sibTrans" presStyleCnt="0"/>
      <dgm:spPr/>
    </dgm:pt>
    <dgm:pt modelId="{109DC314-9CA8-4421-9B39-7D7CA8E67D67}" type="pres">
      <dgm:prSet presAssocID="{39F46623-4C4D-454A-AC90-BB7919FF4431}" presName="composite" presStyleCnt="0"/>
      <dgm:spPr/>
    </dgm:pt>
    <dgm:pt modelId="{ADF7B924-120B-49B8-9836-1C586464B24B}" type="pres">
      <dgm:prSet presAssocID="{39F46623-4C4D-454A-AC90-BB7919FF4431}" presName="FirstChild" presStyleLbl="revTx" presStyleIdx="1" presStyleCnt="3">
        <dgm:presLayoutVars>
          <dgm:chMax val="0"/>
          <dgm:chPref val="0"/>
          <dgm:bulletEnabled val="1"/>
        </dgm:presLayoutVars>
      </dgm:prSet>
      <dgm:spPr/>
      <dgm:t>
        <a:bodyPr/>
        <a:lstStyle/>
        <a:p>
          <a:endParaRPr lang="en-US"/>
        </a:p>
      </dgm:t>
    </dgm:pt>
    <dgm:pt modelId="{A4242ACD-9BE8-48FF-8057-913B39A397B9}" type="pres">
      <dgm:prSet presAssocID="{39F46623-4C4D-454A-AC90-BB7919FF4431}" presName="Parent" presStyleLbl="alignNode1" presStyleIdx="1" presStyleCnt="3" custLinFactNeighborY="-1205">
        <dgm:presLayoutVars>
          <dgm:chMax val="3"/>
          <dgm:chPref val="3"/>
          <dgm:bulletEnabled val="1"/>
        </dgm:presLayoutVars>
      </dgm:prSet>
      <dgm:spPr/>
      <dgm:t>
        <a:bodyPr/>
        <a:lstStyle/>
        <a:p>
          <a:endParaRPr lang="en-US"/>
        </a:p>
      </dgm:t>
    </dgm:pt>
    <dgm:pt modelId="{E4DE0595-E42E-4012-8B11-6A4F7F02C91F}" type="pres">
      <dgm:prSet presAssocID="{39F46623-4C4D-454A-AC90-BB7919FF4431}" presName="Accent" presStyleLbl="parChTrans1D1" presStyleIdx="1" presStyleCnt="3"/>
      <dgm:spPr/>
    </dgm:pt>
    <dgm:pt modelId="{8D70C174-24C3-4C85-89E3-BFCB9B578C0B}" type="pres">
      <dgm:prSet presAssocID="{14AC3DA5-519F-4376-B9CE-3D1858FCC392}" presName="sibTrans" presStyleCnt="0"/>
      <dgm:spPr/>
    </dgm:pt>
    <dgm:pt modelId="{B9A945C8-98B7-45B0-9742-1AD9321229A4}" type="pres">
      <dgm:prSet presAssocID="{17368D32-6D59-4637-B4CF-B33A2BD0E19B}" presName="composite" presStyleCnt="0"/>
      <dgm:spPr/>
    </dgm:pt>
    <dgm:pt modelId="{DB934229-87E2-45DF-B354-8AAA2FA85430}" type="pres">
      <dgm:prSet presAssocID="{17368D32-6D59-4637-B4CF-B33A2BD0E19B}" presName="FirstChild" presStyleLbl="revTx" presStyleIdx="2" presStyleCnt="3">
        <dgm:presLayoutVars>
          <dgm:chMax val="0"/>
          <dgm:chPref val="0"/>
          <dgm:bulletEnabled val="1"/>
        </dgm:presLayoutVars>
      </dgm:prSet>
      <dgm:spPr/>
      <dgm:t>
        <a:bodyPr/>
        <a:lstStyle/>
        <a:p>
          <a:endParaRPr lang="en-US"/>
        </a:p>
      </dgm:t>
    </dgm:pt>
    <dgm:pt modelId="{F6E04933-B1FB-473B-BF00-9A5BBF7ABEA1}" type="pres">
      <dgm:prSet presAssocID="{17368D32-6D59-4637-B4CF-B33A2BD0E19B}" presName="Parent" presStyleLbl="alignNode1" presStyleIdx="2" presStyleCnt="3">
        <dgm:presLayoutVars>
          <dgm:chMax val="3"/>
          <dgm:chPref val="3"/>
          <dgm:bulletEnabled val="1"/>
        </dgm:presLayoutVars>
      </dgm:prSet>
      <dgm:spPr/>
      <dgm:t>
        <a:bodyPr/>
        <a:lstStyle/>
        <a:p>
          <a:endParaRPr lang="en-US"/>
        </a:p>
      </dgm:t>
    </dgm:pt>
    <dgm:pt modelId="{49FEC8F4-9474-4347-BAC2-DF4349A25AE6}" type="pres">
      <dgm:prSet presAssocID="{17368D32-6D59-4637-B4CF-B33A2BD0E19B}" presName="Accent" presStyleLbl="parChTrans1D1" presStyleIdx="2" presStyleCnt="3"/>
      <dgm:spPr/>
    </dgm:pt>
  </dgm:ptLst>
  <dgm:cxnLst>
    <dgm:cxn modelId="{68B85B63-B5AD-4850-A341-4F1754A88825}" srcId="{17368D32-6D59-4637-B4CF-B33A2BD0E19B}" destId="{293C2D44-AD95-4C1D-96E7-F4C30AE06DE7}" srcOrd="0" destOrd="0" parTransId="{98AC6553-CF22-4412-B0D6-A8F4B38AEAC7}" sibTransId="{81EA2ED4-CA43-4512-9B6C-E71654BEFE9A}"/>
    <dgm:cxn modelId="{76FF039E-03DD-4034-9902-8621F8F61AC7}" srcId="{B307AEAB-99B2-44E6-851F-8702D78C0AAE}" destId="{39F46623-4C4D-454A-AC90-BB7919FF4431}" srcOrd="1" destOrd="0" parTransId="{9E1B149C-94B1-4006-948E-8C2845E33F2D}" sibTransId="{14AC3DA5-519F-4376-B9CE-3D1858FCC392}"/>
    <dgm:cxn modelId="{3694AA8A-C23F-49BE-8266-BEDB832889D8}" srcId="{37DDD37E-E268-4F3D-A9DB-64068C33458D}" destId="{9BD99966-EF07-4184-A0CA-E9C87493642F}" srcOrd="0" destOrd="0" parTransId="{88AADB56-E4D4-4793-B7B3-816C0EE56C20}" sibTransId="{1E38AB67-1E62-40B0-838F-B4565A40AABA}"/>
    <dgm:cxn modelId="{4A15BB92-32B2-4B9A-B10F-13EB60F7E8BE}" srcId="{B307AEAB-99B2-44E6-851F-8702D78C0AAE}" destId="{37DDD37E-E268-4F3D-A9DB-64068C33458D}" srcOrd="0" destOrd="0" parTransId="{D3407DE3-9C12-4A38-9777-C1038D27115E}" sibTransId="{BFDD1E7F-2895-4852-B3AC-C1BB8A32C6CB}"/>
    <dgm:cxn modelId="{6358C77C-B841-44A5-8A97-C245BA021890}" srcId="{39F46623-4C4D-454A-AC90-BB7919FF4431}" destId="{34285D32-53B4-45E4-9993-927B3CB17E01}" srcOrd="0" destOrd="0" parTransId="{53CD0FDE-18F4-4884-B3EF-CEEFEF24DA1B}" sibTransId="{B13DF7B5-9D93-4A39-B1D6-CCC3F603401C}"/>
    <dgm:cxn modelId="{EDB5EE9E-70CC-4977-BB87-3C762960FFD8}" type="presOf" srcId="{34285D32-53B4-45E4-9993-927B3CB17E01}" destId="{ADF7B924-120B-49B8-9836-1C586464B24B}" srcOrd="0" destOrd="0" presId="urn:microsoft.com/office/officeart/2011/layout/TabList"/>
    <dgm:cxn modelId="{9056CADB-AF37-42A0-8780-46C2260D2746}" type="presOf" srcId="{9BD99966-EF07-4184-A0CA-E9C87493642F}" destId="{0A860B16-414D-4A04-BB15-B01B53AA0014}" srcOrd="0" destOrd="0" presId="urn:microsoft.com/office/officeart/2011/layout/TabList"/>
    <dgm:cxn modelId="{5EF75C60-4215-4C25-9F4B-047891417003}" srcId="{B307AEAB-99B2-44E6-851F-8702D78C0AAE}" destId="{17368D32-6D59-4637-B4CF-B33A2BD0E19B}" srcOrd="2" destOrd="0" parTransId="{A40FD1E4-77F9-4C67-B0B7-A90B56DCCB6C}" sibTransId="{F49977B9-C38A-4DCB-A7E6-F426B46B64C7}"/>
    <dgm:cxn modelId="{80ECB3D9-5C78-4052-ABF1-26A2924DC89D}" type="presOf" srcId="{39F46623-4C4D-454A-AC90-BB7919FF4431}" destId="{A4242ACD-9BE8-48FF-8057-913B39A397B9}" srcOrd="0" destOrd="0" presId="urn:microsoft.com/office/officeart/2011/layout/TabList"/>
    <dgm:cxn modelId="{914AA469-9FAC-4875-9B3B-4EDCC57843AA}" type="presOf" srcId="{293C2D44-AD95-4C1D-96E7-F4C30AE06DE7}" destId="{DB934229-87E2-45DF-B354-8AAA2FA85430}" srcOrd="0" destOrd="0" presId="urn:microsoft.com/office/officeart/2011/layout/TabList"/>
    <dgm:cxn modelId="{A1C84B4E-011A-4F3F-9AC5-078B8614A0C2}" type="presOf" srcId="{B307AEAB-99B2-44E6-851F-8702D78C0AAE}" destId="{9A131045-61E6-464C-BD2F-DE7ABF40FE9E}" srcOrd="0" destOrd="0" presId="urn:microsoft.com/office/officeart/2011/layout/TabList"/>
    <dgm:cxn modelId="{F3842847-84F2-41EF-B0A1-641F8BF225E1}" type="presOf" srcId="{17368D32-6D59-4637-B4CF-B33A2BD0E19B}" destId="{F6E04933-B1FB-473B-BF00-9A5BBF7ABEA1}" srcOrd="0" destOrd="0" presId="urn:microsoft.com/office/officeart/2011/layout/TabList"/>
    <dgm:cxn modelId="{57D10C75-CDE5-4139-B3E0-5D681BFC661F}" type="presOf" srcId="{37DDD37E-E268-4F3D-A9DB-64068C33458D}" destId="{B140B979-E3E7-4FF8-9512-15E027E08428}" srcOrd="0" destOrd="0" presId="urn:microsoft.com/office/officeart/2011/layout/TabList"/>
    <dgm:cxn modelId="{D93F719F-D89B-47E4-870E-09A114493F5C}" type="presParOf" srcId="{9A131045-61E6-464C-BD2F-DE7ABF40FE9E}" destId="{40C0A64F-ED4F-4115-A75C-3ACB81025BE7}" srcOrd="0" destOrd="0" presId="urn:microsoft.com/office/officeart/2011/layout/TabList"/>
    <dgm:cxn modelId="{4FE2768D-6B3E-420B-8EC9-53D96D2FE9BC}" type="presParOf" srcId="{40C0A64F-ED4F-4115-A75C-3ACB81025BE7}" destId="{0A860B16-414D-4A04-BB15-B01B53AA0014}" srcOrd="0" destOrd="0" presId="urn:microsoft.com/office/officeart/2011/layout/TabList"/>
    <dgm:cxn modelId="{E0E4642D-3FEE-4092-93D8-CE070B2613A1}" type="presParOf" srcId="{40C0A64F-ED4F-4115-A75C-3ACB81025BE7}" destId="{B140B979-E3E7-4FF8-9512-15E027E08428}" srcOrd="1" destOrd="0" presId="urn:microsoft.com/office/officeart/2011/layout/TabList"/>
    <dgm:cxn modelId="{C73D17B1-65FB-439B-8888-2A8207421EA1}" type="presParOf" srcId="{40C0A64F-ED4F-4115-A75C-3ACB81025BE7}" destId="{075CAAF0-668A-4468-96CA-C041A2D41A5F}" srcOrd="2" destOrd="0" presId="urn:microsoft.com/office/officeart/2011/layout/TabList"/>
    <dgm:cxn modelId="{8DF15F66-4DCF-4880-81C7-04E793F16E01}" type="presParOf" srcId="{9A131045-61E6-464C-BD2F-DE7ABF40FE9E}" destId="{0A0A235C-7D24-4DCB-958C-B83CCA61A7AC}" srcOrd="1" destOrd="0" presId="urn:microsoft.com/office/officeart/2011/layout/TabList"/>
    <dgm:cxn modelId="{2A6977EC-224F-43A3-98DD-334D0FCB06FA}" type="presParOf" srcId="{9A131045-61E6-464C-BD2F-DE7ABF40FE9E}" destId="{109DC314-9CA8-4421-9B39-7D7CA8E67D67}" srcOrd="2" destOrd="0" presId="urn:microsoft.com/office/officeart/2011/layout/TabList"/>
    <dgm:cxn modelId="{AF43C01D-B7A0-4016-BB7D-E58251341CC1}" type="presParOf" srcId="{109DC314-9CA8-4421-9B39-7D7CA8E67D67}" destId="{ADF7B924-120B-49B8-9836-1C586464B24B}" srcOrd="0" destOrd="0" presId="urn:microsoft.com/office/officeart/2011/layout/TabList"/>
    <dgm:cxn modelId="{859BD75A-77F3-4BA7-8D84-9E50BFFBDBEF}" type="presParOf" srcId="{109DC314-9CA8-4421-9B39-7D7CA8E67D67}" destId="{A4242ACD-9BE8-48FF-8057-913B39A397B9}" srcOrd="1" destOrd="0" presId="urn:microsoft.com/office/officeart/2011/layout/TabList"/>
    <dgm:cxn modelId="{1598BC75-C447-4526-8D4B-A4F0507F5379}" type="presParOf" srcId="{109DC314-9CA8-4421-9B39-7D7CA8E67D67}" destId="{E4DE0595-E42E-4012-8B11-6A4F7F02C91F}" srcOrd="2" destOrd="0" presId="urn:microsoft.com/office/officeart/2011/layout/TabList"/>
    <dgm:cxn modelId="{C624DC64-2250-4ED9-9926-7AB5A12CA7D4}" type="presParOf" srcId="{9A131045-61E6-464C-BD2F-DE7ABF40FE9E}" destId="{8D70C174-24C3-4C85-89E3-BFCB9B578C0B}" srcOrd="3" destOrd="0" presId="urn:microsoft.com/office/officeart/2011/layout/TabList"/>
    <dgm:cxn modelId="{D499DEC4-9934-4A97-8754-A18E91D0DA4E}" type="presParOf" srcId="{9A131045-61E6-464C-BD2F-DE7ABF40FE9E}" destId="{B9A945C8-98B7-45B0-9742-1AD9321229A4}" srcOrd="4" destOrd="0" presId="urn:microsoft.com/office/officeart/2011/layout/TabList"/>
    <dgm:cxn modelId="{5F937582-940A-4465-8FD9-B99015E27A7D}" type="presParOf" srcId="{B9A945C8-98B7-45B0-9742-1AD9321229A4}" destId="{DB934229-87E2-45DF-B354-8AAA2FA85430}" srcOrd="0" destOrd="0" presId="urn:microsoft.com/office/officeart/2011/layout/TabList"/>
    <dgm:cxn modelId="{5206D3E0-0424-45B3-9CAC-CCBA486026CB}" type="presParOf" srcId="{B9A945C8-98B7-45B0-9742-1AD9321229A4}" destId="{F6E04933-B1FB-473B-BF00-9A5BBF7ABEA1}" srcOrd="1" destOrd="0" presId="urn:microsoft.com/office/officeart/2011/layout/TabList"/>
    <dgm:cxn modelId="{CC6CB18F-0BDB-47D1-83F0-37601925B24C}" type="presParOf" srcId="{B9A945C8-98B7-45B0-9742-1AD9321229A4}" destId="{49FEC8F4-9474-4347-BAC2-DF4349A25AE6}"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EC8F4-9474-4347-BAC2-DF4349A25AE6}">
      <dsp:nvSpPr>
        <dsp:cNvPr id="0" name=""/>
        <dsp:cNvSpPr/>
      </dsp:nvSpPr>
      <dsp:spPr>
        <a:xfrm>
          <a:off x="0" y="4318083"/>
          <a:ext cx="10034000"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E0595-E42E-4012-8B11-6A4F7F02C91F}">
      <dsp:nvSpPr>
        <dsp:cNvPr id="0" name=""/>
        <dsp:cNvSpPr/>
      </dsp:nvSpPr>
      <dsp:spPr>
        <a:xfrm>
          <a:off x="0" y="2855556"/>
          <a:ext cx="10034000"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5CAAF0-668A-4468-96CA-C041A2D41A5F}">
      <dsp:nvSpPr>
        <dsp:cNvPr id="0" name=""/>
        <dsp:cNvSpPr/>
      </dsp:nvSpPr>
      <dsp:spPr>
        <a:xfrm>
          <a:off x="0" y="1393028"/>
          <a:ext cx="10034000"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60B16-414D-4A04-BB15-B01B53AA0014}">
      <dsp:nvSpPr>
        <dsp:cNvPr id="0" name=""/>
        <dsp:cNvSpPr/>
      </dsp:nvSpPr>
      <dsp:spPr>
        <a:xfrm>
          <a:off x="2608840" y="145"/>
          <a:ext cx="7425160" cy="1392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1600200">
            <a:lnSpc>
              <a:spcPct val="90000"/>
            </a:lnSpc>
            <a:spcBef>
              <a:spcPct val="0"/>
            </a:spcBef>
            <a:spcAft>
              <a:spcPct val="35000"/>
            </a:spcAft>
          </a:pPr>
          <a:r>
            <a:rPr lang="en-US" sz="3600" kern="1200" dirty="0">
              <a:latin typeface="Arial" panose="020B0604020202020204" pitchFamily="34" charset="0"/>
              <a:cs typeface="Arial" panose="020B0604020202020204" pitchFamily="34" charset="0"/>
            </a:rPr>
            <a:t>Lý do </a:t>
          </a:r>
          <a:r>
            <a:rPr lang="en-US" sz="3600" kern="1200" dirty="0" err="1">
              <a:latin typeface="Arial" panose="020B0604020202020204" pitchFamily="34" charset="0"/>
              <a:cs typeface="Arial" panose="020B0604020202020204" pitchFamily="34" charset="0"/>
            </a:rPr>
            <a:t>chọn</a:t>
          </a:r>
          <a:r>
            <a:rPr lang="en-US" sz="3600" kern="1200" dirty="0">
              <a:latin typeface="Arial" panose="020B0604020202020204" pitchFamily="34" charset="0"/>
              <a:cs typeface="Arial" panose="020B0604020202020204" pitchFamily="34" charset="0"/>
            </a:rPr>
            <a:t> </a:t>
          </a:r>
          <a:r>
            <a:rPr lang="en-US" sz="3600" kern="1200" dirty="0" err="1">
              <a:latin typeface="Arial" panose="020B0604020202020204" pitchFamily="34" charset="0"/>
              <a:cs typeface="Arial" panose="020B0604020202020204" pitchFamily="34" charset="0"/>
            </a:rPr>
            <a:t>đề</a:t>
          </a:r>
          <a:r>
            <a:rPr lang="en-US" sz="3600" kern="1200" dirty="0">
              <a:latin typeface="Arial" panose="020B0604020202020204" pitchFamily="34" charset="0"/>
              <a:cs typeface="Arial" panose="020B0604020202020204" pitchFamily="34" charset="0"/>
            </a:rPr>
            <a:t> </a:t>
          </a:r>
          <a:r>
            <a:rPr lang="en-US" sz="3600" kern="1200" dirty="0" err="1">
              <a:latin typeface="Arial" panose="020B0604020202020204" pitchFamily="34" charset="0"/>
              <a:cs typeface="Arial" panose="020B0604020202020204" pitchFamily="34" charset="0"/>
            </a:rPr>
            <a:t>tài</a:t>
          </a:r>
          <a:endParaRPr lang="en-IE" sz="3600" kern="1200" dirty="0">
            <a:latin typeface="Arial" panose="020B0604020202020204" pitchFamily="34" charset="0"/>
            <a:cs typeface="Arial" panose="020B0604020202020204" pitchFamily="34" charset="0"/>
          </a:endParaRPr>
        </a:p>
      </dsp:txBody>
      <dsp:txXfrm>
        <a:off x="2608840" y="145"/>
        <a:ext cx="7425160" cy="1392883"/>
      </dsp:txXfrm>
    </dsp:sp>
    <dsp:sp modelId="{B140B979-E3E7-4FF8-9512-15E027E08428}">
      <dsp:nvSpPr>
        <dsp:cNvPr id="0" name=""/>
        <dsp:cNvSpPr/>
      </dsp:nvSpPr>
      <dsp:spPr>
        <a:xfrm>
          <a:off x="0" y="0"/>
          <a:ext cx="2608840" cy="1392883"/>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600200">
            <a:lnSpc>
              <a:spcPct val="90000"/>
            </a:lnSpc>
            <a:spcBef>
              <a:spcPct val="0"/>
            </a:spcBef>
            <a:spcAft>
              <a:spcPct val="35000"/>
            </a:spcAft>
          </a:pPr>
          <a:r>
            <a:rPr lang="en-US" sz="3600" kern="1200" dirty="0" err="1">
              <a:latin typeface="Arial" panose="020B0604020202020204" pitchFamily="34" charset="0"/>
              <a:cs typeface="Arial" panose="020B0604020202020204" pitchFamily="34" charset="0"/>
            </a:rPr>
            <a:t>Phần</a:t>
          </a:r>
          <a:r>
            <a:rPr lang="en-US" sz="3600" kern="1200" dirty="0">
              <a:latin typeface="Arial" panose="020B0604020202020204" pitchFamily="34" charset="0"/>
              <a:cs typeface="Arial" panose="020B0604020202020204" pitchFamily="34" charset="0"/>
            </a:rPr>
            <a:t> 1</a:t>
          </a:r>
          <a:endParaRPr lang="en-IE" sz="3600" kern="1200" dirty="0">
            <a:latin typeface="Arial" panose="020B0604020202020204" pitchFamily="34" charset="0"/>
            <a:cs typeface="Arial" panose="020B0604020202020204" pitchFamily="34" charset="0"/>
          </a:endParaRPr>
        </a:p>
      </dsp:txBody>
      <dsp:txXfrm>
        <a:off x="68007" y="68007"/>
        <a:ext cx="2472826" cy="1324876"/>
      </dsp:txXfrm>
    </dsp:sp>
    <dsp:sp modelId="{ADF7B924-120B-49B8-9836-1C586464B24B}">
      <dsp:nvSpPr>
        <dsp:cNvPr id="0" name=""/>
        <dsp:cNvSpPr/>
      </dsp:nvSpPr>
      <dsp:spPr>
        <a:xfrm>
          <a:off x="2608840" y="1462672"/>
          <a:ext cx="7425160" cy="1392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1600200">
            <a:lnSpc>
              <a:spcPct val="90000"/>
            </a:lnSpc>
            <a:spcBef>
              <a:spcPct val="0"/>
            </a:spcBef>
            <a:spcAft>
              <a:spcPct val="35000"/>
            </a:spcAft>
          </a:pPr>
          <a:r>
            <a:rPr lang="en-US" sz="3600" kern="1200" dirty="0" err="1">
              <a:latin typeface="Arial" panose="020B0604020202020204" pitchFamily="34" charset="0"/>
              <a:cs typeface="Arial" panose="020B0604020202020204" pitchFamily="34" charset="0"/>
            </a:rPr>
            <a:t>Chức</a:t>
          </a:r>
          <a:r>
            <a:rPr lang="en-US" sz="3600" kern="1200" dirty="0">
              <a:latin typeface="Arial" panose="020B0604020202020204" pitchFamily="34" charset="0"/>
              <a:cs typeface="Arial" panose="020B0604020202020204" pitchFamily="34" charset="0"/>
            </a:rPr>
            <a:t> </a:t>
          </a:r>
          <a:r>
            <a:rPr lang="en-US" sz="3600" kern="1200" dirty="0" err="1">
              <a:latin typeface="Arial" panose="020B0604020202020204" pitchFamily="34" charset="0"/>
              <a:cs typeface="Arial" panose="020B0604020202020204" pitchFamily="34" charset="0"/>
            </a:rPr>
            <a:t>năng</a:t>
          </a:r>
          <a:r>
            <a:rPr lang="en-US" sz="3600" kern="1200" dirty="0">
              <a:latin typeface="Arial" panose="020B0604020202020204" pitchFamily="34" charset="0"/>
              <a:cs typeface="Arial" panose="020B0604020202020204" pitchFamily="34" charset="0"/>
            </a:rPr>
            <a:t> </a:t>
          </a:r>
          <a:r>
            <a:rPr lang="en-US" sz="3600" kern="1200" dirty="0" err="1">
              <a:latin typeface="Arial" panose="020B0604020202020204" pitchFamily="34" charset="0"/>
              <a:cs typeface="Arial" panose="020B0604020202020204" pitchFamily="34" charset="0"/>
            </a:rPr>
            <a:t>của</a:t>
          </a:r>
          <a:r>
            <a:rPr lang="en-US" sz="3600" kern="1200" dirty="0">
              <a:latin typeface="Arial" panose="020B0604020202020204" pitchFamily="34" charset="0"/>
              <a:cs typeface="Arial" panose="020B0604020202020204" pitchFamily="34" charset="0"/>
            </a:rPr>
            <a:t> </a:t>
          </a:r>
          <a:r>
            <a:rPr lang="en-US" sz="3600" kern="1200" dirty="0" err="1">
              <a:latin typeface="Arial" panose="020B0604020202020204" pitchFamily="34" charset="0"/>
              <a:cs typeface="Arial" panose="020B0604020202020204" pitchFamily="34" charset="0"/>
            </a:rPr>
            <a:t>phần</a:t>
          </a:r>
          <a:r>
            <a:rPr lang="en-US" sz="3600" kern="1200" dirty="0">
              <a:latin typeface="Arial" panose="020B0604020202020204" pitchFamily="34" charset="0"/>
              <a:cs typeface="Arial" panose="020B0604020202020204" pitchFamily="34" charset="0"/>
            </a:rPr>
            <a:t> </a:t>
          </a:r>
          <a:r>
            <a:rPr lang="en-US" sz="3600" kern="1200" dirty="0" err="1">
              <a:latin typeface="Arial" panose="020B0604020202020204" pitchFamily="34" charset="0"/>
              <a:cs typeface="Arial" panose="020B0604020202020204" pitchFamily="34" charset="0"/>
            </a:rPr>
            <a:t>mềm</a:t>
          </a:r>
          <a:endParaRPr lang="en-IE" sz="3600" kern="1200" dirty="0">
            <a:latin typeface="Arial" panose="020B0604020202020204" pitchFamily="34" charset="0"/>
            <a:cs typeface="Arial" panose="020B0604020202020204" pitchFamily="34" charset="0"/>
          </a:endParaRPr>
        </a:p>
      </dsp:txBody>
      <dsp:txXfrm>
        <a:off x="2608840" y="1462672"/>
        <a:ext cx="7425160" cy="1392883"/>
      </dsp:txXfrm>
    </dsp:sp>
    <dsp:sp modelId="{A4242ACD-9BE8-48FF-8057-913B39A397B9}">
      <dsp:nvSpPr>
        <dsp:cNvPr id="0" name=""/>
        <dsp:cNvSpPr/>
      </dsp:nvSpPr>
      <dsp:spPr>
        <a:xfrm>
          <a:off x="0" y="1445888"/>
          <a:ext cx="2608840" cy="1392883"/>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600200">
            <a:lnSpc>
              <a:spcPct val="90000"/>
            </a:lnSpc>
            <a:spcBef>
              <a:spcPct val="0"/>
            </a:spcBef>
            <a:spcAft>
              <a:spcPct val="35000"/>
            </a:spcAft>
          </a:pPr>
          <a:r>
            <a:rPr lang="en-US" sz="3600" kern="1200" dirty="0" err="1">
              <a:latin typeface="Arial" panose="020B0604020202020204" pitchFamily="34" charset="0"/>
              <a:cs typeface="Arial" panose="020B0604020202020204" pitchFamily="34" charset="0"/>
            </a:rPr>
            <a:t>Phần</a:t>
          </a:r>
          <a:r>
            <a:rPr lang="en-US" sz="3600" kern="1200" dirty="0">
              <a:latin typeface="Arial" panose="020B0604020202020204" pitchFamily="34" charset="0"/>
              <a:cs typeface="Arial" panose="020B0604020202020204" pitchFamily="34" charset="0"/>
            </a:rPr>
            <a:t> 2</a:t>
          </a:r>
          <a:endParaRPr lang="en-IE" sz="3600" kern="1200" dirty="0">
            <a:latin typeface="Arial" panose="020B0604020202020204" pitchFamily="34" charset="0"/>
            <a:cs typeface="Arial" panose="020B0604020202020204" pitchFamily="34" charset="0"/>
          </a:endParaRPr>
        </a:p>
      </dsp:txBody>
      <dsp:txXfrm>
        <a:off x="68007" y="1513895"/>
        <a:ext cx="2472826" cy="1324876"/>
      </dsp:txXfrm>
    </dsp:sp>
    <dsp:sp modelId="{DB934229-87E2-45DF-B354-8AAA2FA85430}">
      <dsp:nvSpPr>
        <dsp:cNvPr id="0" name=""/>
        <dsp:cNvSpPr/>
      </dsp:nvSpPr>
      <dsp:spPr>
        <a:xfrm>
          <a:off x="2608840" y="2925200"/>
          <a:ext cx="7425160" cy="1392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1600200">
            <a:lnSpc>
              <a:spcPct val="90000"/>
            </a:lnSpc>
            <a:spcBef>
              <a:spcPct val="0"/>
            </a:spcBef>
            <a:spcAft>
              <a:spcPct val="35000"/>
            </a:spcAft>
          </a:pPr>
          <a:r>
            <a:rPr lang="en-US" sz="3600" kern="1200" dirty="0" err="1">
              <a:latin typeface="Arial" panose="020B0604020202020204" pitchFamily="34" charset="0"/>
              <a:cs typeface="Arial" panose="020B0604020202020204" pitchFamily="34" charset="0"/>
            </a:rPr>
            <a:t>Cơ</a:t>
          </a:r>
          <a:r>
            <a:rPr lang="en-US" sz="3600" kern="1200" dirty="0">
              <a:latin typeface="Arial" panose="020B0604020202020204" pitchFamily="34" charset="0"/>
              <a:cs typeface="Arial" panose="020B0604020202020204" pitchFamily="34" charset="0"/>
            </a:rPr>
            <a:t> </a:t>
          </a:r>
          <a:r>
            <a:rPr lang="en-US" sz="3600" kern="1200" dirty="0" err="1">
              <a:latin typeface="Arial" panose="020B0604020202020204" pitchFamily="34" charset="0"/>
              <a:cs typeface="Arial" panose="020B0604020202020204" pitchFamily="34" charset="0"/>
            </a:rPr>
            <a:t>sở</a:t>
          </a:r>
          <a:r>
            <a:rPr lang="en-US" sz="3600" kern="1200" dirty="0">
              <a:latin typeface="Arial" panose="020B0604020202020204" pitchFamily="34" charset="0"/>
              <a:cs typeface="Arial" panose="020B0604020202020204" pitchFamily="34" charset="0"/>
            </a:rPr>
            <a:t> </a:t>
          </a:r>
          <a:r>
            <a:rPr lang="en-US" sz="3600" kern="1200" dirty="0" err="1">
              <a:latin typeface="Arial" panose="020B0604020202020204" pitchFamily="34" charset="0"/>
              <a:cs typeface="Arial" panose="020B0604020202020204" pitchFamily="34" charset="0"/>
            </a:rPr>
            <a:t>lý</a:t>
          </a:r>
          <a:r>
            <a:rPr lang="en-US" sz="3600" kern="1200" dirty="0">
              <a:latin typeface="Arial" panose="020B0604020202020204" pitchFamily="34" charset="0"/>
              <a:cs typeface="Arial" panose="020B0604020202020204" pitchFamily="34" charset="0"/>
            </a:rPr>
            <a:t> </a:t>
          </a:r>
          <a:r>
            <a:rPr lang="en-US" sz="3600" kern="1200" dirty="0" err="1">
              <a:latin typeface="Arial" panose="020B0604020202020204" pitchFamily="34" charset="0"/>
              <a:cs typeface="Arial" panose="020B0604020202020204" pitchFamily="34" charset="0"/>
            </a:rPr>
            <a:t>thuyết</a:t>
          </a:r>
          <a:endParaRPr lang="en-IE" sz="3600" kern="1200" dirty="0">
            <a:latin typeface="Arial" panose="020B0604020202020204" pitchFamily="34" charset="0"/>
            <a:cs typeface="Arial" panose="020B0604020202020204" pitchFamily="34" charset="0"/>
          </a:endParaRPr>
        </a:p>
      </dsp:txBody>
      <dsp:txXfrm>
        <a:off x="2608840" y="2925200"/>
        <a:ext cx="7425160" cy="1392883"/>
      </dsp:txXfrm>
    </dsp:sp>
    <dsp:sp modelId="{F6E04933-B1FB-473B-BF00-9A5BBF7ABEA1}">
      <dsp:nvSpPr>
        <dsp:cNvPr id="0" name=""/>
        <dsp:cNvSpPr/>
      </dsp:nvSpPr>
      <dsp:spPr>
        <a:xfrm>
          <a:off x="0" y="2925200"/>
          <a:ext cx="2608840" cy="1392883"/>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600200">
            <a:lnSpc>
              <a:spcPct val="90000"/>
            </a:lnSpc>
            <a:spcBef>
              <a:spcPct val="0"/>
            </a:spcBef>
            <a:spcAft>
              <a:spcPct val="35000"/>
            </a:spcAft>
          </a:pPr>
          <a:r>
            <a:rPr lang="en-US" sz="3600" kern="1200" dirty="0" err="1">
              <a:latin typeface="Arial" panose="020B0604020202020204" pitchFamily="34" charset="0"/>
              <a:cs typeface="Arial" panose="020B0604020202020204" pitchFamily="34" charset="0"/>
            </a:rPr>
            <a:t>Phần</a:t>
          </a:r>
          <a:r>
            <a:rPr lang="en-US" sz="3600" kern="1200" dirty="0">
              <a:latin typeface="Arial" panose="020B0604020202020204" pitchFamily="34" charset="0"/>
              <a:cs typeface="Arial" panose="020B0604020202020204" pitchFamily="34" charset="0"/>
            </a:rPr>
            <a:t> 3</a:t>
          </a:r>
          <a:endParaRPr lang="en-IE" sz="3600" kern="1200" dirty="0">
            <a:latin typeface="Arial" panose="020B0604020202020204" pitchFamily="34" charset="0"/>
            <a:cs typeface="Arial" panose="020B0604020202020204" pitchFamily="34" charset="0"/>
          </a:endParaRPr>
        </a:p>
      </dsp:txBody>
      <dsp:txXfrm>
        <a:off x="68007" y="2993207"/>
        <a:ext cx="2472826" cy="1324876"/>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032000" cy="434975"/>
          </a:xfrm>
          <a:prstGeom prst="rect">
            <a:avLst/>
          </a:prstGeom>
          <a:noFill/>
          <a:ln w="9525">
            <a:noFill/>
            <a:miter lim="800000"/>
          </a:ln>
          <a:effectLst/>
        </p:spPr>
        <p:txBody>
          <a:bodyPr vert="horz" wrap="square" lIns="77562" tIns="38780" rIns="77562" bIns="38780" numCol="1" anchor="t" anchorCtr="0" compatLnSpc="1"/>
          <a:lstStyle>
            <a:lvl1pPr>
              <a:defRPr sz="1000" b="0">
                <a:latin typeface="Arial" panose="020B0604020202090204" pitchFamily="34" charset="0"/>
                <a:ea typeface="+mn-ea"/>
                <a:cs typeface="+mn-cs"/>
              </a:defRPr>
            </a:lvl1pPr>
          </a:lstStyle>
          <a:p>
            <a:pPr>
              <a:defRPr/>
            </a:pPr>
            <a:endParaRPr lang="en-US" altLang="zh-TW" dirty="0"/>
          </a:p>
        </p:txBody>
      </p:sp>
      <p:sp>
        <p:nvSpPr>
          <p:cNvPr id="81923" name="Rectangle 3"/>
          <p:cNvSpPr>
            <a:spLocks noGrp="1" noChangeArrowheads="1"/>
          </p:cNvSpPr>
          <p:nvPr>
            <p:ph type="dt" sz="quarter" idx="1"/>
          </p:nvPr>
        </p:nvSpPr>
        <p:spPr bwMode="auto">
          <a:xfrm>
            <a:off x="2655888" y="0"/>
            <a:ext cx="2032000" cy="434975"/>
          </a:xfrm>
          <a:prstGeom prst="rect">
            <a:avLst/>
          </a:prstGeom>
          <a:noFill/>
          <a:ln w="9525">
            <a:noFill/>
            <a:miter lim="800000"/>
          </a:ln>
          <a:effectLst/>
        </p:spPr>
        <p:txBody>
          <a:bodyPr vert="horz" wrap="square" lIns="77562" tIns="38780" rIns="77562" bIns="38780" numCol="1" anchor="t" anchorCtr="0" compatLnSpc="1"/>
          <a:lstStyle>
            <a:lvl1pPr algn="r">
              <a:defRPr sz="1000" b="0">
                <a:latin typeface="Arial" panose="020B0604020202090204" pitchFamily="34" charset="0"/>
                <a:ea typeface="+mn-ea"/>
                <a:cs typeface="+mn-cs"/>
              </a:defRPr>
            </a:lvl1pPr>
          </a:lstStyle>
          <a:p>
            <a:pPr>
              <a:defRPr/>
            </a:pPr>
            <a:endParaRPr lang="zh-TW" altLang="en-US"/>
          </a:p>
        </p:txBody>
      </p:sp>
      <p:sp>
        <p:nvSpPr>
          <p:cNvPr id="81924" name="Rectangle 4"/>
          <p:cNvSpPr>
            <a:spLocks noGrp="1" noChangeArrowheads="1"/>
          </p:cNvSpPr>
          <p:nvPr>
            <p:ph type="ftr" sz="quarter" idx="2"/>
          </p:nvPr>
        </p:nvSpPr>
        <p:spPr bwMode="auto">
          <a:xfrm>
            <a:off x="0" y="8250238"/>
            <a:ext cx="2032000" cy="434975"/>
          </a:xfrm>
          <a:prstGeom prst="rect">
            <a:avLst/>
          </a:prstGeom>
          <a:noFill/>
          <a:ln w="9525">
            <a:noFill/>
            <a:miter lim="800000"/>
          </a:ln>
          <a:effectLst/>
        </p:spPr>
        <p:txBody>
          <a:bodyPr vert="horz" wrap="square" lIns="77562" tIns="38780" rIns="77562" bIns="38780" numCol="1" anchor="b" anchorCtr="0" compatLnSpc="1"/>
          <a:lstStyle>
            <a:lvl1pPr>
              <a:defRPr sz="1000" b="0">
                <a:latin typeface="Arial" panose="020B0604020202090204" pitchFamily="34" charset="0"/>
                <a:ea typeface="+mn-ea"/>
                <a:cs typeface="+mn-cs"/>
              </a:defRPr>
            </a:lvl1pPr>
          </a:lstStyle>
          <a:p>
            <a:pPr>
              <a:defRPr/>
            </a:pPr>
            <a:endParaRPr lang="en-US" altLang="zh-TW" dirty="0"/>
          </a:p>
        </p:txBody>
      </p:sp>
      <p:sp>
        <p:nvSpPr>
          <p:cNvPr id="81925" name="Rectangle 5"/>
          <p:cNvSpPr>
            <a:spLocks noGrp="1" noChangeArrowheads="1"/>
          </p:cNvSpPr>
          <p:nvPr>
            <p:ph type="sldNum" sz="quarter" idx="3"/>
          </p:nvPr>
        </p:nvSpPr>
        <p:spPr bwMode="auto">
          <a:xfrm>
            <a:off x="2655888" y="8250238"/>
            <a:ext cx="2032000" cy="434975"/>
          </a:xfrm>
          <a:prstGeom prst="rect">
            <a:avLst/>
          </a:prstGeom>
          <a:noFill/>
          <a:ln w="9525">
            <a:noFill/>
            <a:miter lim="800000"/>
          </a:ln>
          <a:effectLst/>
        </p:spPr>
        <p:txBody>
          <a:bodyPr vert="horz" wrap="square" lIns="77562" tIns="38780" rIns="77562" bIns="38780" numCol="1" anchor="b" anchorCtr="0" compatLnSpc="1"/>
          <a:lstStyle>
            <a:lvl1pPr algn="r">
              <a:defRPr sz="1000" b="0">
                <a:latin typeface="Arial" panose="020B0604020202090204" pitchFamily="34" charset="0"/>
                <a:ea typeface="+mn-ea"/>
                <a:cs typeface="+mn-cs"/>
              </a:defRPr>
            </a:lvl1pPr>
          </a:lstStyle>
          <a:p>
            <a:pPr>
              <a:defRPr/>
            </a:pPr>
            <a:fld id="{389E75C7-F2D0-499F-BB94-36C0427A8327}" type="slidenum">
              <a:rPr lang="zh-TW" altLang="en-US"/>
              <a:t>‹#›</a:t>
            </a:fld>
            <a:endParaRPr lang="en-US" altLang="zh-TW"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032000" cy="434975"/>
          </a:xfrm>
          <a:prstGeom prst="rect">
            <a:avLst/>
          </a:prstGeom>
          <a:noFill/>
          <a:ln w="9525">
            <a:noFill/>
            <a:miter lim="800000"/>
          </a:ln>
          <a:effectLst/>
        </p:spPr>
        <p:txBody>
          <a:bodyPr vert="horz" wrap="square" lIns="77562" tIns="38780" rIns="77562" bIns="38780" numCol="1" anchor="t" anchorCtr="0" compatLnSpc="1"/>
          <a:lstStyle>
            <a:lvl1pPr>
              <a:defRPr sz="1000" b="0">
                <a:latin typeface="Arial" panose="020B0604020202090204" pitchFamily="34" charset="0"/>
                <a:cs typeface="+mn-cs"/>
              </a:defRPr>
            </a:lvl1pPr>
          </a:lstStyle>
          <a:p>
            <a:pPr>
              <a:defRPr/>
            </a:pPr>
            <a:endParaRPr lang="de-DE" altLang="zh-TW"/>
          </a:p>
        </p:txBody>
      </p:sp>
      <p:sp>
        <p:nvSpPr>
          <p:cNvPr id="8195" name="Rectangle 3"/>
          <p:cNvSpPr>
            <a:spLocks noGrp="1" noChangeArrowheads="1"/>
          </p:cNvSpPr>
          <p:nvPr>
            <p:ph type="dt" idx="1"/>
          </p:nvPr>
        </p:nvSpPr>
        <p:spPr bwMode="auto">
          <a:xfrm>
            <a:off x="2655888" y="0"/>
            <a:ext cx="2032000" cy="434975"/>
          </a:xfrm>
          <a:prstGeom prst="rect">
            <a:avLst/>
          </a:prstGeom>
          <a:noFill/>
          <a:ln w="9525">
            <a:noFill/>
            <a:miter lim="800000"/>
          </a:ln>
          <a:effectLst/>
        </p:spPr>
        <p:txBody>
          <a:bodyPr vert="horz" wrap="square" lIns="77562" tIns="38780" rIns="77562" bIns="38780" numCol="1" anchor="t" anchorCtr="0" compatLnSpc="1"/>
          <a:lstStyle>
            <a:lvl1pPr algn="r">
              <a:defRPr sz="1000" b="0">
                <a:latin typeface="Arial" panose="020B0604020202090204" pitchFamily="34" charset="0"/>
                <a:cs typeface="+mn-cs"/>
              </a:defRPr>
            </a:lvl1pPr>
          </a:lstStyle>
          <a:p>
            <a:pPr>
              <a:defRPr/>
            </a:pPr>
            <a:endParaRPr lang="de-DE" altLang="zh-TW"/>
          </a:p>
        </p:txBody>
      </p:sp>
      <p:sp>
        <p:nvSpPr>
          <p:cNvPr id="10244" name="Rectangle 4"/>
          <p:cNvSpPr>
            <a:spLocks noGrp="1" noRot="1" noChangeAspect="1" noChangeArrowheads="1" noTextEdit="1"/>
          </p:cNvSpPr>
          <p:nvPr>
            <p:ph type="sldImg" idx="2"/>
          </p:nvPr>
        </p:nvSpPr>
        <p:spPr bwMode="auto">
          <a:xfrm>
            <a:off x="-476250" y="650875"/>
            <a:ext cx="5641975" cy="325755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469900" y="4125913"/>
            <a:ext cx="3749675" cy="3910012"/>
          </a:xfrm>
          <a:prstGeom prst="rect">
            <a:avLst/>
          </a:prstGeom>
          <a:noFill/>
          <a:ln w="9525">
            <a:noFill/>
            <a:miter lim="800000"/>
          </a:ln>
          <a:effectLst/>
        </p:spPr>
        <p:txBody>
          <a:bodyPr vert="horz" wrap="square" lIns="77562" tIns="38780" rIns="77562" bIns="38780" numCol="1" anchor="t" anchorCtr="0" compatLnSpc="1"/>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8" name="Rectangle 6"/>
          <p:cNvSpPr>
            <a:spLocks noGrp="1" noChangeArrowheads="1"/>
          </p:cNvSpPr>
          <p:nvPr>
            <p:ph type="ftr" sz="quarter" idx="4"/>
          </p:nvPr>
        </p:nvSpPr>
        <p:spPr bwMode="auto">
          <a:xfrm>
            <a:off x="0" y="8250238"/>
            <a:ext cx="2032000" cy="434975"/>
          </a:xfrm>
          <a:prstGeom prst="rect">
            <a:avLst/>
          </a:prstGeom>
          <a:noFill/>
          <a:ln w="9525">
            <a:noFill/>
            <a:miter lim="800000"/>
          </a:ln>
          <a:effectLst/>
        </p:spPr>
        <p:txBody>
          <a:bodyPr vert="horz" wrap="square" lIns="77562" tIns="38780" rIns="77562" bIns="38780" numCol="1" anchor="b" anchorCtr="0" compatLnSpc="1"/>
          <a:lstStyle>
            <a:lvl1pPr>
              <a:defRPr sz="1000" b="0">
                <a:latin typeface="Arial" panose="020B0604020202090204" pitchFamily="34" charset="0"/>
                <a:cs typeface="+mn-cs"/>
              </a:defRPr>
            </a:lvl1pPr>
          </a:lstStyle>
          <a:p>
            <a:pPr>
              <a:defRPr/>
            </a:pPr>
            <a:endParaRPr lang="de-DE" altLang="zh-TW"/>
          </a:p>
        </p:txBody>
      </p:sp>
      <p:sp>
        <p:nvSpPr>
          <p:cNvPr id="8199" name="Rectangle 7"/>
          <p:cNvSpPr>
            <a:spLocks noGrp="1" noChangeArrowheads="1"/>
          </p:cNvSpPr>
          <p:nvPr>
            <p:ph type="sldNum" sz="quarter" idx="5"/>
          </p:nvPr>
        </p:nvSpPr>
        <p:spPr bwMode="auto">
          <a:xfrm>
            <a:off x="2655888" y="8250238"/>
            <a:ext cx="2032000" cy="434975"/>
          </a:xfrm>
          <a:prstGeom prst="rect">
            <a:avLst/>
          </a:prstGeom>
          <a:noFill/>
          <a:ln w="9525">
            <a:noFill/>
            <a:miter lim="800000"/>
          </a:ln>
          <a:effectLst/>
        </p:spPr>
        <p:txBody>
          <a:bodyPr vert="horz" wrap="square" lIns="77562" tIns="38780" rIns="77562" bIns="38780" numCol="1" anchor="b" anchorCtr="0" compatLnSpc="1"/>
          <a:lstStyle>
            <a:lvl1pPr algn="r">
              <a:defRPr sz="1000" b="0">
                <a:latin typeface="Arial" panose="020B0604020202090204" pitchFamily="34" charset="0"/>
                <a:cs typeface="+mn-cs"/>
              </a:defRPr>
            </a:lvl1pPr>
          </a:lstStyle>
          <a:p>
            <a:pPr>
              <a:defRPr/>
            </a:pPr>
            <a:fld id="{ECD2F5F9-BC14-47DA-A6F8-7495CC9DCC46}" type="slidenum">
              <a:rPr lang="de-DE" altLang="zh-TW"/>
              <a:t>‹#›</a:t>
            </a:fld>
            <a:endParaRPr lang="de-DE" altLang="zh-TW"/>
          </a:p>
        </p:txBody>
      </p:sp>
    </p:spTree>
    <p:extLst>
      <p:ext uri="{BB962C8B-B14F-4D97-AF65-F5344CB8AC3E}">
        <p14:creationId xmlns:p14="http://schemas.microsoft.com/office/powerpoint/2010/main" val="530855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100" kern="1200">
        <a:solidFill>
          <a:schemeClr val="tx1"/>
        </a:solidFill>
        <a:latin typeface="Arial" panose="020B0604020202090204" pitchFamily="34" charset="0"/>
        <a:ea typeface="+mn-ea"/>
        <a:cs typeface="+mn-cs"/>
      </a:defRPr>
    </a:lvl1pPr>
    <a:lvl2pPr marL="799465" algn="l" rtl="0" eaLnBrk="0" fontAlgn="base" hangingPunct="0">
      <a:spcBef>
        <a:spcPct val="30000"/>
      </a:spcBef>
      <a:spcAft>
        <a:spcPct val="0"/>
      </a:spcAft>
      <a:defRPr sz="2100" kern="1200">
        <a:solidFill>
          <a:schemeClr val="tx1"/>
        </a:solidFill>
        <a:latin typeface="Arial" panose="020B0604020202090204" pitchFamily="34" charset="0"/>
        <a:ea typeface="+mn-ea"/>
        <a:cs typeface="+mn-cs"/>
      </a:defRPr>
    </a:lvl2pPr>
    <a:lvl3pPr marL="1598930" algn="l" rtl="0" eaLnBrk="0" fontAlgn="base" hangingPunct="0">
      <a:spcBef>
        <a:spcPct val="30000"/>
      </a:spcBef>
      <a:spcAft>
        <a:spcPct val="0"/>
      </a:spcAft>
      <a:defRPr sz="2100" kern="1200">
        <a:solidFill>
          <a:schemeClr val="tx1"/>
        </a:solidFill>
        <a:latin typeface="Arial" panose="020B0604020202090204" pitchFamily="34" charset="0"/>
        <a:ea typeface="+mn-ea"/>
        <a:cs typeface="+mn-cs"/>
      </a:defRPr>
    </a:lvl3pPr>
    <a:lvl4pPr marL="2398395" algn="l" rtl="0" eaLnBrk="0" fontAlgn="base" hangingPunct="0">
      <a:spcBef>
        <a:spcPct val="30000"/>
      </a:spcBef>
      <a:spcAft>
        <a:spcPct val="0"/>
      </a:spcAft>
      <a:defRPr sz="2100" kern="1200">
        <a:solidFill>
          <a:schemeClr val="tx1"/>
        </a:solidFill>
        <a:latin typeface="Arial" panose="020B0604020202090204" pitchFamily="34" charset="0"/>
        <a:ea typeface="+mn-ea"/>
        <a:cs typeface="+mn-cs"/>
      </a:defRPr>
    </a:lvl4pPr>
    <a:lvl5pPr marL="3197860" algn="l" rtl="0" eaLnBrk="0" fontAlgn="base" hangingPunct="0">
      <a:spcBef>
        <a:spcPct val="30000"/>
      </a:spcBef>
      <a:spcAft>
        <a:spcPct val="0"/>
      </a:spcAft>
      <a:defRPr sz="2100" kern="1200">
        <a:solidFill>
          <a:schemeClr val="tx1"/>
        </a:solidFill>
        <a:latin typeface="Arial" panose="020B0604020202090204" pitchFamily="34" charset="0"/>
        <a:ea typeface="+mn-ea"/>
        <a:cs typeface="+mn-cs"/>
      </a:defRPr>
    </a:lvl5pPr>
    <a:lvl6pPr marL="3997325" algn="l" defTabSz="1598930" rtl="0" eaLnBrk="1" latinLnBrk="0" hangingPunct="1">
      <a:defRPr sz="2100" kern="1200">
        <a:solidFill>
          <a:schemeClr val="tx1"/>
        </a:solidFill>
        <a:latin typeface="+mn-lt"/>
        <a:ea typeface="+mn-ea"/>
        <a:cs typeface="+mn-cs"/>
      </a:defRPr>
    </a:lvl6pPr>
    <a:lvl7pPr marL="4796790" algn="l" defTabSz="1598930" rtl="0" eaLnBrk="1" latinLnBrk="0" hangingPunct="1">
      <a:defRPr sz="2100" kern="1200">
        <a:solidFill>
          <a:schemeClr val="tx1"/>
        </a:solidFill>
        <a:latin typeface="+mn-lt"/>
        <a:ea typeface="+mn-ea"/>
        <a:cs typeface="+mn-cs"/>
      </a:defRPr>
    </a:lvl7pPr>
    <a:lvl8pPr marL="5596890" algn="l" defTabSz="1598930" rtl="0" eaLnBrk="1" latinLnBrk="0" hangingPunct="1">
      <a:defRPr sz="2100" kern="1200">
        <a:solidFill>
          <a:schemeClr val="tx1"/>
        </a:solidFill>
        <a:latin typeface="+mn-lt"/>
        <a:ea typeface="+mn-ea"/>
        <a:cs typeface="+mn-cs"/>
      </a:defRPr>
    </a:lvl8pPr>
    <a:lvl9pPr marL="6396355" algn="l" defTabSz="1598930"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1290"/>
            <a:ext cx="15841663" cy="9156879"/>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958206" y="3206602"/>
            <a:ext cx="10091961" cy="2195451"/>
          </a:xfrm>
        </p:spPr>
        <p:txBody>
          <a:bodyPr anchor="b">
            <a:noAutofit/>
          </a:bodyPr>
          <a:lstStyle>
            <a:lvl1pPr algn="r">
              <a:defRPr sz="7016">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58206" y="5402049"/>
            <a:ext cx="10091961" cy="1462786"/>
          </a:xfrm>
        </p:spPr>
        <p:txBody>
          <a:bodyPr anchor="t"/>
          <a:lstStyle>
            <a:lvl1pPr marL="0" indent="0" algn="r">
              <a:buNone/>
              <a:defRPr>
                <a:solidFill>
                  <a:schemeClr val="tx1">
                    <a:lumMod val="50000"/>
                    <a:lumOff val="50000"/>
                  </a:schemeClr>
                </a:solidFill>
              </a:defRPr>
            </a:lvl1pPr>
            <a:lvl2pPr marL="594040" indent="0" algn="ctr">
              <a:buNone/>
              <a:defRPr>
                <a:solidFill>
                  <a:schemeClr val="tx1">
                    <a:tint val="75000"/>
                  </a:schemeClr>
                </a:solidFill>
              </a:defRPr>
            </a:lvl2pPr>
            <a:lvl3pPr marL="1188080" indent="0" algn="ctr">
              <a:buNone/>
              <a:defRPr>
                <a:solidFill>
                  <a:schemeClr val="tx1">
                    <a:tint val="75000"/>
                  </a:schemeClr>
                </a:solidFill>
              </a:defRPr>
            </a:lvl3pPr>
            <a:lvl4pPr marL="1782120" indent="0" algn="ctr">
              <a:buNone/>
              <a:defRPr>
                <a:solidFill>
                  <a:schemeClr val="tx1">
                    <a:tint val="75000"/>
                  </a:schemeClr>
                </a:solidFill>
              </a:defRPr>
            </a:lvl4pPr>
            <a:lvl5pPr marL="2376160" indent="0" algn="ctr">
              <a:buNone/>
              <a:defRPr>
                <a:solidFill>
                  <a:schemeClr val="tx1">
                    <a:tint val="75000"/>
                  </a:schemeClr>
                </a:solidFill>
              </a:defRPr>
            </a:lvl5pPr>
            <a:lvl6pPr marL="2970200" indent="0" algn="ctr">
              <a:buNone/>
              <a:defRPr>
                <a:solidFill>
                  <a:schemeClr val="tx1">
                    <a:tint val="75000"/>
                  </a:schemeClr>
                </a:solidFill>
              </a:defRPr>
            </a:lvl6pPr>
            <a:lvl7pPr marL="3564240" indent="0" algn="ctr">
              <a:buNone/>
              <a:defRPr>
                <a:solidFill>
                  <a:schemeClr val="tx1">
                    <a:tint val="75000"/>
                  </a:schemeClr>
                </a:solidFill>
              </a:defRPr>
            </a:lvl7pPr>
            <a:lvl8pPr marL="4158280" indent="0" algn="ctr">
              <a:buNone/>
              <a:defRPr>
                <a:solidFill>
                  <a:schemeClr val="tx1">
                    <a:tint val="75000"/>
                  </a:schemeClr>
                </a:solidFill>
              </a:defRPr>
            </a:lvl8pPr>
            <a:lvl9pPr marL="475232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5/22/2024</a:t>
            </a:fld>
            <a:endParaRPr lang="en-US" dirty="0"/>
          </a:p>
        </p:txBody>
      </p:sp>
      <p:sp>
        <p:nvSpPr>
          <p:cNvPr id="5" name="Footer Placeholder 4"/>
          <p:cNvSpPr>
            <a:spLocks noGrp="1"/>
          </p:cNvSpPr>
          <p:nvPr>
            <p:ph type="ftr" sz="quarter" idx="11"/>
          </p:nvPr>
        </p:nvSpPr>
        <p:spPr/>
        <p:txBody>
          <a:bodyPr/>
          <a:lstStyle/>
          <a:p>
            <a:pPr>
              <a:defRPr/>
            </a:pPr>
            <a:endParaRPr lang="en-US" altLang="zh-TW"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18" name="Picture 2" descr="C:\Users\sutchayal\Desktop\Logo.PNG">
            <a:extLst>
              <a:ext uri="{FF2B5EF4-FFF2-40B4-BE49-F238E27FC236}">
                <a16:creationId xmlns:a16="http://schemas.microsoft.com/office/drawing/2014/main" id="{4EC9EEFC-6A5E-DE16-4AD9-76CADC2E563B}"/>
              </a:ext>
            </a:extLst>
          </p:cNvPr>
          <p:cNvPicPr>
            <a:picLocks noChangeAspect="1" noChangeArrowheads="1"/>
          </p:cNvPicPr>
          <p:nvPr userDrawn="1"/>
        </p:nvPicPr>
        <p:blipFill>
          <a:blip r:embed="rId2"/>
          <a:srcRect t="2" b="1604"/>
          <a:stretch>
            <a:fillRect/>
          </a:stretch>
        </p:blipFill>
        <p:spPr bwMode="auto">
          <a:xfrm>
            <a:off x="497803" y="482686"/>
            <a:ext cx="1452152" cy="942786"/>
          </a:xfrm>
          <a:prstGeom prst="rect">
            <a:avLst/>
          </a:prstGeom>
          <a:noFill/>
          <a:ln w="9525">
            <a:noFill/>
            <a:miter lim="800000"/>
            <a:headEnd/>
            <a:tailEnd/>
          </a:ln>
        </p:spPr>
      </p:pic>
    </p:spTree>
    <p:extLst>
      <p:ext uri="{BB962C8B-B14F-4D97-AF65-F5344CB8AC3E}">
        <p14:creationId xmlns:p14="http://schemas.microsoft.com/office/powerpoint/2010/main" val="58324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80095" y="812941"/>
            <a:ext cx="11170072" cy="4538921"/>
          </a:xfrm>
        </p:spPr>
        <p:txBody>
          <a:bodyPr anchor="ctr">
            <a:normAutofit/>
          </a:bodyPr>
          <a:lstStyle>
            <a:lvl1pPr algn="l">
              <a:defRPr sz="571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80095" y="5961568"/>
            <a:ext cx="11170072" cy="2094980"/>
          </a:xfrm>
        </p:spPr>
        <p:txBody>
          <a:bodyPr anchor="ctr">
            <a:normAutofit/>
          </a:bodyPr>
          <a:lstStyle>
            <a:lvl1pPr marL="0" indent="0" algn="l">
              <a:buNone/>
              <a:defRPr sz="2339">
                <a:solidFill>
                  <a:schemeClr val="tx1">
                    <a:lumMod val="75000"/>
                    <a:lumOff val="25000"/>
                  </a:schemeClr>
                </a:solidFill>
              </a:defRPr>
            </a:lvl1pPr>
            <a:lvl2pPr marL="594040" indent="0">
              <a:buNone/>
              <a:defRPr sz="2339">
                <a:solidFill>
                  <a:schemeClr val="tx1">
                    <a:tint val="75000"/>
                  </a:schemeClr>
                </a:solidFill>
              </a:defRPr>
            </a:lvl2pPr>
            <a:lvl3pPr marL="1188080" indent="0">
              <a:buNone/>
              <a:defRPr sz="2079">
                <a:solidFill>
                  <a:schemeClr val="tx1">
                    <a:tint val="75000"/>
                  </a:schemeClr>
                </a:solidFill>
              </a:defRPr>
            </a:lvl3pPr>
            <a:lvl4pPr marL="1782120" indent="0">
              <a:buNone/>
              <a:defRPr sz="1819">
                <a:solidFill>
                  <a:schemeClr val="tx1">
                    <a:tint val="75000"/>
                  </a:schemeClr>
                </a:solidFill>
              </a:defRPr>
            </a:lvl4pPr>
            <a:lvl5pPr marL="2376160" indent="0">
              <a:buNone/>
              <a:defRPr sz="1819">
                <a:solidFill>
                  <a:schemeClr val="tx1">
                    <a:tint val="75000"/>
                  </a:schemeClr>
                </a:solidFill>
              </a:defRPr>
            </a:lvl5pPr>
            <a:lvl6pPr marL="2970200" indent="0">
              <a:buNone/>
              <a:defRPr sz="1819">
                <a:solidFill>
                  <a:schemeClr val="tx1">
                    <a:tint val="75000"/>
                  </a:schemeClr>
                </a:solidFill>
              </a:defRPr>
            </a:lvl6pPr>
            <a:lvl7pPr marL="3564240" indent="0">
              <a:buNone/>
              <a:defRPr sz="1819">
                <a:solidFill>
                  <a:schemeClr val="tx1">
                    <a:tint val="75000"/>
                  </a:schemeClr>
                </a:solidFill>
              </a:defRPr>
            </a:lvl7pPr>
            <a:lvl8pPr marL="4158280" indent="0">
              <a:buNone/>
              <a:defRPr sz="1819">
                <a:solidFill>
                  <a:schemeClr val="tx1">
                    <a:tint val="75000"/>
                  </a:schemeClr>
                </a:solidFill>
              </a:defRPr>
            </a:lvl8pPr>
            <a:lvl9pPr marL="4752320" indent="0">
              <a:buNone/>
              <a:defRPr sz="181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468118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128" y="812941"/>
            <a:ext cx="10517105" cy="4030833"/>
          </a:xfrm>
        </p:spPr>
        <p:txBody>
          <a:bodyPr anchor="ctr">
            <a:normAutofit/>
          </a:bodyPr>
          <a:lstStyle>
            <a:lvl1pPr algn="l">
              <a:defRPr sz="571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775091" y="4843774"/>
            <a:ext cx="9387178" cy="508088"/>
          </a:xfrm>
        </p:spPr>
        <p:txBody>
          <a:bodyPr anchor="ctr">
            <a:noAutofit/>
          </a:bodyPr>
          <a:lstStyle>
            <a:lvl1pPr marL="0" indent="0">
              <a:buFontTx/>
              <a:buNone/>
              <a:defRPr sz="2079">
                <a:solidFill>
                  <a:schemeClr val="tx1">
                    <a:lumMod val="50000"/>
                    <a:lumOff val="50000"/>
                  </a:schemeClr>
                </a:solidFill>
              </a:defRPr>
            </a:lvl1pPr>
            <a:lvl2pPr marL="594040" indent="0">
              <a:buFontTx/>
              <a:buNone/>
              <a:defRPr/>
            </a:lvl2pPr>
            <a:lvl3pPr marL="1188080" indent="0">
              <a:buFontTx/>
              <a:buNone/>
              <a:defRPr/>
            </a:lvl3pPr>
            <a:lvl4pPr marL="1782120" indent="0">
              <a:buFontTx/>
              <a:buNone/>
              <a:defRPr/>
            </a:lvl4pPr>
            <a:lvl5pPr marL="2376160" indent="0">
              <a:buFontTx/>
              <a:buNone/>
              <a:defRPr/>
            </a:lvl5pPr>
          </a:lstStyle>
          <a:p>
            <a:pPr lvl="0"/>
            <a:r>
              <a:rPr lang="en-US" smtClean="0"/>
              <a:t>Edit Master text styles</a:t>
            </a:r>
          </a:p>
        </p:txBody>
      </p:sp>
      <p:sp>
        <p:nvSpPr>
          <p:cNvPr id="3" name="Text Placeholder 2"/>
          <p:cNvSpPr>
            <a:spLocks noGrp="1"/>
          </p:cNvSpPr>
          <p:nvPr>
            <p:ph type="body" idx="1"/>
          </p:nvPr>
        </p:nvSpPr>
        <p:spPr>
          <a:xfrm>
            <a:off x="880095" y="5961568"/>
            <a:ext cx="11170072" cy="2094980"/>
          </a:xfrm>
        </p:spPr>
        <p:txBody>
          <a:bodyPr anchor="ctr">
            <a:normAutofit/>
          </a:bodyPr>
          <a:lstStyle>
            <a:lvl1pPr marL="0" indent="0" algn="l">
              <a:buNone/>
              <a:defRPr sz="2339">
                <a:solidFill>
                  <a:schemeClr val="tx1">
                    <a:lumMod val="75000"/>
                    <a:lumOff val="25000"/>
                  </a:schemeClr>
                </a:solidFill>
              </a:defRPr>
            </a:lvl1pPr>
            <a:lvl2pPr marL="594040" indent="0">
              <a:buNone/>
              <a:defRPr sz="2339">
                <a:solidFill>
                  <a:schemeClr val="tx1">
                    <a:tint val="75000"/>
                  </a:schemeClr>
                </a:solidFill>
              </a:defRPr>
            </a:lvl2pPr>
            <a:lvl3pPr marL="1188080" indent="0">
              <a:buNone/>
              <a:defRPr sz="2079">
                <a:solidFill>
                  <a:schemeClr val="tx1">
                    <a:tint val="75000"/>
                  </a:schemeClr>
                </a:solidFill>
              </a:defRPr>
            </a:lvl3pPr>
            <a:lvl4pPr marL="1782120" indent="0">
              <a:buNone/>
              <a:defRPr sz="1819">
                <a:solidFill>
                  <a:schemeClr val="tx1">
                    <a:tint val="75000"/>
                  </a:schemeClr>
                </a:solidFill>
              </a:defRPr>
            </a:lvl4pPr>
            <a:lvl5pPr marL="2376160" indent="0">
              <a:buNone/>
              <a:defRPr sz="1819">
                <a:solidFill>
                  <a:schemeClr val="tx1">
                    <a:tint val="75000"/>
                  </a:schemeClr>
                </a:solidFill>
              </a:defRPr>
            </a:lvl5pPr>
            <a:lvl6pPr marL="2970200" indent="0">
              <a:buNone/>
              <a:defRPr sz="1819">
                <a:solidFill>
                  <a:schemeClr val="tx1">
                    <a:tint val="75000"/>
                  </a:schemeClr>
                </a:solidFill>
              </a:defRPr>
            </a:lvl6pPr>
            <a:lvl7pPr marL="3564240" indent="0">
              <a:buNone/>
              <a:defRPr sz="1819">
                <a:solidFill>
                  <a:schemeClr val="tx1">
                    <a:tint val="75000"/>
                  </a:schemeClr>
                </a:solidFill>
              </a:defRPr>
            </a:lvl7pPr>
            <a:lvl8pPr marL="4158280" indent="0">
              <a:buNone/>
              <a:defRPr sz="1819">
                <a:solidFill>
                  <a:schemeClr val="tx1">
                    <a:tint val="75000"/>
                  </a:schemeClr>
                </a:solidFill>
              </a:defRPr>
            </a:lvl8pPr>
            <a:lvl9pPr marL="4752320" indent="0">
              <a:buNone/>
              <a:defRPr sz="181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704078" y="1054020"/>
            <a:ext cx="792083" cy="779837"/>
          </a:xfrm>
          <a:prstGeom prst="rect">
            <a:avLst/>
          </a:prstGeom>
        </p:spPr>
        <p:txBody>
          <a:bodyPr vert="horz" lIns="118812" tIns="59406" rIns="118812" bIns="59406" rtlCol="0" anchor="ctr">
            <a:noAutofit/>
          </a:bodyPr>
          <a:lstStyle/>
          <a:p>
            <a:pPr lvl="0"/>
            <a:r>
              <a:rPr lang="en-US" sz="1039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1555125" y="3849410"/>
            <a:ext cx="792083" cy="779837"/>
          </a:xfrm>
          <a:prstGeom prst="rect">
            <a:avLst/>
          </a:prstGeom>
        </p:spPr>
        <p:txBody>
          <a:bodyPr vert="horz" lIns="118812" tIns="59406" rIns="118812" bIns="59406" rtlCol="0" anchor="ctr">
            <a:noAutofit/>
          </a:bodyPr>
          <a:lstStyle/>
          <a:p>
            <a:pPr lvl="0"/>
            <a:r>
              <a:rPr lang="en-US" sz="10394" baseline="0" dirty="0">
                <a:ln w="3175" cmpd="sng">
                  <a:noFill/>
                </a:ln>
                <a:solidFill>
                  <a:schemeClr val="accent1">
                    <a:lumMod val="60000"/>
                    <a:lumOff val="40000"/>
                  </a:schemeClr>
                </a:solidFill>
                <a:latin typeface="Arial"/>
              </a:rPr>
              <a:t>”</a:t>
            </a:r>
            <a:endParaRPr lang="en-US" sz="2339" dirty="0">
              <a:solidFill>
                <a:schemeClr val="accent1">
                  <a:lumMod val="60000"/>
                  <a:lumOff val="40000"/>
                </a:schemeClr>
              </a:solidFill>
              <a:latin typeface="Arial"/>
            </a:endParaRPr>
          </a:p>
        </p:txBody>
      </p:sp>
    </p:spTree>
    <p:extLst>
      <p:ext uri="{BB962C8B-B14F-4D97-AF65-F5344CB8AC3E}">
        <p14:creationId xmlns:p14="http://schemas.microsoft.com/office/powerpoint/2010/main" val="237076316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80095" y="2576432"/>
            <a:ext cx="11170072" cy="3461214"/>
          </a:xfrm>
        </p:spPr>
        <p:txBody>
          <a:bodyPr anchor="b">
            <a:normAutofit/>
          </a:bodyPr>
          <a:lstStyle>
            <a:lvl1pPr algn="l">
              <a:defRPr sz="571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80095" y="6037645"/>
            <a:ext cx="11170072" cy="2018903"/>
          </a:xfrm>
        </p:spPr>
        <p:txBody>
          <a:bodyPr anchor="t">
            <a:normAutofit/>
          </a:bodyPr>
          <a:lstStyle>
            <a:lvl1pPr marL="0" indent="0" algn="l">
              <a:buNone/>
              <a:defRPr sz="2339">
                <a:solidFill>
                  <a:schemeClr val="tx1">
                    <a:lumMod val="75000"/>
                    <a:lumOff val="25000"/>
                  </a:schemeClr>
                </a:solidFill>
              </a:defRPr>
            </a:lvl1pPr>
            <a:lvl2pPr marL="594040" indent="0">
              <a:buNone/>
              <a:defRPr sz="2339">
                <a:solidFill>
                  <a:schemeClr val="tx1">
                    <a:tint val="75000"/>
                  </a:schemeClr>
                </a:solidFill>
              </a:defRPr>
            </a:lvl2pPr>
            <a:lvl3pPr marL="1188080" indent="0">
              <a:buNone/>
              <a:defRPr sz="2079">
                <a:solidFill>
                  <a:schemeClr val="tx1">
                    <a:tint val="75000"/>
                  </a:schemeClr>
                </a:solidFill>
              </a:defRPr>
            </a:lvl3pPr>
            <a:lvl4pPr marL="1782120" indent="0">
              <a:buNone/>
              <a:defRPr sz="1819">
                <a:solidFill>
                  <a:schemeClr val="tx1">
                    <a:tint val="75000"/>
                  </a:schemeClr>
                </a:solidFill>
              </a:defRPr>
            </a:lvl4pPr>
            <a:lvl5pPr marL="2376160" indent="0">
              <a:buNone/>
              <a:defRPr sz="1819">
                <a:solidFill>
                  <a:schemeClr val="tx1">
                    <a:tint val="75000"/>
                  </a:schemeClr>
                </a:solidFill>
              </a:defRPr>
            </a:lvl5pPr>
            <a:lvl6pPr marL="2970200" indent="0">
              <a:buNone/>
              <a:defRPr sz="1819">
                <a:solidFill>
                  <a:schemeClr val="tx1">
                    <a:tint val="75000"/>
                  </a:schemeClr>
                </a:solidFill>
              </a:defRPr>
            </a:lvl6pPr>
            <a:lvl7pPr marL="3564240" indent="0">
              <a:buNone/>
              <a:defRPr sz="1819">
                <a:solidFill>
                  <a:schemeClr val="tx1">
                    <a:tint val="75000"/>
                  </a:schemeClr>
                </a:solidFill>
              </a:defRPr>
            </a:lvl7pPr>
            <a:lvl8pPr marL="4158280" indent="0">
              <a:buNone/>
              <a:defRPr sz="1819">
                <a:solidFill>
                  <a:schemeClr val="tx1">
                    <a:tint val="75000"/>
                  </a:schemeClr>
                </a:solidFill>
              </a:defRPr>
            </a:lvl8pPr>
            <a:lvl9pPr marL="4752320" indent="0">
              <a:buNone/>
              <a:defRPr sz="181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1284927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210128" y="812941"/>
            <a:ext cx="10517105" cy="4030833"/>
          </a:xfrm>
        </p:spPr>
        <p:txBody>
          <a:bodyPr anchor="ctr">
            <a:normAutofit/>
          </a:bodyPr>
          <a:lstStyle>
            <a:lvl1pPr algn="l">
              <a:defRPr sz="571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80091" y="5351863"/>
            <a:ext cx="11170073" cy="685783"/>
          </a:xfrm>
        </p:spPr>
        <p:txBody>
          <a:bodyPr anchor="b">
            <a:noAutofit/>
          </a:bodyPr>
          <a:lstStyle>
            <a:lvl1pPr marL="0" indent="0">
              <a:buFontTx/>
              <a:buNone/>
              <a:defRPr sz="3118">
                <a:solidFill>
                  <a:schemeClr val="tx1">
                    <a:lumMod val="75000"/>
                    <a:lumOff val="25000"/>
                  </a:schemeClr>
                </a:solidFill>
              </a:defRPr>
            </a:lvl1pPr>
            <a:lvl2pPr marL="594040" indent="0">
              <a:buFontTx/>
              <a:buNone/>
              <a:defRPr/>
            </a:lvl2pPr>
            <a:lvl3pPr marL="1188080" indent="0">
              <a:buFontTx/>
              <a:buNone/>
              <a:defRPr/>
            </a:lvl3pPr>
            <a:lvl4pPr marL="1782120" indent="0">
              <a:buFontTx/>
              <a:buNone/>
              <a:defRPr/>
            </a:lvl4pPr>
            <a:lvl5pPr marL="2376160" indent="0">
              <a:buFontTx/>
              <a:buNone/>
              <a:defRPr/>
            </a:lvl5pPr>
          </a:lstStyle>
          <a:p>
            <a:pPr lvl="0"/>
            <a:r>
              <a:rPr lang="en-US" smtClean="0"/>
              <a:t>Edit Master text styles</a:t>
            </a:r>
          </a:p>
        </p:txBody>
      </p:sp>
      <p:sp>
        <p:nvSpPr>
          <p:cNvPr id="3" name="Text Placeholder 2"/>
          <p:cNvSpPr>
            <a:spLocks noGrp="1"/>
          </p:cNvSpPr>
          <p:nvPr>
            <p:ph type="body" idx="1"/>
          </p:nvPr>
        </p:nvSpPr>
        <p:spPr>
          <a:xfrm>
            <a:off x="880095" y="6037645"/>
            <a:ext cx="11170072" cy="2018903"/>
          </a:xfrm>
        </p:spPr>
        <p:txBody>
          <a:bodyPr anchor="t">
            <a:normAutofit/>
          </a:bodyPr>
          <a:lstStyle>
            <a:lvl1pPr marL="0" indent="0" algn="l">
              <a:buNone/>
              <a:defRPr sz="2339">
                <a:solidFill>
                  <a:schemeClr val="tx1">
                    <a:lumMod val="50000"/>
                    <a:lumOff val="50000"/>
                  </a:schemeClr>
                </a:solidFill>
              </a:defRPr>
            </a:lvl1pPr>
            <a:lvl2pPr marL="594040" indent="0">
              <a:buNone/>
              <a:defRPr sz="2339">
                <a:solidFill>
                  <a:schemeClr val="tx1">
                    <a:tint val="75000"/>
                  </a:schemeClr>
                </a:solidFill>
              </a:defRPr>
            </a:lvl2pPr>
            <a:lvl3pPr marL="1188080" indent="0">
              <a:buNone/>
              <a:defRPr sz="2079">
                <a:solidFill>
                  <a:schemeClr val="tx1">
                    <a:tint val="75000"/>
                  </a:schemeClr>
                </a:solidFill>
              </a:defRPr>
            </a:lvl3pPr>
            <a:lvl4pPr marL="1782120" indent="0">
              <a:buNone/>
              <a:defRPr sz="1819">
                <a:solidFill>
                  <a:schemeClr val="tx1">
                    <a:tint val="75000"/>
                  </a:schemeClr>
                </a:solidFill>
              </a:defRPr>
            </a:lvl4pPr>
            <a:lvl5pPr marL="2376160" indent="0">
              <a:buNone/>
              <a:defRPr sz="1819">
                <a:solidFill>
                  <a:schemeClr val="tx1">
                    <a:tint val="75000"/>
                  </a:schemeClr>
                </a:solidFill>
              </a:defRPr>
            </a:lvl5pPr>
            <a:lvl6pPr marL="2970200" indent="0">
              <a:buNone/>
              <a:defRPr sz="1819">
                <a:solidFill>
                  <a:schemeClr val="tx1">
                    <a:tint val="75000"/>
                  </a:schemeClr>
                </a:solidFill>
              </a:defRPr>
            </a:lvl6pPr>
            <a:lvl7pPr marL="3564240" indent="0">
              <a:buNone/>
              <a:defRPr sz="1819">
                <a:solidFill>
                  <a:schemeClr val="tx1">
                    <a:tint val="75000"/>
                  </a:schemeClr>
                </a:solidFill>
              </a:defRPr>
            </a:lvl7pPr>
            <a:lvl8pPr marL="4158280" indent="0">
              <a:buNone/>
              <a:defRPr sz="1819">
                <a:solidFill>
                  <a:schemeClr val="tx1">
                    <a:tint val="75000"/>
                  </a:schemeClr>
                </a:solidFill>
              </a:defRPr>
            </a:lvl8pPr>
            <a:lvl9pPr marL="4752320" indent="0">
              <a:buNone/>
              <a:defRPr sz="181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704078" y="1054020"/>
            <a:ext cx="792083" cy="779837"/>
          </a:xfrm>
          <a:prstGeom prst="rect">
            <a:avLst/>
          </a:prstGeom>
        </p:spPr>
        <p:txBody>
          <a:bodyPr vert="horz" lIns="118812" tIns="59406" rIns="118812" bIns="59406" rtlCol="0" anchor="ctr">
            <a:noAutofit/>
          </a:bodyPr>
          <a:lstStyle/>
          <a:p>
            <a:pPr lvl="0"/>
            <a:r>
              <a:rPr lang="en-US" sz="1039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1555125" y="3849410"/>
            <a:ext cx="792083" cy="779837"/>
          </a:xfrm>
          <a:prstGeom prst="rect">
            <a:avLst/>
          </a:prstGeom>
        </p:spPr>
        <p:txBody>
          <a:bodyPr vert="horz" lIns="118812" tIns="59406" rIns="118812" bIns="59406" rtlCol="0" anchor="ctr">
            <a:noAutofit/>
          </a:bodyPr>
          <a:lstStyle/>
          <a:p>
            <a:pPr lvl="0"/>
            <a:r>
              <a:rPr lang="en-US" sz="1039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2280954"/>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91093" y="812941"/>
            <a:ext cx="11159073" cy="4030833"/>
          </a:xfrm>
        </p:spPr>
        <p:txBody>
          <a:bodyPr anchor="ctr">
            <a:normAutofit/>
          </a:bodyPr>
          <a:lstStyle>
            <a:lvl1pPr algn="l">
              <a:defRPr sz="571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80091" y="5351863"/>
            <a:ext cx="11170073" cy="685783"/>
          </a:xfrm>
        </p:spPr>
        <p:txBody>
          <a:bodyPr anchor="b">
            <a:noAutofit/>
          </a:bodyPr>
          <a:lstStyle>
            <a:lvl1pPr marL="0" indent="0">
              <a:buFontTx/>
              <a:buNone/>
              <a:defRPr sz="3118">
                <a:solidFill>
                  <a:schemeClr val="accent1"/>
                </a:solidFill>
              </a:defRPr>
            </a:lvl1pPr>
            <a:lvl2pPr marL="594040" indent="0">
              <a:buFontTx/>
              <a:buNone/>
              <a:defRPr/>
            </a:lvl2pPr>
            <a:lvl3pPr marL="1188080" indent="0">
              <a:buFontTx/>
              <a:buNone/>
              <a:defRPr/>
            </a:lvl3pPr>
            <a:lvl4pPr marL="1782120" indent="0">
              <a:buFontTx/>
              <a:buNone/>
              <a:defRPr/>
            </a:lvl4pPr>
            <a:lvl5pPr marL="2376160" indent="0">
              <a:buFontTx/>
              <a:buNone/>
              <a:defRPr/>
            </a:lvl5pPr>
          </a:lstStyle>
          <a:p>
            <a:pPr lvl="0"/>
            <a:r>
              <a:rPr lang="en-US" smtClean="0"/>
              <a:t>Edit Master text styles</a:t>
            </a:r>
          </a:p>
        </p:txBody>
      </p:sp>
      <p:sp>
        <p:nvSpPr>
          <p:cNvPr id="3" name="Text Placeholder 2"/>
          <p:cNvSpPr>
            <a:spLocks noGrp="1"/>
          </p:cNvSpPr>
          <p:nvPr>
            <p:ph type="body" idx="1"/>
          </p:nvPr>
        </p:nvSpPr>
        <p:spPr>
          <a:xfrm>
            <a:off x="880095" y="6037645"/>
            <a:ext cx="11170072" cy="2018903"/>
          </a:xfrm>
        </p:spPr>
        <p:txBody>
          <a:bodyPr anchor="t">
            <a:normAutofit/>
          </a:bodyPr>
          <a:lstStyle>
            <a:lvl1pPr marL="0" indent="0" algn="l">
              <a:buNone/>
              <a:defRPr sz="2339">
                <a:solidFill>
                  <a:schemeClr val="tx1">
                    <a:lumMod val="50000"/>
                    <a:lumOff val="50000"/>
                  </a:schemeClr>
                </a:solidFill>
              </a:defRPr>
            </a:lvl1pPr>
            <a:lvl2pPr marL="594040" indent="0">
              <a:buNone/>
              <a:defRPr sz="2339">
                <a:solidFill>
                  <a:schemeClr val="tx1">
                    <a:tint val="75000"/>
                  </a:schemeClr>
                </a:solidFill>
              </a:defRPr>
            </a:lvl2pPr>
            <a:lvl3pPr marL="1188080" indent="0">
              <a:buNone/>
              <a:defRPr sz="2079">
                <a:solidFill>
                  <a:schemeClr val="tx1">
                    <a:tint val="75000"/>
                  </a:schemeClr>
                </a:solidFill>
              </a:defRPr>
            </a:lvl3pPr>
            <a:lvl4pPr marL="1782120" indent="0">
              <a:buNone/>
              <a:defRPr sz="1819">
                <a:solidFill>
                  <a:schemeClr val="tx1">
                    <a:tint val="75000"/>
                  </a:schemeClr>
                </a:solidFill>
              </a:defRPr>
            </a:lvl4pPr>
            <a:lvl5pPr marL="2376160" indent="0">
              <a:buNone/>
              <a:defRPr sz="1819">
                <a:solidFill>
                  <a:schemeClr val="tx1">
                    <a:tint val="75000"/>
                  </a:schemeClr>
                </a:solidFill>
              </a:defRPr>
            </a:lvl5pPr>
            <a:lvl6pPr marL="2970200" indent="0">
              <a:buNone/>
              <a:defRPr sz="1819">
                <a:solidFill>
                  <a:schemeClr val="tx1">
                    <a:tint val="75000"/>
                  </a:schemeClr>
                </a:solidFill>
              </a:defRPr>
            </a:lvl6pPr>
            <a:lvl7pPr marL="3564240" indent="0">
              <a:buNone/>
              <a:defRPr sz="1819">
                <a:solidFill>
                  <a:schemeClr val="tx1">
                    <a:tint val="75000"/>
                  </a:schemeClr>
                </a:solidFill>
              </a:defRPr>
            </a:lvl7pPr>
            <a:lvl8pPr marL="4158280" indent="0">
              <a:buNone/>
              <a:defRPr sz="1819">
                <a:solidFill>
                  <a:schemeClr val="tx1">
                    <a:tint val="75000"/>
                  </a:schemeClr>
                </a:solidFill>
              </a:defRPr>
            </a:lvl8pPr>
            <a:lvl9pPr marL="4752320" indent="0">
              <a:buNone/>
              <a:defRPr sz="181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00447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61618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52788" y="812940"/>
            <a:ext cx="1695317" cy="70031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80094" y="812941"/>
            <a:ext cx="9173599" cy="700314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7883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677"/>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53117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0095" y="3601782"/>
            <a:ext cx="11170072" cy="2435864"/>
          </a:xfrm>
        </p:spPr>
        <p:txBody>
          <a:bodyPr anchor="b"/>
          <a:lstStyle>
            <a:lvl1pPr algn="l">
              <a:defRPr sz="519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80095" y="6037646"/>
            <a:ext cx="11170072" cy="1147399"/>
          </a:xfrm>
        </p:spPr>
        <p:txBody>
          <a:bodyPr anchor="t"/>
          <a:lstStyle>
            <a:lvl1pPr marL="0" indent="0" algn="l">
              <a:buNone/>
              <a:defRPr sz="2599">
                <a:solidFill>
                  <a:schemeClr val="tx1">
                    <a:lumMod val="50000"/>
                    <a:lumOff val="50000"/>
                  </a:schemeClr>
                </a:solidFill>
              </a:defRPr>
            </a:lvl1pPr>
            <a:lvl2pPr marL="594040" indent="0">
              <a:buNone/>
              <a:defRPr sz="2339">
                <a:solidFill>
                  <a:schemeClr val="tx1">
                    <a:tint val="75000"/>
                  </a:schemeClr>
                </a:solidFill>
              </a:defRPr>
            </a:lvl2pPr>
            <a:lvl3pPr marL="1188080" indent="0">
              <a:buNone/>
              <a:defRPr sz="2079">
                <a:solidFill>
                  <a:schemeClr val="tx1">
                    <a:tint val="75000"/>
                  </a:schemeClr>
                </a:solidFill>
              </a:defRPr>
            </a:lvl3pPr>
            <a:lvl4pPr marL="1782120" indent="0">
              <a:buNone/>
              <a:defRPr sz="1819">
                <a:solidFill>
                  <a:schemeClr val="tx1">
                    <a:tint val="75000"/>
                  </a:schemeClr>
                </a:solidFill>
              </a:defRPr>
            </a:lvl4pPr>
            <a:lvl5pPr marL="2376160" indent="0">
              <a:buNone/>
              <a:defRPr sz="1819">
                <a:solidFill>
                  <a:schemeClr val="tx1">
                    <a:tint val="75000"/>
                  </a:schemeClr>
                </a:solidFill>
              </a:defRPr>
            </a:lvl5pPr>
            <a:lvl6pPr marL="2970200" indent="0">
              <a:buNone/>
              <a:defRPr sz="1819">
                <a:solidFill>
                  <a:schemeClr val="tx1">
                    <a:tint val="75000"/>
                  </a:schemeClr>
                </a:solidFill>
              </a:defRPr>
            </a:lvl6pPr>
            <a:lvl7pPr marL="3564240" indent="0">
              <a:buNone/>
              <a:defRPr sz="1819">
                <a:solidFill>
                  <a:schemeClr val="tx1">
                    <a:tint val="75000"/>
                  </a:schemeClr>
                </a:solidFill>
              </a:defRPr>
            </a:lvl7pPr>
            <a:lvl8pPr marL="4158280" indent="0">
              <a:buNone/>
              <a:defRPr sz="1819">
                <a:solidFill>
                  <a:schemeClr val="tx1">
                    <a:tint val="75000"/>
                  </a:schemeClr>
                </a:solidFill>
              </a:defRPr>
            </a:lvl8pPr>
            <a:lvl9pPr marL="4752320" indent="0">
              <a:buNone/>
              <a:defRPr sz="181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9033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80094" y="2881286"/>
            <a:ext cx="5436522" cy="51752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13648" y="2881286"/>
            <a:ext cx="5436520" cy="51752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445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78029" y="2881811"/>
            <a:ext cx="5438585" cy="768483"/>
          </a:xfrm>
        </p:spPr>
        <p:txBody>
          <a:bodyPr anchor="b">
            <a:noAutofit/>
          </a:bodyPr>
          <a:lstStyle>
            <a:lvl1pPr marL="0" indent="0">
              <a:buNone/>
              <a:defRPr sz="3118" b="0"/>
            </a:lvl1pPr>
            <a:lvl2pPr marL="594040" indent="0">
              <a:buNone/>
              <a:defRPr sz="2599" b="1"/>
            </a:lvl2pPr>
            <a:lvl3pPr marL="1188080" indent="0">
              <a:buNone/>
              <a:defRPr sz="2339" b="1"/>
            </a:lvl3pPr>
            <a:lvl4pPr marL="1782120" indent="0">
              <a:buNone/>
              <a:defRPr sz="2079" b="1"/>
            </a:lvl4pPr>
            <a:lvl5pPr marL="2376160" indent="0">
              <a:buNone/>
              <a:defRPr sz="2079" b="1"/>
            </a:lvl5pPr>
            <a:lvl6pPr marL="2970200" indent="0">
              <a:buNone/>
              <a:defRPr sz="2079" b="1"/>
            </a:lvl6pPr>
            <a:lvl7pPr marL="3564240" indent="0">
              <a:buNone/>
              <a:defRPr sz="2079" b="1"/>
            </a:lvl7pPr>
            <a:lvl8pPr marL="4158280" indent="0">
              <a:buNone/>
              <a:defRPr sz="2079" b="1"/>
            </a:lvl8pPr>
            <a:lvl9pPr marL="4752320" indent="0">
              <a:buNone/>
              <a:defRPr sz="2079" b="1"/>
            </a:lvl9pPr>
          </a:lstStyle>
          <a:p>
            <a:pPr lvl="0"/>
            <a:r>
              <a:rPr lang="en-US" smtClean="0"/>
              <a:t>Edit Master text styles</a:t>
            </a:r>
          </a:p>
        </p:txBody>
      </p:sp>
      <p:sp>
        <p:nvSpPr>
          <p:cNvPr id="4" name="Content Placeholder 3"/>
          <p:cNvSpPr>
            <a:spLocks noGrp="1"/>
          </p:cNvSpPr>
          <p:nvPr>
            <p:ph sz="half" idx="2"/>
          </p:nvPr>
        </p:nvSpPr>
        <p:spPr>
          <a:xfrm>
            <a:off x="878029" y="3650295"/>
            <a:ext cx="5438585" cy="440625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11585" y="2881811"/>
            <a:ext cx="5438579" cy="768483"/>
          </a:xfrm>
        </p:spPr>
        <p:txBody>
          <a:bodyPr anchor="b">
            <a:noAutofit/>
          </a:bodyPr>
          <a:lstStyle>
            <a:lvl1pPr marL="0" indent="0">
              <a:buNone/>
              <a:defRPr sz="3118" b="0"/>
            </a:lvl1pPr>
            <a:lvl2pPr marL="594040" indent="0">
              <a:buNone/>
              <a:defRPr sz="2599" b="1"/>
            </a:lvl2pPr>
            <a:lvl3pPr marL="1188080" indent="0">
              <a:buNone/>
              <a:defRPr sz="2339" b="1"/>
            </a:lvl3pPr>
            <a:lvl4pPr marL="1782120" indent="0">
              <a:buNone/>
              <a:defRPr sz="2079" b="1"/>
            </a:lvl4pPr>
            <a:lvl5pPr marL="2376160" indent="0">
              <a:buNone/>
              <a:defRPr sz="2079" b="1"/>
            </a:lvl5pPr>
            <a:lvl6pPr marL="2970200" indent="0">
              <a:buNone/>
              <a:defRPr sz="2079" b="1"/>
            </a:lvl6pPr>
            <a:lvl7pPr marL="3564240" indent="0">
              <a:buNone/>
              <a:defRPr sz="2079" b="1"/>
            </a:lvl7pPr>
            <a:lvl8pPr marL="4158280" indent="0">
              <a:buNone/>
              <a:defRPr sz="2079" b="1"/>
            </a:lvl8pPr>
            <a:lvl9pPr marL="4752320" indent="0">
              <a:buNone/>
              <a:defRPr sz="2079" b="1"/>
            </a:lvl9pPr>
          </a:lstStyle>
          <a:p>
            <a:pPr lvl="0"/>
            <a:r>
              <a:rPr lang="en-US" smtClean="0"/>
              <a:t>Edit Master text styles</a:t>
            </a:r>
          </a:p>
        </p:txBody>
      </p:sp>
      <p:sp>
        <p:nvSpPr>
          <p:cNvPr id="6" name="Content Placeholder 5"/>
          <p:cNvSpPr>
            <a:spLocks noGrp="1"/>
          </p:cNvSpPr>
          <p:nvPr>
            <p:ph sz="quarter" idx="4"/>
          </p:nvPr>
        </p:nvSpPr>
        <p:spPr>
          <a:xfrm>
            <a:off x="6611587" y="3650295"/>
            <a:ext cx="5438577" cy="440625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268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80093" y="812941"/>
            <a:ext cx="11170072" cy="176137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393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793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0093" y="1998486"/>
            <a:ext cx="5008377" cy="1704917"/>
          </a:xfrm>
        </p:spPr>
        <p:txBody>
          <a:bodyPr anchor="b">
            <a:normAutofit/>
          </a:bodyPr>
          <a:lstStyle>
            <a:lvl1pPr>
              <a:defRPr sz="2599"/>
            </a:lvl1pPr>
          </a:lstStyle>
          <a:p>
            <a:r>
              <a:rPr lang="en-US" smtClean="0"/>
              <a:t>Click to edit Master title style</a:t>
            </a:r>
            <a:endParaRPr lang="en-US" dirty="0"/>
          </a:p>
        </p:txBody>
      </p:sp>
      <p:sp>
        <p:nvSpPr>
          <p:cNvPr id="3" name="Content Placeholder 2"/>
          <p:cNvSpPr>
            <a:spLocks noGrp="1"/>
          </p:cNvSpPr>
          <p:nvPr>
            <p:ph idx="1"/>
          </p:nvPr>
        </p:nvSpPr>
        <p:spPr>
          <a:xfrm>
            <a:off x="6185501" y="686685"/>
            <a:ext cx="5864665" cy="736986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0093" y="3703403"/>
            <a:ext cx="5008377" cy="3446530"/>
          </a:xfrm>
        </p:spPr>
        <p:txBody>
          <a:bodyPr>
            <a:normAutofit/>
          </a:bodyPr>
          <a:lstStyle>
            <a:lvl1pPr marL="0" indent="0">
              <a:buNone/>
              <a:defRPr sz="1819"/>
            </a:lvl1pPr>
            <a:lvl2pPr marL="593862" indent="0">
              <a:buNone/>
              <a:defRPr sz="1819"/>
            </a:lvl2pPr>
            <a:lvl3pPr marL="1187724" indent="0">
              <a:buNone/>
              <a:defRPr sz="1559"/>
            </a:lvl3pPr>
            <a:lvl4pPr marL="1781586" indent="0">
              <a:buNone/>
              <a:defRPr sz="1299"/>
            </a:lvl4pPr>
            <a:lvl5pPr marL="2375447" indent="0">
              <a:buNone/>
              <a:defRPr sz="1299"/>
            </a:lvl5pPr>
            <a:lvl6pPr marL="2969308" indent="0">
              <a:buNone/>
              <a:defRPr sz="1299"/>
            </a:lvl6pPr>
            <a:lvl7pPr marL="3563170" indent="0">
              <a:buNone/>
              <a:defRPr sz="1299"/>
            </a:lvl7pPr>
            <a:lvl8pPr marL="4157032" indent="0">
              <a:buNone/>
              <a:defRPr sz="1299"/>
            </a:lvl8pPr>
            <a:lvl9pPr marL="4750894" indent="0">
              <a:buNone/>
              <a:defRPr sz="1299"/>
            </a:lvl9pPr>
          </a:lstStyle>
          <a:p>
            <a:pPr lvl="0"/>
            <a:r>
              <a:rPr lang="en-US" smtClean="0"/>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571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0094" y="6401912"/>
            <a:ext cx="11170071" cy="755782"/>
          </a:xfrm>
        </p:spPr>
        <p:txBody>
          <a:bodyPr anchor="b">
            <a:normAutofit/>
          </a:bodyPr>
          <a:lstStyle>
            <a:lvl1pPr algn="l">
              <a:defRPr sz="3118"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0093" y="812941"/>
            <a:ext cx="11170072" cy="5128514"/>
          </a:xfrm>
        </p:spPr>
        <p:txBody>
          <a:bodyPr anchor="t">
            <a:normAutofit/>
          </a:bodyPr>
          <a:lstStyle>
            <a:lvl1pPr marL="0" indent="0" algn="ctr">
              <a:buNone/>
              <a:defRPr sz="2079"/>
            </a:lvl1pPr>
            <a:lvl2pPr marL="594040" indent="0">
              <a:buNone/>
              <a:defRPr sz="2079"/>
            </a:lvl2pPr>
            <a:lvl3pPr marL="1188080" indent="0">
              <a:buNone/>
              <a:defRPr sz="2079"/>
            </a:lvl3pPr>
            <a:lvl4pPr marL="1782120" indent="0">
              <a:buNone/>
              <a:defRPr sz="2079"/>
            </a:lvl4pPr>
            <a:lvl5pPr marL="2376160" indent="0">
              <a:buNone/>
              <a:defRPr sz="2079"/>
            </a:lvl5pPr>
            <a:lvl6pPr marL="2970200" indent="0">
              <a:buNone/>
              <a:defRPr sz="2079"/>
            </a:lvl6pPr>
            <a:lvl7pPr marL="3564240" indent="0">
              <a:buNone/>
              <a:defRPr sz="2079"/>
            </a:lvl7pPr>
            <a:lvl8pPr marL="4158280" indent="0">
              <a:buNone/>
              <a:defRPr sz="2079"/>
            </a:lvl8pPr>
            <a:lvl9pPr marL="4752320" indent="0">
              <a:buNone/>
              <a:defRPr sz="2079"/>
            </a:lvl9pPr>
          </a:lstStyle>
          <a:p>
            <a:r>
              <a:rPr lang="en-US" smtClean="0"/>
              <a:t>Click icon to add picture</a:t>
            </a:r>
            <a:endParaRPr lang="en-US" dirty="0"/>
          </a:p>
        </p:txBody>
      </p:sp>
      <p:sp>
        <p:nvSpPr>
          <p:cNvPr id="4" name="Text Placeholder 3"/>
          <p:cNvSpPr>
            <a:spLocks noGrp="1"/>
          </p:cNvSpPr>
          <p:nvPr>
            <p:ph type="body" sz="half" idx="2"/>
          </p:nvPr>
        </p:nvSpPr>
        <p:spPr>
          <a:xfrm>
            <a:off x="880094" y="7157693"/>
            <a:ext cx="11170071" cy="898855"/>
          </a:xfrm>
        </p:spPr>
        <p:txBody>
          <a:bodyPr>
            <a:normAutofit/>
          </a:bodyPr>
          <a:lstStyle>
            <a:lvl1pPr marL="0" indent="0">
              <a:buNone/>
              <a:defRPr sz="1559"/>
            </a:lvl1pPr>
            <a:lvl2pPr marL="594040" indent="0">
              <a:buNone/>
              <a:defRPr sz="1559"/>
            </a:lvl2pPr>
            <a:lvl3pPr marL="1188080" indent="0">
              <a:buNone/>
              <a:defRPr sz="1299"/>
            </a:lvl3pPr>
            <a:lvl4pPr marL="1782120" indent="0">
              <a:buNone/>
              <a:defRPr sz="1169"/>
            </a:lvl4pPr>
            <a:lvl5pPr marL="2376160" indent="0">
              <a:buNone/>
              <a:defRPr sz="1169"/>
            </a:lvl5pPr>
            <a:lvl6pPr marL="2970200" indent="0">
              <a:buNone/>
              <a:defRPr sz="1169"/>
            </a:lvl6pPr>
            <a:lvl7pPr marL="3564240" indent="0">
              <a:buNone/>
              <a:defRPr sz="1169"/>
            </a:lvl7pPr>
            <a:lvl8pPr marL="4158280" indent="0">
              <a:buNone/>
              <a:defRPr sz="1169"/>
            </a:lvl8pPr>
            <a:lvl9pPr marL="4752320" indent="0">
              <a:buNone/>
              <a:defRPr sz="1169"/>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413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1290"/>
            <a:ext cx="15841663" cy="9156879"/>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80093" y="812941"/>
            <a:ext cx="11170072" cy="1761373"/>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80093" y="2881286"/>
            <a:ext cx="11170072" cy="51752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61983" y="8056549"/>
            <a:ext cx="1184927" cy="486918"/>
          </a:xfrm>
          <a:prstGeom prst="rect">
            <a:avLst/>
          </a:prstGeom>
        </p:spPr>
        <p:txBody>
          <a:bodyPr vert="horz" lIns="91440" tIns="45720" rIns="91440" bIns="45720" rtlCol="0" anchor="ctr"/>
          <a:lstStyle>
            <a:lvl1pPr algn="r">
              <a:defRPr sz="1169">
                <a:solidFill>
                  <a:schemeClr val="tx1">
                    <a:tint val="75000"/>
                  </a:schemeClr>
                </a:solidFill>
              </a:defRPr>
            </a:lvl1pPr>
          </a:lstStyle>
          <a:p>
            <a:fld id="{98624D31-43A5-475A-80CF-332C9F6DCF35}" type="datetimeFigureOut">
              <a:rPr lang="en-US" smtClean="0"/>
              <a:t>5/22/2024</a:t>
            </a:fld>
            <a:endParaRPr lang="en-US" dirty="0"/>
          </a:p>
        </p:txBody>
      </p:sp>
      <p:sp>
        <p:nvSpPr>
          <p:cNvPr id="5" name="Footer Placeholder 4"/>
          <p:cNvSpPr>
            <a:spLocks noGrp="1"/>
          </p:cNvSpPr>
          <p:nvPr>
            <p:ph type="ftr" sz="quarter" idx="3"/>
          </p:nvPr>
        </p:nvSpPr>
        <p:spPr>
          <a:xfrm>
            <a:off x="880093" y="8056549"/>
            <a:ext cx="8182796" cy="486918"/>
          </a:xfrm>
          <a:prstGeom prst="rect">
            <a:avLst/>
          </a:prstGeom>
        </p:spPr>
        <p:txBody>
          <a:bodyPr vert="horz" lIns="91440" tIns="45720" rIns="91440" bIns="45720" rtlCol="0" anchor="ctr"/>
          <a:lstStyle>
            <a:lvl1pPr algn="l">
              <a:defRPr sz="116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162270" y="8056549"/>
            <a:ext cx="887896" cy="486918"/>
          </a:xfrm>
          <a:prstGeom prst="rect">
            <a:avLst/>
          </a:prstGeom>
        </p:spPr>
        <p:txBody>
          <a:bodyPr vert="horz" lIns="91440" tIns="45720" rIns="91440" bIns="45720" rtlCol="0" anchor="ctr"/>
          <a:lstStyle>
            <a:lvl1pPr algn="r">
              <a:defRPr sz="1169">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78922239"/>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hf sldNum="0" hdr="0" dt="0"/>
  <p:txStyles>
    <p:titleStyle>
      <a:lvl1pPr algn="l" defTabSz="594040" rtl="0" eaLnBrk="1" latinLnBrk="0" hangingPunct="1">
        <a:spcBef>
          <a:spcPct val="0"/>
        </a:spcBef>
        <a:buNone/>
        <a:defRPr sz="4677"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45530" indent="-445530" algn="l" defTabSz="594040" rtl="0" eaLnBrk="1" latinLnBrk="0" hangingPunct="1">
        <a:spcBef>
          <a:spcPts val="1299"/>
        </a:spcBef>
        <a:spcAft>
          <a:spcPts val="0"/>
        </a:spcAft>
        <a:buClr>
          <a:schemeClr val="accent1"/>
        </a:buClr>
        <a:buSzPct val="80000"/>
        <a:buFont typeface="Wingdings 3" charset="2"/>
        <a:buChar char=""/>
        <a:defRPr sz="2339" kern="1200">
          <a:solidFill>
            <a:schemeClr val="tx1">
              <a:lumMod val="75000"/>
              <a:lumOff val="25000"/>
            </a:schemeClr>
          </a:solidFill>
          <a:latin typeface="+mn-lt"/>
          <a:ea typeface="+mn-ea"/>
          <a:cs typeface="+mn-cs"/>
        </a:defRPr>
      </a:lvl1pPr>
      <a:lvl2pPr marL="965315" indent="-371275" algn="l" defTabSz="594040" rtl="0" eaLnBrk="1" latinLnBrk="0" hangingPunct="1">
        <a:spcBef>
          <a:spcPts val="1299"/>
        </a:spcBef>
        <a:spcAft>
          <a:spcPts val="0"/>
        </a:spcAft>
        <a:buClr>
          <a:schemeClr val="accent1"/>
        </a:buClr>
        <a:buSzPct val="80000"/>
        <a:buFont typeface="Wingdings 3" charset="2"/>
        <a:buChar char=""/>
        <a:defRPr sz="2079" kern="1200">
          <a:solidFill>
            <a:schemeClr val="tx1">
              <a:lumMod val="75000"/>
              <a:lumOff val="25000"/>
            </a:schemeClr>
          </a:solidFill>
          <a:latin typeface="+mn-lt"/>
          <a:ea typeface="+mn-ea"/>
          <a:cs typeface="+mn-cs"/>
        </a:defRPr>
      </a:lvl2pPr>
      <a:lvl3pPr marL="1485100" indent="-297020" algn="l" defTabSz="594040" rtl="0" eaLnBrk="1" latinLnBrk="0" hangingPunct="1">
        <a:spcBef>
          <a:spcPts val="1299"/>
        </a:spcBef>
        <a:spcAft>
          <a:spcPts val="0"/>
        </a:spcAft>
        <a:buClr>
          <a:schemeClr val="accent1"/>
        </a:buClr>
        <a:buSzPct val="80000"/>
        <a:buFont typeface="Wingdings 3" charset="2"/>
        <a:buChar char=""/>
        <a:defRPr sz="1819" kern="1200">
          <a:solidFill>
            <a:schemeClr val="tx1">
              <a:lumMod val="75000"/>
              <a:lumOff val="25000"/>
            </a:schemeClr>
          </a:solidFill>
          <a:latin typeface="+mn-lt"/>
          <a:ea typeface="+mn-ea"/>
          <a:cs typeface="+mn-cs"/>
        </a:defRPr>
      </a:lvl3pPr>
      <a:lvl4pPr marL="2079140" indent="-297020" algn="l" defTabSz="594040" rtl="0" eaLnBrk="1" latinLnBrk="0" hangingPunct="1">
        <a:spcBef>
          <a:spcPts val="1299"/>
        </a:spcBef>
        <a:spcAft>
          <a:spcPts val="0"/>
        </a:spcAft>
        <a:buClr>
          <a:schemeClr val="accent1"/>
        </a:buClr>
        <a:buSzPct val="80000"/>
        <a:buFont typeface="Wingdings 3" charset="2"/>
        <a:buChar char=""/>
        <a:defRPr sz="1559" kern="1200">
          <a:solidFill>
            <a:schemeClr val="tx1">
              <a:lumMod val="75000"/>
              <a:lumOff val="25000"/>
            </a:schemeClr>
          </a:solidFill>
          <a:latin typeface="+mn-lt"/>
          <a:ea typeface="+mn-ea"/>
          <a:cs typeface="+mn-cs"/>
        </a:defRPr>
      </a:lvl4pPr>
      <a:lvl5pPr marL="2673180" indent="-297020" algn="l" defTabSz="594040" rtl="0" eaLnBrk="1" latinLnBrk="0" hangingPunct="1">
        <a:spcBef>
          <a:spcPts val="1299"/>
        </a:spcBef>
        <a:spcAft>
          <a:spcPts val="0"/>
        </a:spcAft>
        <a:buClr>
          <a:schemeClr val="accent1"/>
        </a:buClr>
        <a:buSzPct val="80000"/>
        <a:buFont typeface="Wingdings 3" charset="2"/>
        <a:buChar char=""/>
        <a:defRPr sz="1559" kern="1200">
          <a:solidFill>
            <a:schemeClr val="tx1">
              <a:lumMod val="75000"/>
              <a:lumOff val="25000"/>
            </a:schemeClr>
          </a:solidFill>
          <a:latin typeface="+mn-lt"/>
          <a:ea typeface="+mn-ea"/>
          <a:cs typeface="+mn-cs"/>
        </a:defRPr>
      </a:lvl5pPr>
      <a:lvl6pPr marL="3267220" indent="-297020" algn="l" defTabSz="594040" rtl="0" eaLnBrk="1" latinLnBrk="0" hangingPunct="1">
        <a:spcBef>
          <a:spcPts val="1299"/>
        </a:spcBef>
        <a:spcAft>
          <a:spcPts val="0"/>
        </a:spcAft>
        <a:buClr>
          <a:schemeClr val="accent1"/>
        </a:buClr>
        <a:buSzPct val="80000"/>
        <a:buFont typeface="Wingdings 3" charset="2"/>
        <a:buChar char=""/>
        <a:defRPr sz="1559" kern="1200">
          <a:solidFill>
            <a:schemeClr val="tx1">
              <a:lumMod val="75000"/>
              <a:lumOff val="25000"/>
            </a:schemeClr>
          </a:solidFill>
          <a:latin typeface="+mn-lt"/>
          <a:ea typeface="+mn-ea"/>
          <a:cs typeface="+mn-cs"/>
        </a:defRPr>
      </a:lvl6pPr>
      <a:lvl7pPr marL="3861260" indent="-297020" algn="l" defTabSz="594040" rtl="0" eaLnBrk="1" latinLnBrk="0" hangingPunct="1">
        <a:spcBef>
          <a:spcPts val="1299"/>
        </a:spcBef>
        <a:spcAft>
          <a:spcPts val="0"/>
        </a:spcAft>
        <a:buClr>
          <a:schemeClr val="accent1"/>
        </a:buClr>
        <a:buSzPct val="80000"/>
        <a:buFont typeface="Wingdings 3" charset="2"/>
        <a:buChar char=""/>
        <a:defRPr sz="1559" kern="1200">
          <a:solidFill>
            <a:schemeClr val="tx1">
              <a:lumMod val="75000"/>
              <a:lumOff val="25000"/>
            </a:schemeClr>
          </a:solidFill>
          <a:latin typeface="+mn-lt"/>
          <a:ea typeface="+mn-ea"/>
          <a:cs typeface="+mn-cs"/>
        </a:defRPr>
      </a:lvl7pPr>
      <a:lvl8pPr marL="4455300" indent="-297020" algn="l" defTabSz="594040" rtl="0" eaLnBrk="1" latinLnBrk="0" hangingPunct="1">
        <a:spcBef>
          <a:spcPts val="1299"/>
        </a:spcBef>
        <a:spcAft>
          <a:spcPts val="0"/>
        </a:spcAft>
        <a:buClr>
          <a:schemeClr val="accent1"/>
        </a:buClr>
        <a:buSzPct val="80000"/>
        <a:buFont typeface="Wingdings 3" charset="2"/>
        <a:buChar char=""/>
        <a:defRPr sz="1559" kern="1200">
          <a:solidFill>
            <a:schemeClr val="tx1">
              <a:lumMod val="75000"/>
              <a:lumOff val="25000"/>
            </a:schemeClr>
          </a:solidFill>
          <a:latin typeface="+mn-lt"/>
          <a:ea typeface="+mn-ea"/>
          <a:cs typeface="+mn-cs"/>
        </a:defRPr>
      </a:lvl8pPr>
      <a:lvl9pPr marL="5049340" indent="-297020" algn="l" defTabSz="594040" rtl="0" eaLnBrk="1" latinLnBrk="0" hangingPunct="1">
        <a:spcBef>
          <a:spcPts val="1299"/>
        </a:spcBef>
        <a:spcAft>
          <a:spcPts val="0"/>
        </a:spcAft>
        <a:buClr>
          <a:schemeClr val="accent1"/>
        </a:buClr>
        <a:buSzPct val="80000"/>
        <a:buFont typeface="Wingdings 3" charset="2"/>
        <a:buChar char=""/>
        <a:defRPr sz="1559" kern="1200">
          <a:solidFill>
            <a:schemeClr val="tx1">
              <a:lumMod val="75000"/>
              <a:lumOff val="25000"/>
            </a:schemeClr>
          </a:solidFill>
          <a:latin typeface="+mn-lt"/>
          <a:ea typeface="+mn-ea"/>
          <a:cs typeface="+mn-cs"/>
        </a:defRPr>
      </a:lvl9pPr>
    </p:bodyStyle>
    <p:otherStyle>
      <a:defPPr>
        <a:defRPr lang="en-US"/>
      </a:defPPr>
      <a:lvl1pPr marL="0" algn="l" defTabSz="594040" rtl="0" eaLnBrk="1" latinLnBrk="0" hangingPunct="1">
        <a:defRPr sz="2339" kern="1200">
          <a:solidFill>
            <a:schemeClr val="tx1"/>
          </a:solidFill>
          <a:latin typeface="+mn-lt"/>
          <a:ea typeface="+mn-ea"/>
          <a:cs typeface="+mn-cs"/>
        </a:defRPr>
      </a:lvl1pPr>
      <a:lvl2pPr marL="594040" algn="l" defTabSz="594040" rtl="0" eaLnBrk="1" latinLnBrk="0" hangingPunct="1">
        <a:defRPr sz="2339" kern="1200">
          <a:solidFill>
            <a:schemeClr val="tx1"/>
          </a:solidFill>
          <a:latin typeface="+mn-lt"/>
          <a:ea typeface="+mn-ea"/>
          <a:cs typeface="+mn-cs"/>
        </a:defRPr>
      </a:lvl2pPr>
      <a:lvl3pPr marL="1188080" algn="l" defTabSz="594040" rtl="0" eaLnBrk="1" latinLnBrk="0" hangingPunct="1">
        <a:defRPr sz="2339" kern="1200">
          <a:solidFill>
            <a:schemeClr val="tx1"/>
          </a:solidFill>
          <a:latin typeface="+mn-lt"/>
          <a:ea typeface="+mn-ea"/>
          <a:cs typeface="+mn-cs"/>
        </a:defRPr>
      </a:lvl3pPr>
      <a:lvl4pPr marL="1782120" algn="l" defTabSz="594040" rtl="0" eaLnBrk="1" latinLnBrk="0" hangingPunct="1">
        <a:defRPr sz="2339" kern="1200">
          <a:solidFill>
            <a:schemeClr val="tx1"/>
          </a:solidFill>
          <a:latin typeface="+mn-lt"/>
          <a:ea typeface="+mn-ea"/>
          <a:cs typeface="+mn-cs"/>
        </a:defRPr>
      </a:lvl4pPr>
      <a:lvl5pPr marL="2376160" algn="l" defTabSz="594040" rtl="0" eaLnBrk="1" latinLnBrk="0" hangingPunct="1">
        <a:defRPr sz="2339" kern="1200">
          <a:solidFill>
            <a:schemeClr val="tx1"/>
          </a:solidFill>
          <a:latin typeface="+mn-lt"/>
          <a:ea typeface="+mn-ea"/>
          <a:cs typeface="+mn-cs"/>
        </a:defRPr>
      </a:lvl5pPr>
      <a:lvl6pPr marL="2970200" algn="l" defTabSz="594040" rtl="0" eaLnBrk="1" latinLnBrk="0" hangingPunct="1">
        <a:defRPr sz="2339" kern="1200">
          <a:solidFill>
            <a:schemeClr val="tx1"/>
          </a:solidFill>
          <a:latin typeface="+mn-lt"/>
          <a:ea typeface="+mn-ea"/>
          <a:cs typeface="+mn-cs"/>
        </a:defRPr>
      </a:lvl6pPr>
      <a:lvl7pPr marL="3564240" algn="l" defTabSz="594040" rtl="0" eaLnBrk="1" latinLnBrk="0" hangingPunct="1">
        <a:defRPr sz="2339" kern="1200">
          <a:solidFill>
            <a:schemeClr val="tx1"/>
          </a:solidFill>
          <a:latin typeface="+mn-lt"/>
          <a:ea typeface="+mn-ea"/>
          <a:cs typeface="+mn-cs"/>
        </a:defRPr>
      </a:lvl7pPr>
      <a:lvl8pPr marL="4158280" algn="l" defTabSz="594040" rtl="0" eaLnBrk="1" latinLnBrk="0" hangingPunct="1">
        <a:defRPr sz="2339" kern="1200">
          <a:solidFill>
            <a:schemeClr val="tx1"/>
          </a:solidFill>
          <a:latin typeface="+mn-lt"/>
          <a:ea typeface="+mn-ea"/>
          <a:cs typeface="+mn-cs"/>
        </a:defRPr>
      </a:lvl8pPr>
      <a:lvl9pPr marL="4752320" algn="l" defTabSz="594040" rtl="0" eaLnBrk="1" latinLnBrk="0" hangingPunct="1">
        <a:defRPr sz="2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a:xfrm>
            <a:off x="2044703" y="2276475"/>
            <a:ext cx="10091961" cy="3741798"/>
          </a:xfrm>
        </p:spPr>
        <p:txBody>
          <a:bodyPr/>
          <a:lstStyle/>
          <a:p>
            <a:pPr algn="l"/>
            <a:r>
              <a:rPr lang="en-US" dirty="0" smtClean="0"/>
              <a:t>ĐỀ TÀI XÂY DỰNG PHẦN MỀM PHÂN TÍCH ÂM THANH SA</a:t>
            </a:r>
            <a:endParaRPr lang="en-US" dirty="0"/>
          </a:p>
        </p:txBody>
      </p:sp>
      <p:sp>
        <p:nvSpPr>
          <p:cNvPr id="19" name="Right Triangle 18"/>
          <p:cNvSpPr/>
          <p:nvPr/>
        </p:nvSpPr>
        <p:spPr>
          <a:xfrm flipV="1">
            <a:off x="0" y="0"/>
            <a:ext cx="2573081" cy="4465674"/>
          </a:xfrm>
          <a:prstGeom prst="rtTriangl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
          <p:cNvSpPr>
            <a:spLocks noChangeArrowheads="1"/>
          </p:cNvSpPr>
          <p:nvPr/>
        </p:nvSpPr>
        <p:spPr bwMode="auto">
          <a:xfrm>
            <a:off x="0" y="0"/>
            <a:ext cx="158416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
          <p:cNvSpPr>
            <a:spLocks noChangeArrowheads="1"/>
          </p:cNvSpPr>
          <p:nvPr/>
        </p:nvSpPr>
        <p:spPr bwMode="auto">
          <a:xfrm>
            <a:off x="152400" y="152400"/>
            <a:ext cx="158416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3"/>
          <p:cNvSpPr>
            <a:spLocks noChangeArrowheads="1"/>
          </p:cNvSpPr>
          <p:nvPr/>
        </p:nvSpPr>
        <p:spPr bwMode="auto">
          <a:xfrm>
            <a:off x="304800" y="304800"/>
            <a:ext cx="158416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AutoShape 5" descr="Hình ảnh Nghe Nhạc PNG Miễn Phí Tải Về - Lovepik"/>
          <p:cNvSpPr>
            <a:spLocks noChangeAspect="1" noChangeArrowheads="1"/>
          </p:cNvSpPr>
          <p:nvPr/>
        </p:nvSpPr>
        <p:spPr bwMode="auto">
          <a:xfrm>
            <a:off x="155575" y="-1089025"/>
            <a:ext cx="2009775" cy="2276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 name="Picture 25"/>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0353646" y="215815"/>
            <a:ext cx="1610024" cy="1823676"/>
          </a:xfrm>
          <a:prstGeom prst="rect">
            <a:avLst/>
          </a:prstGeom>
        </p:spPr>
      </p:pic>
    </p:spTree>
    <p:extLst>
      <p:ext uri="{BB962C8B-B14F-4D97-AF65-F5344CB8AC3E}">
        <p14:creationId xmlns:p14="http://schemas.microsoft.com/office/powerpoint/2010/main" val="1534186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9C762F1-DC67-A66F-AFD9-1BF2E3C0766A}"/>
              </a:ext>
            </a:extLst>
          </p:cNvPr>
          <p:cNvGraphicFramePr>
            <a:graphicFrameLocks noGrp="1"/>
          </p:cNvGraphicFramePr>
          <p:nvPr>
            <p:extLst>
              <p:ext uri="{D42A27DB-BD31-4B8C-83A1-F6EECF244321}">
                <p14:modId xmlns:p14="http://schemas.microsoft.com/office/powerpoint/2010/main" val="1268477328"/>
              </p:ext>
            </p:extLst>
          </p:nvPr>
        </p:nvGraphicFramePr>
        <p:xfrm>
          <a:off x="1165047" y="1297634"/>
          <a:ext cx="13851151" cy="6937200"/>
        </p:xfrm>
        <a:graphic>
          <a:graphicData uri="http://schemas.openxmlformats.org/drawingml/2006/table">
            <a:tbl>
              <a:tblPr firstRow="1" bandRow="1">
                <a:tableStyleId>{5940675A-B579-460E-94D1-54222C63F5DA}</a:tableStyleId>
              </a:tblPr>
              <a:tblGrid>
                <a:gridCol w="1179208">
                  <a:extLst>
                    <a:ext uri="{9D8B030D-6E8A-4147-A177-3AD203B41FA5}">
                      <a16:colId xmlns:a16="http://schemas.microsoft.com/office/drawing/2014/main" val="1214503970"/>
                    </a:ext>
                  </a:extLst>
                </a:gridCol>
                <a:gridCol w="706053">
                  <a:extLst>
                    <a:ext uri="{9D8B030D-6E8A-4147-A177-3AD203B41FA5}">
                      <a16:colId xmlns:a16="http://schemas.microsoft.com/office/drawing/2014/main" val="913560879"/>
                    </a:ext>
                  </a:extLst>
                </a:gridCol>
                <a:gridCol w="788654">
                  <a:extLst>
                    <a:ext uri="{9D8B030D-6E8A-4147-A177-3AD203B41FA5}">
                      <a16:colId xmlns:a16="http://schemas.microsoft.com/office/drawing/2014/main" val="2208911153"/>
                    </a:ext>
                  </a:extLst>
                </a:gridCol>
                <a:gridCol w="954687">
                  <a:extLst>
                    <a:ext uri="{9D8B030D-6E8A-4147-A177-3AD203B41FA5}">
                      <a16:colId xmlns:a16="http://schemas.microsoft.com/office/drawing/2014/main" val="1103253625"/>
                    </a:ext>
                  </a:extLst>
                </a:gridCol>
                <a:gridCol w="982118">
                  <a:extLst>
                    <a:ext uri="{9D8B030D-6E8A-4147-A177-3AD203B41FA5}">
                      <a16:colId xmlns:a16="http://schemas.microsoft.com/office/drawing/2014/main" val="3693979703"/>
                    </a:ext>
                  </a:extLst>
                </a:gridCol>
                <a:gridCol w="2500131">
                  <a:extLst>
                    <a:ext uri="{9D8B030D-6E8A-4147-A177-3AD203B41FA5}">
                      <a16:colId xmlns:a16="http://schemas.microsoft.com/office/drawing/2014/main" val="35721400"/>
                    </a:ext>
                  </a:extLst>
                </a:gridCol>
                <a:gridCol w="1053296">
                  <a:extLst>
                    <a:ext uri="{9D8B030D-6E8A-4147-A177-3AD203B41FA5}">
                      <a16:colId xmlns:a16="http://schemas.microsoft.com/office/drawing/2014/main" val="244191597"/>
                    </a:ext>
                  </a:extLst>
                </a:gridCol>
                <a:gridCol w="3148314">
                  <a:extLst>
                    <a:ext uri="{9D8B030D-6E8A-4147-A177-3AD203B41FA5}">
                      <a16:colId xmlns:a16="http://schemas.microsoft.com/office/drawing/2014/main" val="3784376760"/>
                    </a:ext>
                  </a:extLst>
                </a:gridCol>
                <a:gridCol w="2538690">
                  <a:extLst>
                    <a:ext uri="{9D8B030D-6E8A-4147-A177-3AD203B41FA5}">
                      <a16:colId xmlns:a16="http://schemas.microsoft.com/office/drawing/2014/main" val="2698536242"/>
                    </a:ext>
                  </a:extLst>
                </a:gridCol>
              </a:tblGrid>
              <a:tr h="0">
                <a:tc>
                  <a:txBody>
                    <a:bodyPr/>
                    <a:lstStyle/>
                    <a:p>
                      <a:r>
                        <a:rPr lang="en-US" sz="1200" dirty="0">
                          <a:latin typeface="Arial" panose="020B0604020202020204" pitchFamily="34" charset="0"/>
                          <a:cs typeface="Arial" panose="020B0604020202020204" pitchFamily="34" charset="0"/>
                        </a:rPr>
                        <a:t>File </a:t>
                      </a:r>
                      <a:r>
                        <a:rPr lang="en-US" sz="1200" dirty="0" err="1">
                          <a:latin typeface="Arial" panose="020B0604020202020204" pitchFamily="34" charset="0"/>
                          <a:cs typeface="Arial" panose="020B0604020202020204" pitchFamily="34" charset="0"/>
                        </a:rPr>
                        <a:t>mẫu</a:t>
                      </a:r>
                      <a:endParaRPr lang="en-IE" sz="120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en-US" sz="1200" dirty="0">
                          <a:latin typeface="Arial" panose="020B0604020202020204" pitchFamily="34" charset="0"/>
                          <a:cs typeface="Arial" panose="020B0604020202020204" pitchFamily="34" charset="0"/>
                        </a:rPr>
                        <a:t>Test item</a:t>
                      </a:r>
                      <a:endParaRPr lang="en-IE" sz="120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en-US" sz="1200" dirty="0">
                          <a:latin typeface="Arial" panose="020B0604020202020204" pitchFamily="34" charset="0"/>
                          <a:cs typeface="Arial" panose="020B0604020202020204" pitchFamily="34" charset="0"/>
                        </a:rPr>
                        <a:t>SA SW</a:t>
                      </a:r>
                      <a:endParaRPr lang="en-IE" sz="120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en-US" sz="1200" dirty="0">
                          <a:latin typeface="Arial" panose="020B0604020202020204" pitchFamily="34" charset="0"/>
                          <a:cs typeface="Arial" panose="020B0604020202020204" pitchFamily="34" charset="0"/>
                        </a:rPr>
                        <a:t>APx500 SW</a:t>
                      </a:r>
                      <a:endParaRPr lang="en-IE" sz="120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en-US" sz="1200" dirty="0">
                          <a:latin typeface="Arial" panose="020B0604020202020204" pitchFamily="34" charset="0"/>
                          <a:cs typeface="Arial" panose="020B0604020202020204" pitchFamily="34" charset="0"/>
                        </a:rPr>
                        <a:t>Sai </a:t>
                      </a:r>
                      <a:r>
                        <a:rPr lang="en-US" sz="1200" dirty="0" err="1">
                          <a:latin typeface="Arial" panose="020B0604020202020204" pitchFamily="34" charset="0"/>
                          <a:cs typeface="Arial" panose="020B0604020202020204" pitchFamily="34" charset="0"/>
                        </a:rPr>
                        <a:t>số</a:t>
                      </a:r>
                      <a:r>
                        <a:rPr lang="en-US" sz="1200" dirty="0">
                          <a:latin typeface="Arial" panose="020B0604020202020204" pitchFamily="34" charset="0"/>
                          <a:cs typeface="Arial" panose="020B0604020202020204" pitchFamily="34" charset="0"/>
                        </a:rPr>
                        <a:t> SA</a:t>
                      </a:r>
                    </a:p>
                    <a:p>
                      <a:r>
                        <a:rPr lang="en-US" sz="1200" dirty="0">
                          <a:latin typeface="Arial" panose="020B0604020202020204" pitchFamily="34" charset="0"/>
                          <a:cs typeface="Arial" panose="020B0604020202020204" pitchFamily="34" charset="0"/>
                        </a:rPr>
                        <a:t>So </a:t>
                      </a:r>
                      <a:r>
                        <a:rPr lang="en-US" sz="1200" dirty="0" err="1">
                          <a:latin typeface="Arial" panose="020B0604020202020204" pitchFamily="34" charset="0"/>
                          <a:cs typeface="Arial" panose="020B0604020202020204" pitchFamily="34" charset="0"/>
                        </a:rPr>
                        <a:t>với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APx</a:t>
                      </a:r>
                      <a:endParaRPr lang="en-US" sz="120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en-US" sz="1200" dirty="0" err="1">
                          <a:latin typeface="Arial" panose="020B0604020202020204" pitchFamily="34" charset="0"/>
                          <a:cs typeface="Arial" panose="020B0604020202020204" pitchFamily="34" charset="0"/>
                        </a:rPr>
                        <a:t>Hình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ảnh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tín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hiệu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trong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miền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số</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của</a:t>
                      </a:r>
                      <a:r>
                        <a:rPr lang="en-US" sz="1200" dirty="0">
                          <a:latin typeface="Arial" panose="020B0604020202020204" pitchFamily="34" charset="0"/>
                          <a:cs typeface="Arial" panose="020B0604020202020204" pitchFamily="34" charset="0"/>
                        </a:rPr>
                        <a:t> SA software</a:t>
                      </a:r>
                      <a:endParaRPr lang="en-IE" sz="120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gridSpan="2">
                  <a:txBody>
                    <a:bodyPr/>
                    <a:lstStyle/>
                    <a:p>
                      <a:r>
                        <a:rPr lang="en-US" sz="1200" dirty="0" err="1">
                          <a:latin typeface="Arial" panose="020B0604020202020204" pitchFamily="34" charset="0"/>
                          <a:cs typeface="Arial" panose="020B0604020202020204" pitchFamily="34" charset="0"/>
                        </a:rPr>
                        <a:t>Hình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ảnh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giá</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trị</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khi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sử</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dụng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phần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mềm</a:t>
                      </a:r>
                      <a:r>
                        <a:rPr lang="en-US" sz="1200" dirty="0">
                          <a:latin typeface="Arial" panose="020B0604020202020204" pitchFamily="34" charset="0"/>
                          <a:cs typeface="Arial" panose="020B0604020202020204" pitchFamily="34" charset="0"/>
                        </a:rPr>
                        <a:t> APx500</a:t>
                      </a:r>
                      <a:endParaRPr lang="en-IE" sz="120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hMerge="1">
                  <a:txBody>
                    <a:bodyPr/>
                    <a:lstStyle/>
                    <a:p>
                      <a:endParaRPr lang="en-IE" sz="120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marL="0" marR="0" lvl="0" indent="0" algn="l" defTabSz="118808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rPr>
                        <a:t>Hình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ảnh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tín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hiệu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trong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miền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số</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của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APx</a:t>
                      </a:r>
                      <a:r>
                        <a:rPr lang="en-US" sz="1200" dirty="0">
                          <a:latin typeface="Arial" panose="020B0604020202020204" pitchFamily="34" charset="0"/>
                          <a:cs typeface="Arial" panose="020B0604020202020204" pitchFamily="34" charset="0"/>
                        </a:rPr>
                        <a:t> software 500</a:t>
                      </a:r>
                      <a:endParaRPr lang="en-IE" sz="1200" dirty="0">
                        <a:latin typeface="Arial" panose="020B0604020202020204" pitchFamily="34" charset="0"/>
                        <a:cs typeface="Arial" panose="020B0604020202020204" pitchFamily="34" charset="0"/>
                      </a:endParaRPr>
                    </a:p>
                  </a:txBody>
                  <a:tcPr>
                    <a:solidFill>
                      <a:schemeClr val="accent1">
                        <a:lumMod val="40000"/>
                        <a:lumOff val="60000"/>
                      </a:schemeClr>
                    </a:solidFill>
                  </a:tcPr>
                </a:tc>
                <a:extLst>
                  <a:ext uri="{0D108BD9-81ED-4DB2-BD59-A6C34878D82A}">
                    <a16:rowId xmlns:a16="http://schemas.microsoft.com/office/drawing/2014/main" val="3240558891"/>
                  </a:ext>
                </a:extLst>
              </a:tr>
              <a:tr h="540000">
                <a:tc rowSpan="3">
                  <a:txBody>
                    <a:bodyPr/>
                    <a:lstStyle/>
                    <a:p>
                      <a:pPr marL="0" marR="0" lvl="0" indent="0" algn="l" defTabSz="118808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100Hz_Fs_44100_-3.2dB_THDN_-90dB.wav</a:t>
                      </a:r>
                    </a:p>
                    <a:p>
                      <a:endParaRPr lang="en-IE" sz="1200" dirty="0">
                        <a:latin typeface="Arial" panose="020B0604020202020204" pitchFamily="34" charset="0"/>
                        <a:cs typeface="Arial" panose="020B0604020202020204" pitchFamily="34" charset="0"/>
                      </a:endParaRPr>
                    </a:p>
                  </a:txBody>
                  <a:tcPr anchor="ctr"/>
                </a:tc>
                <a:tc>
                  <a:txBody>
                    <a:bodyPr/>
                    <a:lstStyle/>
                    <a:p>
                      <a:r>
                        <a:rPr lang="en-US" sz="1200" dirty="0">
                          <a:latin typeface="Arial" panose="020B0604020202020204" pitchFamily="34" charset="0"/>
                          <a:cs typeface="Arial" panose="020B0604020202020204" pitchFamily="34" charset="0"/>
                        </a:rPr>
                        <a:t>A</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-3.51335</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IE" sz="1200" dirty="0">
                          <a:latin typeface="Arial" panose="020B0604020202020204" pitchFamily="34" charset="0"/>
                          <a:cs typeface="Arial" panose="020B0604020202020204" pitchFamily="34" charset="0"/>
                        </a:rPr>
                        <a:t>-3.19999 </a:t>
                      </a:r>
                    </a:p>
                  </a:txBody>
                  <a:tcPr anchor="ctr"/>
                </a:tc>
                <a:tc>
                  <a:txBody>
                    <a:bodyPr/>
                    <a:lstStyle/>
                    <a:p>
                      <a:pPr algn="ctr"/>
                      <a:r>
                        <a:rPr lang="en-US" sz="1200" dirty="0">
                          <a:latin typeface="Arial" panose="020B0604020202020204" pitchFamily="34" charset="0"/>
                          <a:cs typeface="Arial" panose="020B0604020202020204" pitchFamily="34" charset="0"/>
                        </a:rPr>
                        <a:t>-0.31336</a:t>
                      </a:r>
                    </a:p>
                  </a:txBody>
                  <a:tcPr anchor="ctr"/>
                </a:tc>
                <a:tc rowSpan="3">
                  <a:txBody>
                    <a:bodyPr/>
                    <a:lstStyle/>
                    <a:p>
                      <a:endParaRPr lang="en-IE" sz="1200" dirty="0">
                        <a:latin typeface="Arial" panose="020B0604020202020204" pitchFamily="34" charset="0"/>
                        <a:cs typeface="Arial" panose="020B0604020202020204" pitchFamily="34" charset="0"/>
                      </a:endParaRPr>
                    </a:p>
                  </a:txBody>
                  <a:tcPr/>
                </a:tc>
                <a:tc rowSpan="4">
                  <a:txBody>
                    <a:bodyPr/>
                    <a:lstStyle/>
                    <a:p>
                      <a:r>
                        <a:rPr lang="en-US" sz="1200" dirty="0" err="1">
                          <a:latin typeface="Arial" panose="020B0604020202020204" pitchFamily="34" charset="0"/>
                          <a:cs typeface="Arial" panose="020B0604020202020204" pitchFamily="34" charset="0"/>
                        </a:rPr>
                        <a:t>Biên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độ</a:t>
                      </a:r>
                      <a:r>
                        <a:rPr lang="en-US" sz="1200" dirty="0">
                          <a:latin typeface="Arial" panose="020B0604020202020204" pitchFamily="34" charset="0"/>
                          <a:cs typeface="Arial" panose="020B0604020202020204" pitchFamily="34" charset="0"/>
                        </a:rPr>
                        <a:t> A </a:t>
                      </a:r>
                      <a:r>
                        <a:rPr lang="en-US" sz="1200" dirty="0" err="1">
                          <a:latin typeface="Arial" panose="020B0604020202020204" pitchFamily="34" charset="0"/>
                          <a:cs typeface="Arial" panose="020B0604020202020204" pitchFamily="34" charset="0"/>
                        </a:rPr>
                        <a:t>của</a:t>
                      </a:r>
                      <a:r>
                        <a:rPr lang="en-US" sz="1200" dirty="0">
                          <a:latin typeface="Arial" panose="020B0604020202020204" pitchFamily="34" charset="0"/>
                          <a:cs typeface="Arial" panose="020B0604020202020204" pitchFamily="34" charset="0"/>
                        </a:rPr>
                        <a:t> 4 file </a:t>
                      </a:r>
                      <a:r>
                        <a:rPr lang="en-US" sz="1200" dirty="0" err="1">
                          <a:latin typeface="Arial" panose="020B0604020202020204" pitchFamily="34" charset="0"/>
                          <a:cs typeface="Arial" panose="020B0604020202020204" pitchFamily="34" charset="0"/>
                        </a:rPr>
                        <a:t>mẫu</a:t>
                      </a:r>
                      <a:endParaRPr lang="en-IE" sz="1200" dirty="0">
                        <a:latin typeface="Arial" panose="020B0604020202020204" pitchFamily="34" charset="0"/>
                        <a:cs typeface="Arial" panose="020B0604020202020204" pitchFamily="34" charset="0"/>
                      </a:endParaRPr>
                    </a:p>
                  </a:txBody>
                  <a:tcPr anchor="ctr"/>
                </a:tc>
                <a:tc rowSpan="4">
                  <a:txBody>
                    <a:bodyPr/>
                    <a:lstStyle/>
                    <a:p>
                      <a:endParaRPr lang="en-IE" sz="1200" dirty="0">
                        <a:latin typeface="Arial" panose="020B0604020202020204" pitchFamily="34" charset="0"/>
                        <a:cs typeface="Arial" panose="020B0604020202020204" pitchFamily="34" charset="0"/>
                      </a:endParaRPr>
                    </a:p>
                  </a:txBody>
                  <a:tcPr/>
                </a:tc>
                <a:tc rowSpan="12">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25955551"/>
                  </a:ext>
                </a:extLst>
              </a:tr>
              <a:tr h="540000">
                <a:tc vMerge="1">
                  <a:txBody>
                    <a:bodyPr/>
                    <a:lstStyle/>
                    <a:p>
                      <a:endParaRPr lang="en-IE" dirty="0"/>
                    </a:p>
                  </a:txBody>
                  <a:tcPr/>
                </a:tc>
                <a:tc>
                  <a:txBody>
                    <a:bodyPr/>
                    <a:lstStyle/>
                    <a:p>
                      <a:r>
                        <a:rPr lang="en-US" sz="1200" dirty="0">
                          <a:latin typeface="Arial" panose="020B0604020202020204" pitchFamily="34" charset="0"/>
                          <a:cs typeface="Arial" panose="020B0604020202020204" pitchFamily="34" charset="0"/>
                        </a:rPr>
                        <a:t>THD+N</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-83.46</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-89.75495</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-6.29495</a:t>
                      </a:r>
                      <a:endParaRPr lang="en-IE" sz="1200" dirty="0">
                        <a:latin typeface="Arial" panose="020B0604020202020204" pitchFamily="34" charset="0"/>
                        <a:cs typeface="Arial" panose="020B0604020202020204" pitchFamily="34" charset="0"/>
                      </a:endParaRPr>
                    </a:p>
                  </a:txBody>
                  <a:tcPr anchor="ct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42490379"/>
                  </a:ext>
                </a:extLst>
              </a:tr>
              <a:tr h="540000">
                <a:tc vMerge="1">
                  <a:txBody>
                    <a:bodyPr/>
                    <a:lstStyle/>
                    <a:p>
                      <a:endParaRPr lang="en-IE" dirty="0"/>
                    </a:p>
                  </a:txBody>
                  <a:tcPr/>
                </a:tc>
                <a:tc>
                  <a:txBody>
                    <a:bodyPr/>
                    <a:lstStyle/>
                    <a:p>
                      <a:r>
                        <a:rPr lang="en-US" sz="1200" dirty="0">
                          <a:latin typeface="Arial" panose="020B0604020202020204" pitchFamily="34" charset="0"/>
                          <a:cs typeface="Arial" panose="020B0604020202020204" pitchFamily="34" charset="0"/>
                        </a:rPr>
                        <a:t>f</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99.59</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100.01</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0.42</a:t>
                      </a:r>
                      <a:endParaRPr lang="en-IE" sz="1200" dirty="0">
                        <a:latin typeface="Arial" panose="020B0604020202020204" pitchFamily="34" charset="0"/>
                        <a:cs typeface="Arial" panose="020B0604020202020204" pitchFamily="34" charset="0"/>
                      </a:endParaRPr>
                    </a:p>
                  </a:txBody>
                  <a:tcPr anchor="ct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23634608"/>
                  </a:ext>
                </a:extLst>
              </a:tr>
              <a:tr h="540000">
                <a:tc rowSpan="3">
                  <a:txBody>
                    <a:bodyPr/>
                    <a:lstStyle/>
                    <a:p>
                      <a:pPr marL="0" marR="0" lvl="0" indent="0" algn="l" defTabSz="118808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250Hz_Fs_44100_-3.2dB_THDN_-90dB.wav</a:t>
                      </a:r>
                    </a:p>
                    <a:p>
                      <a:endParaRPr lang="en-IE" sz="1200" dirty="0">
                        <a:latin typeface="Arial" panose="020B0604020202020204" pitchFamily="34" charset="0"/>
                        <a:cs typeface="Arial" panose="020B0604020202020204" pitchFamily="34" charset="0"/>
                      </a:endParaRPr>
                    </a:p>
                  </a:txBody>
                  <a:tcPr anchor="ctr"/>
                </a:tc>
                <a:tc>
                  <a:txBody>
                    <a:bodyPr/>
                    <a:lstStyle/>
                    <a:p>
                      <a:r>
                        <a:rPr lang="en-US" sz="1200" dirty="0">
                          <a:latin typeface="Arial" panose="020B0604020202020204" pitchFamily="34" charset="0"/>
                          <a:cs typeface="Arial" panose="020B0604020202020204" pitchFamily="34" charset="0"/>
                        </a:rPr>
                        <a:t>A</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-3.39596</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 -3.20021</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-0.19575</a:t>
                      </a:r>
                      <a:endParaRPr lang="en-IE" sz="1200" dirty="0">
                        <a:latin typeface="Arial" panose="020B0604020202020204" pitchFamily="34" charset="0"/>
                        <a:cs typeface="Arial" panose="020B0604020202020204" pitchFamily="34" charset="0"/>
                      </a:endParaRPr>
                    </a:p>
                  </a:txBody>
                  <a:tcPr anchor="ctr"/>
                </a:tc>
                <a:tc rowSpan="3">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9390796"/>
                  </a:ext>
                </a:extLst>
              </a:tr>
              <a:tr h="540000">
                <a:tc vMerge="1">
                  <a:txBody>
                    <a:bodyPr/>
                    <a:lstStyle/>
                    <a:p>
                      <a:endParaRPr lang="en-IE" dirty="0"/>
                    </a:p>
                  </a:txBody>
                  <a:tcPr/>
                </a:tc>
                <a:tc>
                  <a:txBody>
                    <a:bodyPr/>
                    <a:lstStyle/>
                    <a:p>
                      <a:pPr marL="0" marR="0" lvl="0" indent="0" algn="l" defTabSz="11880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THD+N</a:t>
                      </a:r>
                      <a:endParaRPr kumimoji="0" lang="en-I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-84.61 </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-89.9639</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-5.3539</a:t>
                      </a:r>
                      <a:endParaRPr lang="en-IE" sz="1200" dirty="0">
                        <a:latin typeface="Arial" panose="020B0604020202020204" pitchFamily="34" charset="0"/>
                        <a:cs typeface="Arial" panose="020B0604020202020204" pitchFamily="34" charset="0"/>
                      </a:endParaRPr>
                    </a:p>
                  </a:txBody>
                  <a:tcPr anchor="ctr"/>
                </a:tc>
                <a:tc vMerge="1">
                  <a:txBody>
                    <a:bodyPr/>
                    <a:lstStyle/>
                    <a:p>
                      <a:endParaRPr lang="en-IE" sz="1200" dirty="0">
                        <a:latin typeface="Arial" panose="020B0604020202020204" pitchFamily="34" charset="0"/>
                        <a:cs typeface="Arial" panose="020B0604020202020204" pitchFamily="34" charset="0"/>
                      </a:endParaRPr>
                    </a:p>
                  </a:txBody>
                  <a:tcPr/>
                </a:tc>
                <a:tc rowSpan="4">
                  <a:txBody>
                    <a:bodyPr/>
                    <a:lstStyle/>
                    <a:p>
                      <a:r>
                        <a:rPr lang="en-US" sz="1200" dirty="0">
                          <a:latin typeface="Arial" panose="020B0604020202020204" pitchFamily="34" charset="0"/>
                          <a:cs typeface="Arial" panose="020B0604020202020204" pitchFamily="34" charset="0"/>
                        </a:rPr>
                        <a:t>THD+N </a:t>
                      </a:r>
                      <a:r>
                        <a:rPr lang="en-US" sz="1200" dirty="0" err="1">
                          <a:latin typeface="Arial" panose="020B0604020202020204" pitchFamily="34" charset="0"/>
                          <a:cs typeface="Arial" panose="020B0604020202020204" pitchFamily="34" charset="0"/>
                        </a:rPr>
                        <a:t>của</a:t>
                      </a:r>
                      <a:r>
                        <a:rPr lang="en-US" sz="1200" dirty="0">
                          <a:latin typeface="Arial" panose="020B0604020202020204" pitchFamily="34" charset="0"/>
                          <a:cs typeface="Arial" panose="020B0604020202020204" pitchFamily="34" charset="0"/>
                        </a:rPr>
                        <a:t> 4 file </a:t>
                      </a:r>
                      <a:r>
                        <a:rPr lang="en-US" sz="1200" dirty="0" err="1">
                          <a:latin typeface="Arial" panose="020B0604020202020204" pitchFamily="34" charset="0"/>
                          <a:cs typeface="Arial" panose="020B0604020202020204" pitchFamily="34" charset="0"/>
                        </a:rPr>
                        <a:t>mẫu</a:t>
                      </a:r>
                      <a:endParaRPr lang="en-IE" sz="1200" dirty="0">
                        <a:latin typeface="Arial" panose="020B0604020202020204" pitchFamily="34" charset="0"/>
                        <a:cs typeface="Arial" panose="020B0604020202020204" pitchFamily="34" charset="0"/>
                      </a:endParaRPr>
                    </a:p>
                  </a:txBody>
                  <a:tcPr anchor="ctr"/>
                </a:tc>
                <a:tc rowSpan="4">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3978439"/>
                  </a:ext>
                </a:extLst>
              </a:tr>
              <a:tr h="540000">
                <a:tc vMerge="1">
                  <a:txBody>
                    <a:bodyPr/>
                    <a:lstStyle/>
                    <a:p>
                      <a:endParaRPr lang="en-IE" dirty="0"/>
                    </a:p>
                  </a:txBody>
                  <a:tcPr/>
                </a:tc>
                <a:tc>
                  <a:txBody>
                    <a:bodyPr/>
                    <a:lstStyle/>
                    <a:p>
                      <a:r>
                        <a:rPr lang="en-US" sz="1200" dirty="0">
                          <a:latin typeface="Arial" panose="020B0604020202020204" pitchFamily="34" charset="0"/>
                          <a:cs typeface="Arial" panose="020B0604020202020204" pitchFamily="34" charset="0"/>
                        </a:rPr>
                        <a:t>f</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250.32 </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249.99</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0.33</a:t>
                      </a:r>
                      <a:endParaRPr lang="en-IE" sz="1200" dirty="0">
                        <a:latin typeface="Arial" panose="020B0604020202020204" pitchFamily="34" charset="0"/>
                        <a:cs typeface="Arial" panose="020B0604020202020204" pitchFamily="34" charset="0"/>
                      </a:endParaRPr>
                    </a:p>
                  </a:txBody>
                  <a:tcPr anchor="ctr"/>
                </a:tc>
                <a:tc vMerge="1">
                  <a:txBody>
                    <a:bodyPr/>
                    <a:lstStyle/>
                    <a:p>
                      <a:endParaRPr lang="en-IE" sz="120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26887272"/>
                  </a:ext>
                </a:extLst>
              </a:tr>
              <a:tr h="540000">
                <a:tc rowSpan="3">
                  <a:txBody>
                    <a:bodyPr/>
                    <a:lstStyle/>
                    <a:p>
                      <a:pPr marL="0" marR="0" lvl="0" indent="0" algn="l" defTabSz="118808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440Hz_Fs_44100_-3.2dB_THDN_-90dB.wav</a:t>
                      </a:r>
                    </a:p>
                    <a:p>
                      <a:endParaRPr lang="en-IE" sz="1200" dirty="0">
                        <a:latin typeface="Arial" panose="020B0604020202020204" pitchFamily="34" charset="0"/>
                        <a:cs typeface="Arial" panose="020B0604020202020204" pitchFamily="34" charset="0"/>
                      </a:endParaRPr>
                    </a:p>
                  </a:txBody>
                  <a:tcPr anchor="ctr"/>
                </a:tc>
                <a:tc>
                  <a:txBody>
                    <a:bodyPr/>
                    <a:lstStyle/>
                    <a:p>
                      <a:r>
                        <a:rPr lang="en-US" sz="1200" dirty="0">
                          <a:latin typeface="Arial" panose="020B0604020202020204" pitchFamily="34" charset="0"/>
                          <a:cs typeface="Arial" panose="020B0604020202020204" pitchFamily="34" charset="0"/>
                        </a:rPr>
                        <a:t>A</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-3.21346</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-3.20024</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-0.01322</a:t>
                      </a:r>
                      <a:endParaRPr lang="en-IE" sz="1200" dirty="0">
                        <a:latin typeface="Arial" panose="020B0604020202020204" pitchFamily="34" charset="0"/>
                        <a:cs typeface="Arial" panose="020B0604020202020204" pitchFamily="34" charset="0"/>
                      </a:endParaRPr>
                    </a:p>
                  </a:txBody>
                  <a:tcPr anchor="ctr"/>
                </a:tc>
                <a:tc rowSpan="3">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21386047"/>
                  </a:ext>
                </a:extLst>
              </a:tr>
              <a:tr h="540000">
                <a:tc vMerge="1">
                  <a:txBody>
                    <a:bodyPr/>
                    <a:lstStyle/>
                    <a:p>
                      <a:endParaRPr lang="en-IE" dirty="0"/>
                    </a:p>
                  </a:txBody>
                  <a:tcPr/>
                </a:tc>
                <a:tc>
                  <a:txBody>
                    <a:bodyPr/>
                    <a:lstStyle/>
                    <a:p>
                      <a:pPr marL="0" marR="0" lvl="0" indent="0" algn="l" defTabSz="118808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THD+N</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-89.95 </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-89.956 </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0.006</a:t>
                      </a:r>
                      <a:endParaRPr lang="en-IE" sz="1200" dirty="0">
                        <a:latin typeface="Arial" panose="020B0604020202020204" pitchFamily="34" charset="0"/>
                        <a:cs typeface="Arial" panose="020B0604020202020204" pitchFamily="34" charset="0"/>
                      </a:endParaRPr>
                    </a:p>
                  </a:txBody>
                  <a:tcPr anchor="ctr"/>
                </a:tc>
                <a:tc vMerge="1">
                  <a:txBody>
                    <a:bodyPr/>
                    <a:lstStyle/>
                    <a:p>
                      <a:endParaRPr lang="en-IE" sz="120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7657249"/>
                  </a:ext>
                </a:extLst>
              </a:tr>
              <a:tr h="540000">
                <a:tc vMerge="1">
                  <a:txBody>
                    <a:bodyPr/>
                    <a:lstStyle/>
                    <a:p>
                      <a:endParaRPr lang="en-IE" dirty="0"/>
                    </a:p>
                  </a:txBody>
                  <a:tcPr/>
                </a:tc>
                <a:tc>
                  <a:txBody>
                    <a:bodyPr/>
                    <a:lstStyle/>
                    <a:p>
                      <a:r>
                        <a:rPr lang="en-US" sz="1200" dirty="0">
                          <a:latin typeface="Arial" panose="020B0604020202020204" pitchFamily="34" charset="0"/>
                          <a:cs typeface="Arial" panose="020B0604020202020204" pitchFamily="34" charset="0"/>
                        </a:rPr>
                        <a:t>f</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440.08 </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439.99</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0.09</a:t>
                      </a:r>
                      <a:endParaRPr lang="en-IE" sz="1200" dirty="0">
                        <a:latin typeface="Arial" panose="020B0604020202020204" pitchFamily="34" charset="0"/>
                        <a:cs typeface="Arial" panose="020B0604020202020204" pitchFamily="34" charset="0"/>
                      </a:endParaRPr>
                    </a:p>
                  </a:txBody>
                  <a:tcPr anchor="ctr"/>
                </a:tc>
                <a:tc vMerge="1">
                  <a:txBody>
                    <a:bodyPr/>
                    <a:lstStyle/>
                    <a:p>
                      <a:endParaRPr lang="en-IE" sz="1200">
                        <a:latin typeface="Arial" panose="020B0604020202020204" pitchFamily="34" charset="0"/>
                        <a:cs typeface="Arial" panose="020B0604020202020204" pitchFamily="34" charset="0"/>
                      </a:endParaRPr>
                    </a:p>
                  </a:txBody>
                  <a:tcPr/>
                </a:tc>
                <a:tc rowSpan="4">
                  <a:txBody>
                    <a:bodyPr/>
                    <a:lstStyle/>
                    <a:p>
                      <a:r>
                        <a:rPr lang="en-US" sz="1200" dirty="0" err="1">
                          <a:latin typeface="Arial" panose="020B0604020202020204" pitchFamily="34" charset="0"/>
                          <a:cs typeface="Arial" panose="020B0604020202020204" pitchFamily="34" charset="0"/>
                        </a:rPr>
                        <a:t>Tần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số</a:t>
                      </a:r>
                      <a:r>
                        <a:rPr lang="en-US" sz="1200" dirty="0">
                          <a:latin typeface="Arial" panose="020B0604020202020204" pitchFamily="34" charset="0"/>
                          <a:cs typeface="Arial" panose="020B0604020202020204" pitchFamily="34" charset="0"/>
                        </a:rPr>
                        <a:t> f </a:t>
                      </a:r>
                      <a:r>
                        <a:rPr lang="en-US" sz="1200" dirty="0" err="1">
                          <a:latin typeface="Arial" panose="020B0604020202020204" pitchFamily="34" charset="0"/>
                          <a:cs typeface="Arial" panose="020B0604020202020204" pitchFamily="34" charset="0"/>
                        </a:rPr>
                        <a:t>của</a:t>
                      </a:r>
                      <a:r>
                        <a:rPr lang="en-US" sz="1200" dirty="0">
                          <a:latin typeface="Arial" panose="020B0604020202020204" pitchFamily="34" charset="0"/>
                          <a:cs typeface="Arial" panose="020B0604020202020204" pitchFamily="34" charset="0"/>
                        </a:rPr>
                        <a:t> 4 file </a:t>
                      </a:r>
                      <a:r>
                        <a:rPr lang="en-US" sz="1200" dirty="0" err="1">
                          <a:latin typeface="Arial" panose="020B0604020202020204" pitchFamily="34" charset="0"/>
                          <a:cs typeface="Arial" panose="020B0604020202020204" pitchFamily="34" charset="0"/>
                        </a:rPr>
                        <a:t>mẫu</a:t>
                      </a:r>
                      <a:endParaRPr lang="en-IE" sz="1200" dirty="0">
                        <a:latin typeface="Arial" panose="020B0604020202020204" pitchFamily="34" charset="0"/>
                        <a:cs typeface="Arial" panose="020B0604020202020204" pitchFamily="34" charset="0"/>
                      </a:endParaRPr>
                    </a:p>
                  </a:txBody>
                  <a:tcPr anchor="ctr"/>
                </a:tc>
                <a:tc rowSpan="4">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58343906"/>
                  </a:ext>
                </a:extLst>
              </a:tr>
              <a:tr h="540000">
                <a:tc rowSpan="3">
                  <a:txBody>
                    <a:bodyPr/>
                    <a:lstStyle/>
                    <a:p>
                      <a:pPr marL="0" marR="0" lvl="0" indent="0" algn="l" defTabSz="118808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1000Hz_Fs_44100_-3.2dB_THDN_-90dB.wav</a:t>
                      </a:r>
                    </a:p>
                    <a:p>
                      <a:endParaRPr lang="en-IE" sz="1200" dirty="0">
                        <a:latin typeface="Arial" panose="020B0604020202020204" pitchFamily="34" charset="0"/>
                        <a:cs typeface="Arial" panose="020B0604020202020204" pitchFamily="34" charset="0"/>
                      </a:endParaRPr>
                    </a:p>
                  </a:txBody>
                  <a:tcPr anchor="ctr"/>
                </a:tc>
                <a:tc>
                  <a:txBody>
                    <a:bodyPr/>
                    <a:lstStyle/>
                    <a:p>
                      <a:r>
                        <a:rPr lang="en-US" sz="1200" dirty="0">
                          <a:latin typeface="Arial" panose="020B0604020202020204" pitchFamily="34" charset="0"/>
                          <a:cs typeface="Arial" panose="020B0604020202020204" pitchFamily="34" charset="0"/>
                        </a:rPr>
                        <a:t>A</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-3.20503 </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 -3.20026</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-0.0047</a:t>
                      </a:r>
                      <a:endParaRPr lang="en-IE" sz="1200" dirty="0">
                        <a:latin typeface="Arial" panose="020B0604020202020204" pitchFamily="34" charset="0"/>
                        <a:cs typeface="Arial" panose="020B0604020202020204" pitchFamily="34" charset="0"/>
                      </a:endParaRPr>
                    </a:p>
                  </a:txBody>
                  <a:tcPr anchor="ctr"/>
                </a:tc>
                <a:tc rowSpan="3">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00165393"/>
                  </a:ext>
                </a:extLst>
              </a:tr>
              <a:tr h="540000">
                <a:tc vMerge="1">
                  <a:txBody>
                    <a:bodyPr/>
                    <a:lstStyle/>
                    <a:p>
                      <a:endParaRPr lang="en-IE" dirty="0"/>
                    </a:p>
                  </a:txBody>
                  <a:tcPr/>
                </a:tc>
                <a:tc>
                  <a:txBody>
                    <a:bodyPr/>
                    <a:lstStyle/>
                    <a:p>
                      <a:pPr marL="0" marR="0" lvl="0" indent="0" algn="l" defTabSz="118808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THD+N</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-90.52 </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-90.239 </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-0.281</a:t>
                      </a:r>
                      <a:endParaRPr lang="en-IE" sz="1200" dirty="0">
                        <a:latin typeface="Arial" panose="020B0604020202020204" pitchFamily="34" charset="0"/>
                        <a:cs typeface="Arial" panose="020B0604020202020204" pitchFamily="34" charset="0"/>
                      </a:endParaRPr>
                    </a:p>
                  </a:txBody>
                  <a:tcPr anchor="ctr"/>
                </a:tc>
                <a:tc vMerge="1">
                  <a:txBody>
                    <a:bodyPr/>
                    <a:lstStyle/>
                    <a:p>
                      <a:endParaRPr lang="en-IE" sz="120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5553130"/>
                  </a:ext>
                </a:extLst>
              </a:tr>
              <a:tr h="540000">
                <a:tc vMerge="1">
                  <a:txBody>
                    <a:bodyPr/>
                    <a:lstStyle/>
                    <a:p>
                      <a:endParaRPr lang="en-IE" dirty="0"/>
                    </a:p>
                  </a:txBody>
                  <a:tcPr/>
                </a:tc>
                <a:tc>
                  <a:txBody>
                    <a:bodyPr/>
                    <a:lstStyle/>
                    <a:p>
                      <a:r>
                        <a:rPr lang="en-US" sz="1200" dirty="0">
                          <a:latin typeface="Arial" panose="020B0604020202020204" pitchFamily="34" charset="0"/>
                          <a:cs typeface="Arial" panose="020B0604020202020204" pitchFamily="34" charset="0"/>
                        </a:rPr>
                        <a:t>f</a:t>
                      </a:r>
                      <a:endParaRPr lang="en-IE"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999.94</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1000.02 </a:t>
                      </a:r>
                      <a:endParaRPr lang="en-IE"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0.08</a:t>
                      </a:r>
                      <a:endParaRPr lang="en-IE" sz="1200" dirty="0">
                        <a:latin typeface="Arial" panose="020B0604020202020204" pitchFamily="34" charset="0"/>
                        <a:cs typeface="Arial" panose="020B0604020202020204" pitchFamily="34" charset="0"/>
                      </a:endParaRPr>
                    </a:p>
                  </a:txBody>
                  <a:tcPr anchor="ctr"/>
                </a:tc>
                <a:tc vMerge="1">
                  <a:txBody>
                    <a:bodyPr/>
                    <a:lstStyle/>
                    <a:p>
                      <a:endParaRPr lang="en-IE" sz="120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tc vMerge="1">
                  <a:txBody>
                    <a:bodyPr/>
                    <a:lstStyle/>
                    <a:p>
                      <a:endParaRPr lang="en-IE" sz="1200">
                        <a:latin typeface="Arial" panose="020B0604020202020204" pitchFamily="34" charset="0"/>
                        <a:cs typeface="Arial" panose="020B0604020202020204" pitchFamily="34" charset="0"/>
                      </a:endParaRPr>
                    </a:p>
                  </a:txBody>
                  <a:tcPr/>
                </a:tc>
                <a:tc vMerge="1">
                  <a:txBody>
                    <a:bodyPr/>
                    <a:lstStyle/>
                    <a:p>
                      <a:endParaRPr lang="en-IE"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91680541"/>
                  </a:ext>
                </a:extLst>
              </a:tr>
            </a:tbl>
          </a:graphicData>
        </a:graphic>
      </p:graphicFrame>
      <p:cxnSp>
        <p:nvCxnSpPr>
          <p:cNvPr id="5" name="Straight Connector 4">
            <a:extLst>
              <a:ext uri="{FF2B5EF4-FFF2-40B4-BE49-F238E27FC236}">
                <a16:creationId xmlns:a16="http://schemas.microsoft.com/office/drawing/2014/main" id="{FD2504FC-0330-E5E0-9C73-5CDA83ECEBAB}"/>
              </a:ext>
            </a:extLst>
          </p:cNvPr>
          <p:cNvCxnSpPr>
            <a:cxnSpLocks/>
          </p:cNvCxnSpPr>
          <p:nvPr/>
        </p:nvCxnSpPr>
        <p:spPr>
          <a:xfrm>
            <a:off x="574739" y="721933"/>
            <a:ext cx="14692184"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7757455F-03DC-79DB-506D-FF6A88AD5D7F}"/>
              </a:ext>
            </a:extLst>
          </p:cNvPr>
          <p:cNvSpPr txBox="1"/>
          <p:nvPr/>
        </p:nvSpPr>
        <p:spPr>
          <a:xfrm>
            <a:off x="6913833" y="167686"/>
            <a:ext cx="2013995" cy="523220"/>
          </a:xfrm>
          <a:prstGeom prst="rect">
            <a:avLst/>
          </a:prstGeom>
          <a:noFill/>
        </p:spPr>
        <p:txBody>
          <a:bodyPr wrap="square" rtlCol="0">
            <a:spAutoFit/>
          </a:bodyPr>
          <a:lstStyle/>
          <a:p>
            <a:pPr algn="ctr"/>
            <a:r>
              <a:rPr lang="en-US" sz="2800" dirty="0" err="1">
                <a:latin typeface="Arial" panose="020B0604020202020204" pitchFamily="34" charset="0"/>
                <a:cs typeface="Arial" panose="020B0604020202020204" pitchFamily="34" charset="0"/>
              </a:rPr>
              <a:t>Kết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Luận</a:t>
            </a:r>
            <a:endParaRPr lang="en-IE" sz="2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3704166-A0D5-5113-052B-AB9C1A178951}"/>
              </a:ext>
            </a:extLst>
          </p:cNvPr>
          <p:cNvSpPr txBox="1"/>
          <p:nvPr/>
        </p:nvSpPr>
        <p:spPr>
          <a:xfrm>
            <a:off x="541669" y="779567"/>
            <a:ext cx="7709803"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So </a:t>
            </a:r>
            <a:r>
              <a:rPr lang="en-US" sz="2400" dirty="0" err="1">
                <a:latin typeface="Arial" panose="020B0604020202020204" pitchFamily="34" charset="0"/>
                <a:cs typeface="Arial" panose="020B0604020202020204" pitchFamily="34" charset="0"/>
              </a:rPr>
              <a:t>sánh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mềm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mại</a:t>
            </a:r>
            <a:r>
              <a:rPr lang="en-US" sz="2400" dirty="0">
                <a:latin typeface="Arial" panose="020B0604020202020204" pitchFamily="34" charset="0"/>
                <a:cs typeface="Arial" panose="020B0604020202020204" pitchFamily="34" charset="0"/>
              </a:rPr>
              <a:t> APx500</a:t>
            </a:r>
            <a:endParaRPr lang="en-IE" sz="2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DCAD6223-891D-B06D-67D1-ACE07A1025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4490" y="1907247"/>
            <a:ext cx="2585974" cy="1678329"/>
          </a:xfrm>
          <a:prstGeom prst="rect">
            <a:avLst/>
          </a:prstGeom>
        </p:spPr>
      </p:pic>
      <p:pic>
        <p:nvPicPr>
          <p:cNvPr id="11" name="Picture 10">
            <a:extLst>
              <a:ext uri="{FF2B5EF4-FFF2-40B4-BE49-F238E27FC236}">
                <a16:creationId xmlns:a16="http://schemas.microsoft.com/office/drawing/2014/main" id="{59AB41FC-245C-5FDB-4C95-BDA0D73BA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7786" y="4094851"/>
            <a:ext cx="2584850" cy="1677600"/>
          </a:xfrm>
          <a:prstGeom prst="rect">
            <a:avLst/>
          </a:prstGeom>
        </p:spPr>
      </p:pic>
      <p:pic>
        <p:nvPicPr>
          <p:cNvPr id="13" name="Picture 12">
            <a:extLst>
              <a:ext uri="{FF2B5EF4-FFF2-40B4-BE49-F238E27FC236}">
                <a16:creationId xmlns:a16="http://schemas.microsoft.com/office/drawing/2014/main" id="{9F776300-DF2E-5E43-1923-A7B0567CA4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7786" y="6391438"/>
            <a:ext cx="2584850" cy="1677600"/>
          </a:xfrm>
          <a:prstGeom prst="rect">
            <a:avLst/>
          </a:prstGeom>
        </p:spPr>
      </p:pic>
      <p:pic>
        <p:nvPicPr>
          <p:cNvPr id="15" name="Picture 14">
            <a:extLst>
              <a:ext uri="{FF2B5EF4-FFF2-40B4-BE49-F238E27FC236}">
                <a16:creationId xmlns:a16="http://schemas.microsoft.com/office/drawing/2014/main" id="{9AB535EA-B908-4B02-74B1-A5A18AAA35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00349" y="4221274"/>
            <a:ext cx="2325970" cy="1373701"/>
          </a:xfrm>
          <a:prstGeom prst="rect">
            <a:avLst/>
          </a:prstGeom>
        </p:spPr>
      </p:pic>
      <p:pic>
        <p:nvPicPr>
          <p:cNvPr id="17" name="Picture 16">
            <a:extLst>
              <a:ext uri="{FF2B5EF4-FFF2-40B4-BE49-F238E27FC236}">
                <a16:creationId xmlns:a16="http://schemas.microsoft.com/office/drawing/2014/main" id="{207B0EFC-92BE-ABA9-3B84-5E9C20C42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5999" y="1816932"/>
            <a:ext cx="2034457" cy="1525842"/>
          </a:xfrm>
          <a:prstGeom prst="rect">
            <a:avLst/>
          </a:prstGeom>
        </p:spPr>
      </p:pic>
      <p:pic>
        <p:nvPicPr>
          <p:cNvPr id="19" name="Picture 18">
            <a:extLst>
              <a:ext uri="{FF2B5EF4-FFF2-40B4-BE49-F238E27FC236}">
                <a16:creationId xmlns:a16="http://schemas.microsoft.com/office/drawing/2014/main" id="{2B9C7F66-BFBE-8B16-3F6F-4235C47541A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95999" y="3458074"/>
            <a:ext cx="2035200" cy="1526400"/>
          </a:xfrm>
          <a:prstGeom prst="rect">
            <a:avLst/>
          </a:prstGeom>
        </p:spPr>
      </p:pic>
      <p:pic>
        <p:nvPicPr>
          <p:cNvPr id="21" name="Picture 20">
            <a:extLst>
              <a:ext uri="{FF2B5EF4-FFF2-40B4-BE49-F238E27FC236}">
                <a16:creationId xmlns:a16="http://schemas.microsoft.com/office/drawing/2014/main" id="{73175704-8B07-07C4-C6DF-7B8BD4D2878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1158" y="5017896"/>
            <a:ext cx="2035200" cy="1526400"/>
          </a:xfrm>
          <a:prstGeom prst="rect">
            <a:avLst/>
          </a:prstGeom>
        </p:spPr>
      </p:pic>
      <p:pic>
        <p:nvPicPr>
          <p:cNvPr id="23" name="Picture 22">
            <a:extLst>
              <a:ext uri="{FF2B5EF4-FFF2-40B4-BE49-F238E27FC236}">
                <a16:creationId xmlns:a16="http://schemas.microsoft.com/office/drawing/2014/main" id="{8899A2E4-5279-EF02-8992-F2BE9BDB368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95999" y="6608432"/>
            <a:ext cx="2035200" cy="1526400"/>
          </a:xfrm>
          <a:prstGeom prst="rect">
            <a:avLst/>
          </a:prstGeom>
        </p:spPr>
      </p:pic>
    </p:spTree>
    <p:extLst>
      <p:ext uri="{BB962C8B-B14F-4D97-AF65-F5344CB8AC3E}">
        <p14:creationId xmlns:p14="http://schemas.microsoft.com/office/powerpoint/2010/main" val="229368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0C4EC7-776B-F535-60A3-493E0971E027}"/>
              </a:ext>
            </a:extLst>
          </p:cNvPr>
          <p:cNvSpPr txBox="1"/>
          <p:nvPr/>
        </p:nvSpPr>
        <p:spPr>
          <a:xfrm>
            <a:off x="7257327" y="195118"/>
            <a:ext cx="2013995" cy="523220"/>
          </a:xfrm>
          <a:prstGeom prst="rect">
            <a:avLst/>
          </a:prstGeom>
          <a:noFill/>
        </p:spPr>
        <p:txBody>
          <a:bodyPr wrap="square" rtlCol="0">
            <a:spAutoFit/>
          </a:bodyPr>
          <a:lstStyle/>
          <a:p>
            <a:pPr algn="ctr"/>
            <a:r>
              <a:rPr lang="en-US" sz="2800" dirty="0" err="1">
                <a:latin typeface="Arial" panose="020B0604020202020204" pitchFamily="34" charset="0"/>
                <a:cs typeface="Arial" panose="020B0604020202020204" pitchFamily="34" charset="0"/>
              </a:rPr>
              <a:t>Kết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Luận</a:t>
            </a:r>
            <a:endParaRPr lang="en-IE"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3CAA743-C0E6-5A1D-FDAF-AEFB21C9784B}"/>
              </a:ext>
            </a:extLst>
          </p:cNvPr>
          <p:cNvSpPr txBox="1"/>
          <p:nvPr/>
        </p:nvSpPr>
        <p:spPr>
          <a:xfrm>
            <a:off x="333625" y="1064313"/>
            <a:ext cx="13703651" cy="6104235"/>
          </a:xfrm>
          <a:prstGeom prst="rect">
            <a:avLst/>
          </a:prstGeom>
          <a:noFill/>
        </p:spPr>
        <p:txBody>
          <a:bodyPr wrap="square" rtlCol="0">
            <a:spAutoFit/>
          </a:bodyPr>
          <a:lstStyle/>
          <a:p>
            <a:pPr algn="just">
              <a:lnSpc>
                <a:spcPct val="150000"/>
              </a:lnSpc>
              <a:spcBef>
                <a:spcPts val="300"/>
              </a:spcBef>
              <a:spcAft>
                <a:spcPts val="800"/>
              </a:spcAft>
            </a:pPr>
            <a:r>
              <a:rPr lang="en-GB" sz="1800" dirty="0" err="1">
                <a:solidFill>
                  <a:srgbClr val="000000"/>
                </a:solidFill>
                <a:effectLst/>
                <a:latin typeface="Times New Roman" panose="02020603050405020304" pitchFamily="18" charset="0"/>
                <a:ea typeface="DengXian" panose="02010600030101010101" pitchFamily="2" charset="-122"/>
              </a:rPr>
              <a:t>Xây</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dựng</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phần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mềm</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phân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tích</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âm</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thanh</a:t>
            </a:r>
            <a:r>
              <a:rPr lang="en-GB" sz="1800" dirty="0">
                <a:solidFill>
                  <a:srgbClr val="000000"/>
                </a:solidFill>
                <a:effectLst/>
                <a:latin typeface="Times New Roman" panose="02020603050405020304" pitchFamily="18" charset="0"/>
                <a:ea typeface="DengXian" panose="02010600030101010101" pitchFamily="2" charset="-122"/>
              </a:rPr>
              <a:t> SA </a:t>
            </a:r>
            <a:r>
              <a:rPr lang="en-GB" sz="1800" dirty="0" err="1">
                <a:solidFill>
                  <a:srgbClr val="000000"/>
                </a:solidFill>
                <a:effectLst/>
                <a:latin typeface="Times New Roman" panose="02020603050405020304" pitchFamily="18" charset="0"/>
                <a:ea typeface="DengXian" panose="02010600030101010101" pitchFamily="2" charset="-122"/>
              </a:rPr>
              <a:t>đã</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đáp</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ứng</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được</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yêu</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cầu</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thực</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tiễn</a:t>
            </a:r>
            <a:r>
              <a:rPr lang="en-GB" sz="1800" dirty="0">
                <a:solidFill>
                  <a:srgbClr val="000000"/>
                </a:solidFill>
                <a:effectLst/>
                <a:latin typeface="Times New Roman" panose="02020603050405020304" pitchFamily="18" charset="0"/>
                <a:ea typeface="DengXian" panose="02010600030101010101" pitchFamily="2" charset="-122"/>
              </a:rPr>
              <a:t>. </a:t>
            </a:r>
            <a:endParaRPr lang="en-IE" sz="1800" dirty="0">
              <a:solidFill>
                <a:srgbClr val="000000"/>
              </a:solidFill>
              <a:effectLst/>
              <a:latin typeface="Times New Roman" panose="02020603050405020304" pitchFamily="18" charset="0"/>
              <a:ea typeface="DengXian" panose="02010600030101010101" pitchFamily="2" charset="-122"/>
            </a:endParaRPr>
          </a:p>
          <a:p>
            <a:pPr marL="342900" lvl="0" indent="-342900" algn="just">
              <a:lnSpc>
                <a:spcPct val="150000"/>
              </a:lnSpc>
              <a:spcBef>
                <a:spcPts val="300"/>
              </a:spcBef>
              <a:spcAft>
                <a:spcPts val="300"/>
              </a:spcAft>
              <a:buFont typeface="Symbol" panose="05050102010706020507" pitchFamily="18" charset="2"/>
              <a:buChar char=""/>
            </a:pPr>
            <a:r>
              <a:rPr lang="en-GB" sz="1800" dirty="0" err="1">
                <a:solidFill>
                  <a:srgbClr val="000000"/>
                </a:solidFill>
                <a:effectLst/>
                <a:latin typeface="Times New Roman" panose="02020603050405020304" pitchFamily="18" charset="0"/>
                <a:ea typeface="DengXian" panose="02010600030101010101" pitchFamily="2" charset="-122"/>
              </a:rPr>
              <a:t>Phần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mếm</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có</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giao</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diện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đơn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giản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dễ</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sử</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dụng</a:t>
            </a:r>
            <a:r>
              <a:rPr lang="en-GB" sz="1800" dirty="0">
                <a:solidFill>
                  <a:srgbClr val="000000"/>
                </a:solidFill>
                <a:effectLst/>
                <a:latin typeface="Times New Roman" panose="02020603050405020304" pitchFamily="18" charset="0"/>
                <a:ea typeface="DengXian" panose="02010600030101010101" pitchFamily="2" charset="-122"/>
              </a:rPr>
              <a:t>.</a:t>
            </a:r>
            <a:endParaRPr lang="en-IE" sz="1800" dirty="0">
              <a:solidFill>
                <a:srgbClr val="000000"/>
              </a:solidFill>
              <a:effectLst/>
              <a:latin typeface="Times New Roman" panose="02020603050405020304" pitchFamily="18" charset="0"/>
              <a:ea typeface="DengXian" panose="02010600030101010101" pitchFamily="2" charset="-122"/>
            </a:endParaRPr>
          </a:p>
          <a:p>
            <a:pPr marL="342900" lvl="0" indent="-342900" algn="just">
              <a:lnSpc>
                <a:spcPct val="150000"/>
              </a:lnSpc>
              <a:spcBef>
                <a:spcPts val="300"/>
              </a:spcBef>
              <a:spcAft>
                <a:spcPts val="300"/>
              </a:spcAft>
              <a:buFont typeface="Symbol" panose="05050102010706020507" pitchFamily="18" charset="2"/>
              <a:buChar char=""/>
            </a:pPr>
            <a:r>
              <a:rPr lang="en-GB" sz="1800" dirty="0" err="1">
                <a:solidFill>
                  <a:srgbClr val="000000"/>
                </a:solidFill>
                <a:effectLst/>
                <a:latin typeface="Times New Roman" panose="02020603050405020304" pitchFamily="18" charset="0"/>
                <a:ea typeface="DengXian" panose="02010600030101010101" pitchFamily="2" charset="-122"/>
              </a:rPr>
              <a:t>Vẽ</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được</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biểu</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đồ</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tín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hiệu</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trong</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miền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thời</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gian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và</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trong</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miền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tần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số</a:t>
            </a:r>
            <a:endParaRPr lang="en-IE" sz="1800" dirty="0">
              <a:solidFill>
                <a:srgbClr val="000000"/>
              </a:solidFill>
              <a:effectLst/>
              <a:latin typeface="Times New Roman" panose="02020603050405020304" pitchFamily="18" charset="0"/>
              <a:ea typeface="DengXian" panose="02010600030101010101" pitchFamily="2" charset="-122"/>
            </a:endParaRPr>
          </a:p>
          <a:p>
            <a:pPr marL="342900" lvl="0" indent="-342900" algn="just">
              <a:lnSpc>
                <a:spcPct val="150000"/>
              </a:lnSpc>
              <a:spcBef>
                <a:spcPts val="300"/>
              </a:spcBef>
              <a:spcAft>
                <a:spcPts val="300"/>
              </a:spcAft>
              <a:buFont typeface="Symbol" panose="05050102010706020507" pitchFamily="18" charset="2"/>
              <a:buChar char=""/>
            </a:pPr>
            <a:r>
              <a:rPr lang="en-GB" sz="1800" dirty="0" smtClean="0">
                <a:solidFill>
                  <a:srgbClr val="000000"/>
                </a:solidFill>
                <a:effectLst/>
                <a:latin typeface="Times New Roman" panose="02020603050405020304" pitchFamily="18" charset="0"/>
                <a:ea typeface="DengXian" panose="02010600030101010101" pitchFamily="2" charset="-122"/>
              </a:rPr>
              <a:t>Cho </a:t>
            </a:r>
            <a:r>
              <a:rPr lang="en-GB" sz="1800" dirty="0" err="1" smtClean="0">
                <a:solidFill>
                  <a:srgbClr val="000000"/>
                </a:solidFill>
                <a:effectLst/>
                <a:latin typeface="Times New Roman" panose="02020603050405020304" pitchFamily="18" charset="0"/>
                <a:ea typeface="DengXian" panose="02010600030101010101" pitchFamily="2" charset="-122"/>
              </a:rPr>
              <a:t>phép</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ghi</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âm</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một</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đoạn</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âm</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thanh</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và</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lưu</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lại</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dưới</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dạng</a:t>
            </a:r>
            <a:r>
              <a:rPr lang="en-GB" sz="1800" dirty="0" smtClean="0">
                <a:solidFill>
                  <a:srgbClr val="000000"/>
                </a:solidFill>
                <a:effectLst/>
                <a:latin typeface="Times New Roman" panose="02020603050405020304" pitchFamily="18" charset="0"/>
                <a:ea typeface="DengXian" panose="02010600030101010101" pitchFamily="2" charset="-122"/>
              </a:rPr>
              <a:t> .wav </a:t>
            </a:r>
            <a:r>
              <a:rPr lang="en-GB" sz="1800" dirty="0" err="1" smtClean="0">
                <a:solidFill>
                  <a:srgbClr val="000000"/>
                </a:solidFill>
                <a:effectLst/>
                <a:latin typeface="Times New Roman" panose="02020603050405020304" pitchFamily="18" charset="0"/>
                <a:ea typeface="DengXian" panose="02010600030101010101" pitchFamily="2" charset="-122"/>
              </a:rPr>
              <a:t>từ</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đó</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phân</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tích</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đoạn</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âm</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thanh</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mới</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ghi</a:t>
            </a:r>
            <a:r>
              <a:rPr lang="en-GB" sz="1800" dirty="0" smtClean="0">
                <a:solidFill>
                  <a:srgbClr val="000000"/>
                </a:solidFill>
                <a:effectLst/>
                <a:latin typeface="Times New Roman" panose="02020603050405020304" pitchFamily="18" charset="0"/>
                <a:ea typeface="DengXian" panose="02010600030101010101" pitchFamily="2" charset="-122"/>
              </a:rPr>
              <a:t>.</a:t>
            </a:r>
            <a:endParaRPr lang="en-IE" sz="1800" dirty="0" smtClean="0">
              <a:solidFill>
                <a:srgbClr val="000000"/>
              </a:solidFill>
              <a:effectLst/>
              <a:latin typeface="Times New Roman" panose="02020603050405020304" pitchFamily="18" charset="0"/>
              <a:ea typeface="DengXian" panose="02010600030101010101" pitchFamily="2" charset="-122"/>
            </a:endParaRPr>
          </a:p>
          <a:p>
            <a:pPr marL="342900" lvl="0" indent="-342900" algn="just">
              <a:lnSpc>
                <a:spcPct val="150000"/>
              </a:lnSpc>
              <a:spcBef>
                <a:spcPts val="300"/>
              </a:spcBef>
              <a:spcAft>
                <a:spcPts val="300"/>
              </a:spcAft>
              <a:buFont typeface="Symbol" panose="05050102010706020507" pitchFamily="18" charset="2"/>
              <a:buChar char=""/>
            </a:pPr>
            <a:r>
              <a:rPr lang="en-GB" sz="1800" dirty="0" err="1" smtClean="0">
                <a:solidFill>
                  <a:srgbClr val="000000"/>
                </a:solidFill>
                <a:effectLst/>
                <a:latin typeface="Times New Roman" panose="02020603050405020304" pitchFamily="18" charset="0"/>
                <a:ea typeface="DengXian" panose="02010600030101010101" pitchFamily="2" charset="-122"/>
              </a:rPr>
              <a:t>Phân</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tích</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âm</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thanh</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một</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cách</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nhanh</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chóng</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chính</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xác</a:t>
            </a:r>
            <a:r>
              <a:rPr lang="en-GB" sz="1800" dirty="0">
                <a:solidFill>
                  <a:srgbClr val="000000"/>
                </a:solidFill>
                <a:effectLst/>
                <a:latin typeface="Times New Roman" panose="02020603050405020304" pitchFamily="18" charset="0"/>
                <a:ea typeface="DengXian" panose="02010600030101010101" pitchFamily="2" charset="-122"/>
              </a:rPr>
              <a:t>.</a:t>
            </a:r>
            <a:endParaRPr lang="en-IE" sz="1800" dirty="0">
              <a:solidFill>
                <a:srgbClr val="000000"/>
              </a:solidFill>
              <a:effectLst/>
              <a:latin typeface="Times New Roman" panose="02020603050405020304" pitchFamily="18" charset="0"/>
              <a:ea typeface="DengXian" panose="02010600030101010101" pitchFamily="2" charset="-122"/>
            </a:endParaRPr>
          </a:p>
          <a:p>
            <a:pPr marL="342900" lvl="0" indent="-342900" algn="just">
              <a:lnSpc>
                <a:spcPct val="150000"/>
              </a:lnSpc>
              <a:spcBef>
                <a:spcPts val="300"/>
              </a:spcBef>
              <a:spcAft>
                <a:spcPts val="300"/>
              </a:spcAft>
              <a:buFont typeface="Symbol" panose="05050102010706020507" pitchFamily="18" charset="2"/>
              <a:buChar char=""/>
            </a:pPr>
            <a:r>
              <a:rPr lang="en-GB" sz="1800" dirty="0" err="1">
                <a:solidFill>
                  <a:srgbClr val="000000"/>
                </a:solidFill>
                <a:effectLst/>
                <a:latin typeface="Times New Roman" panose="02020603050405020304" pitchFamily="18" charset="0"/>
                <a:ea typeface="DengXian" panose="02010600030101010101" pitchFamily="2" charset="-122"/>
              </a:rPr>
              <a:t>Xuất</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ra</a:t>
            </a:r>
            <a:r>
              <a:rPr lang="en-GB" sz="1800" dirty="0">
                <a:solidFill>
                  <a:srgbClr val="000000"/>
                </a:solidFill>
                <a:effectLst/>
                <a:latin typeface="Times New Roman" panose="02020603050405020304" pitchFamily="18" charset="0"/>
                <a:ea typeface="DengXian" panose="02010600030101010101" pitchFamily="2" charset="-122"/>
              </a:rPr>
              <a:t> file </a:t>
            </a:r>
            <a:r>
              <a:rPr lang="en-GB" sz="1800" dirty="0" err="1">
                <a:solidFill>
                  <a:srgbClr val="000000"/>
                </a:solidFill>
                <a:effectLst/>
                <a:latin typeface="Times New Roman" panose="02020603050405020304" pitchFamily="18" charset="0"/>
                <a:ea typeface="DengXian" panose="02010600030101010101" pitchFamily="2" charset="-122"/>
              </a:rPr>
              <a:t>lưu</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thông</a:t>
            </a:r>
            <a:r>
              <a:rPr lang="en-GB" sz="1800" dirty="0">
                <a:solidFill>
                  <a:srgbClr val="000000"/>
                </a:solidFill>
                <a:effectLst/>
                <a:latin typeface="Times New Roman" panose="02020603050405020304" pitchFamily="18" charset="0"/>
                <a:ea typeface="DengXian" panose="02010600030101010101" pitchFamily="2" charset="-122"/>
              </a:rPr>
              <a:t> tin </a:t>
            </a:r>
            <a:r>
              <a:rPr lang="en-GB" sz="1800" dirty="0" err="1">
                <a:solidFill>
                  <a:srgbClr val="000000"/>
                </a:solidFill>
                <a:effectLst/>
                <a:latin typeface="Times New Roman" panose="02020603050405020304" pitchFamily="18" charset="0"/>
                <a:ea typeface="DengXian" panose="02010600030101010101" pitchFamily="2" charset="-122"/>
              </a:rPr>
              <a:t>của</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đoạn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âm</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thanh</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vừa</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phân</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tích</a:t>
            </a:r>
            <a:r>
              <a:rPr lang="en-GB" sz="1800" dirty="0">
                <a:solidFill>
                  <a:srgbClr val="000000"/>
                </a:solidFill>
                <a:effectLst/>
                <a:latin typeface="Times New Roman" panose="02020603050405020304" pitchFamily="18" charset="0"/>
                <a:ea typeface="DengXian" panose="02010600030101010101" pitchFamily="2" charset="-122"/>
              </a:rPr>
              <a:t>. </a:t>
            </a:r>
            <a:endParaRPr lang="en-IE" sz="1800" dirty="0">
              <a:solidFill>
                <a:srgbClr val="000000"/>
              </a:solidFill>
              <a:effectLst/>
              <a:latin typeface="Times New Roman" panose="02020603050405020304" pitchFamily="18" charset="0"/>
              <a:ea typeface="DengXian" panose="02010600030101010101" pitchFamily="2" charset="-122"/>
            </a:endParaRPr>
          </a:p>
          <a:p>
            <a:pPr marL="342900" lvl="0" indent="-342900" algn="just">
              <a:lnSpc>
                <a:spcPct val="150000"/>
              </a:lnSpc>
              <a:spcBef>
                <a:spcPts val="300"/>
              </a:spcBef>
              <a:spcAft>
                <a:spcPts val="300"/>
              </a:spcAft>
              <a:buFont typeface="Symbol" panose="05050102010706020507" pitchFamily="18" charset="2"/>
              <a:buChar char=""/>
            </a:pPr>
            <a:r>
              <a:rPr lang="en-GB" sz="1800" dirty="0" err="1">
                <a:solidFill>
                  <a:srgbClr val="000000"/>
                </a:solidFill>
                <a:effectLst/>
                <a:latin typeface="Times New Roman" panose="02020603050405020304" pitchFamily="18" charset="0"/>
                <a:ea typeface="DengXian" panose="02010600030101010101" pitchFamily="2" charset="-122"/>
              </a:rPr>
              <a:t>Kiểm</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tra</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được</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các</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nút</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tính</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năng</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của</a:t>
            </a:r>
            <a:r>
              <a:rPr lang="en-GB" sz="1800" dirty="0">
                <a:solidFill>
                  <a:srgbClr val="000000"/>
                </a:solidFill>
                <a:effectLst/>
                <a:latin typeface="Times New Roman" panose="02020603050405020304" pitchFamily="18" charset="0"/>
                <a:ea typeface="DengXian" panose="02010600030101010101" pitchFamily="2" charset="-122"/>
              </a:rPr>
              <a:t> tai </a:t>
            </a:r>
            <a:r>
              <a:rPr lang="en-GB" sz="1800" dirty="0" err="1">
                <a:solidFill>
                  <a:srgbClr val="000000"/>
                </a:solidFill>
                <a:effectLst/>
                <a:latin typeface="Times New Roman" panose="02020603050405020304" pitchFamily="18" charset="0"/>
                <a:ea typeface="DengXian" panose="02010600030101010101" pitchFamily="2" charset="-122"/>
              </a:rPr>
              <a:t>nghe</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như</a:t>
            </a:r>
            <a:r>
              <a:rPr lang="en-GB" sz="1800" dirty="0">
                <a:solidFill>
                  <a:srgbClr val="000000"/>
                </a:solidFill>
                <a:effectLst/>
                <a:latin typeface="Times New Roman" panose="02020603050405020304" pitchFamily="18" charset="0"/>
                <a:ea typeface="DengXian" panose="02010600030101010101" pitchFamily="2" charset="-122"/>
              </a:rPr>
              <a:t> tang </a:t>
            </a:r>
            <a:r>
              <a:rPr lang="en-GB" sz="1800" dirty="0" err="1">
                <a:solidFill>
                  <a:srgbClr val="000000"/>
                </a:solidFill>
                <a:effectLst/>
                <a:latin typeface="Times New Roman" panose="02020603050405020304" pitchFamily="18" charset="0"/>
                <a:ea typeface="DengXian" panose="02010600030101010101" pitchFamily="2" charset="-122"/>
              </a:rPr>
              <a:t>giảm</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âm</a:t>
            </a:r>
            <a:r>
              <a:rPr lang="en-GB" sz="1800" dirty="0">
                <a:solidFill>
                  <a:srgbClr val="000000"/>
                </a:solidFill>
                <a:effectLst/>
                <a:latin typeface="Times New Roman" panose="02020603050405020304" pitchFamily="18" charset="0"/>
                <a:ea typeface="DengXian" panose="02010600030101010101" pitchFamily="2" charset="-122"/>
              </a:rPr>
              <a:t> </a:t>
            </a:r>
            <a:r>
              <a:rPr lang="en-GB" sz="1800" dirty="0" err="1">
                <a:solidFill>
                  <a:srgbClr val="000000"/>
                </a:solidFill>
                <a:effectLst/>
                <a:latin typeface="Times New Roman" panose="02020603050405020304" pitchFamily="18" charset="0"/>
                <a:ea typeface="DengXian" panose="02010600030101010101" pitchFamily="2" charset="-122"/>
              </a:rPr>
              <a:t>lượng</a:t>
            </a:r>
            <a:r>
              <a:rPr lang="en-GB" sz="1800" dirty="0">
                <a:solidFill>
                  <a:srgbClr val="000000"/>
                </a:solidFill>
                <a:effectLst/>
                <a:latin typeface="Times New Roman" panose="02020603050405020304" pitchFamily="18" charset="0"/>
                <a:ea typeface="DengXian" panose="02010600030101010101" pitchFamily="2" charset="-122"/>
              </a:rPr>
              <a:t>, play/pause</a:t>
            </a:r>
            <a:endParaRPr lang="en-IE" sz="1800" dirty="0">
              <a:solidFill>
                <a:srgbClr val="000000"/>
              </a:solidFill>
              <a:effectLst/>
              <a:latin typeface="Times New Roman" panose="02020603050405020304" pitchFamily="18" charset="0"/>
              <a:ea typeface="DengXian" panose="02010600030101010101" pitchFamily="2" charset="-122"/>
            </a:endParaRPr>
          </a:p>
          <a:p>
            <a:pPr algn="just">
              <a:lnSpc>
                <a:spcPct val="150000"/>
              </a:lnSpc>
              <a:spcBef>
                <a:spcPts val="300"/>
              </a:spcBef>
              <a:spcAft>
                <a:spcPts val="800"/>
              </a:spcAft>
            </a:pPr>
            <a:r>
              <a:rPr lang="en-GB" sz="1800" dirty="0" err="1" smtClean="0">
                <a:solidFill>
                  <a:srgbClr val="000000"/>
                </a:solidFill>
                <a:effectLst/>
                <a:latin typeface="Times New Roman" panose="02020603050405020304" pitchFamily="18" charset="0"/>
                <a:ea typeface="DengXian" panose="02010600030101010101" pitchFamily="2" charset="-122"/>
              </a:rPr>
              <a:t>Phần</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mềm</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phân</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tích</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âm</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thanh</a:t>
            </a:r>
            <a:r>
              <a:rPr lang="en-GB" sz="1800" dirty="0" smtClean="0">
                <a:solidFill>
                  <a:srgbClr val="000000"/>
                </a:solidFill>
                <a:effectLst/>
                <a:latin typeface="Times New Roman" panose="02020603050405020304" pitchFamily="18" charset="0"/>
                <a:ea typeface="DengXian" panose="02010600030101010101" pitchFamily="2" charset="-122"/>
              </a:rPr>
              <a:t> SA </a:t>
            </a:r>
            <a:r>
              <a:rPr lang="en-GB" sz="1800" dirty="0" err="1" smtClean="0">
                <a:solidFill>
                  <a:srgbClr val="000000"/>
                </a:solidFill>
                <a:effectLst/>
                <a:latin typeface="Times New Roman" panose="02020603050405020304" pitchFamily="18" charset="0"/>
                <a:ea typeface="DengXian" panose="02010600030101010101" pitchFamily="2" charset="-122"/>
              </a:rPr>
              <a:t>là</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một</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đê</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tài</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hết</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sức</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thiết</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thực</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với</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nhu</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cầu</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của</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các</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công</a:t>
            </a:r>
            <a:r>
              <a:rPr lang="en-GB" sz="1800" dirty="0" smtClean="0">
                <a:solidFill>
                  <a:srgbClr val="000000"/>
                </a:solidFill>
                <a:effectLst/>
                <a:latin typeface="Times New Roman" panose="02020603050405020304" pitchFamily="18" charset="0"/>
                <a:ea typeface="DengXian" panose="02010600030101010101" pitchFamily="2" charset="-122"/>
              </a:rPr>
              <a:t> ty </a:t>
            </a:r>
            <a:r>
              <a:rPr lang="en-GB" sz="1800" dirty="0" err="1" smtClean="0">
                <a:solidFill>
                  <a:srgbClr val="000000"/>
                </a:solidFill>
                <a:effectLst/>
                <a:latin typeface="Times New Roman" panose="02020603050405020304" pitchFamily="18" charset="0"/>
                <a:ea typeface="DengXian" panose="02010600030101010101" pitchFamily="2" charset="-122"/>
              </a:rPr>
              <a:t>về</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thiết</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bị</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âm</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thanh</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như</a:t>
            </a:r>
            <a:r>
              <a:rPr lang="en-GB" sz="1800" dirty="0" smtClean="0">
                <a:solidFill>
                  <a:srgbClr val="000000"/>
                </a:solidFill>
                <a:effectLst/>
                <a:latin typeface="Times New Roman" panose="02020603050405020304" pitchFamily="18" charset="0"/>
                <a:ea typeface="DengXian" panose="02010600030101010101" pitchFamily="2" charset="-122"/>
              </a:rPr>
              <a:t> </a:t>
            </a:r>
            <a:r>
              <a:rPr lang="en-GB" sz="1800" dirty="0" err="1" smtClean="0">
                <a:solidFill>
                  <a:srgbClr val="000000"/>
                </a:solidFill>
                <a:effectLst/>
                <a:latin typeface="Times New Roman" panose="02020603050405020304" pitchFamily="18" charset="0"/>
                <a:ea typeface="DengXian" panose="02010600030101010101" pitchFamily="2" charset="-122"/>
              </a:rPr>
              <a:t>hiện</a:t>
            </a:r>
            <a:r>
              <a:rPr lang="en-GB" sz="1800" dirty="0" smtClean="0">
                <a:solidFill>
                  <a:srgbClr val="000000"/>
                </a:solidFill>
                <a:effectLst/>
                <a:latin typeface="Times New Roman" panose="02020603050405020304" pitchFamily="18" charset="0"/>
                <a:ea typeface="DengXian" panose="02010600030101010101" pitchFamily="2" charset="-122"/>
              </a:rPr>
              <a:t> nay.</a:t>
            </a:r>
          </a:p>
          <a:p>
            <a:pPr algn="just">
              <a:lnSpc>
                <a:spcPct val="150000"/>
              </a:lnSpc>
              <a:spcBef>
                <a:spcPts val="300"/>
              </a:spcBef>
              <a:spcAft>
                <a:spcPts val="800"/>
              </a:spcAft>
            </a:pPr>
            <a:endParaRPr lang="en-GB" dirty="0">
              <a:solidFill>
                <a:srgbClr val="000000"/>
              </a:solidFill>
              <a:latin typeface="Times New Roman" panose="02020603050405020304" pitchFamily="18" charset="0"/>
              <a:ea typeface="DengXian" panose="02010600030101010101" pitchFamily="2" charset="-122"/>
            </a:endParaRPr>
          </a:p>
          <a:p>
            <a:pPr algn="just">
              <a:lnSpc>
                <a:spcPct val="150000"/>
              </a:lnSpc>
              <a:spcBef>
                <a:spcPts val="300"/>
              </a:spcBef>
              <a:spcAft>
                <a:spcPts val="800"/>
              </a:spcAft>
            </a:pPr>
            <a:r>
              <a:rPr lang="en-GB" dirty="0" err="1">
                <a:latin typeface="Times New Roman" panose="02020603050405020304" pitchFamily="18" charset="0"/>
                <a:cs typeface="Times New Roman" panose="02020603050405020304" pitchFamily="18" charset="0"/>
              </a:rPr>
              <a:t>Tuy</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nhiên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với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thời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gian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ngắn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kiến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thức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kinh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nghiệm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hạn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chê</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ứng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dụng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phân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tích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âm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thanh</a:t>
            </a:r>
            <a:r>
              <a:rPr lang="en-GB" dirty="0">
                <a:latin typeface="Times New Roman" panose="02020603050405020304" pitchFamily="18" charset="0"/>
                <a:cs typeface="Times New Roman" panose="02020603050405020304" pitchFamily="18" charset="0"/>
              </a:rPr>
              <a:t> SA </a:t>
            </a:r>
            <a:r>
              <a:rPr lang="en-GB" dirty="0" err="1">
                <a:latin typeface="Times New Roman" panose="02020603050405020304" pitchFamily="18" charset="0"/>
                <a:cs typeface="Times New Roman" panose="02020603050405020304" pitchFamily="18" charset="0"/>
              </a:rPr>
              <a:t>vẫn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nhiều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thiếu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sót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chưa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thực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hiện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được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Rất</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mong </a:t>
            </a:r>
            <a:r>
              <a:rPr lang="en-GB" dirty="0" err="1" smtClean="0">
                <a:latin typeface="Times New Roman" panose="02020603050405020304" pitchFamily="18" charset="0"/>
                <a:cs typeface="Times New Roman" panose="02020603050405020304" pitchFamily="18" charset="0"/>
              </a:rPr>
              <a:t>các</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thầy</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cô</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giúp</a:t>
            </a:r>
            <a:r>
              <a:rPr lang="en-GB" dirty="0" smtClean="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đơ</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đê</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ứng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dụng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phân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tích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âm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thanh</a:t>
            </a:r>
            <a:r>
              <a:rPr lang="en-GB" dirty="0">
                <a:latin typeface="Times New Roman" panose="02020603050405020304" pitchFamily="18" charset="0"/>
                <a:cs typeface="Times New Roman" panose="02020603050405020304" pitchFamily="18" charset="0"/>
              </a:rPr>
              <a:t> SA </a:t>
            </a:r>
            <a:r>
              <a:rPr lang="en-GB" dirty="0" err="1">
                <a:latin typeface="Times New Roman" panose="02020603050405020304" pitchFamily="18" charset="0"/>
                <a:cs typeface="Times New Roman" panose="02020603050405020304" pitchFamily="18" charset="0"/>
              </a:rPr>
              <a:t>ngày</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hoàn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thiện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hơn</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spcBef>
                <a:spcPts val="300"/>
              </a:spcBef>
              <a:spcAft>
                <a:spcPts val="800"/>
              </a:spcAft>
            </a:pPr>
            <a:endParaRPr lang="en-IE" sz="1800" dirty="0">
              <a:solidFill>
                <a:srgbClr val="000000"/>
              </a:solidFill>
              <a:effectLst/>
              <a:latin typeface="Times New Roman" panose="02020603050405020304" pitchFamily="18" charset="0"/>
              <a:ea typeface="DengXian" panose="02010600030101010101" pitchFamily="2" charset="-122"/>
            </a:endParaRPr>
          </a:p>
        </p:txBody>
      </p:sp>
      <p:cxnSp>
        <p:nvCxnSpPr>
          <p:cNvPr id="2" name="Straight Connector 1">
            <a:extLst>
              <a:ext uri="{FF2B5EF4-FFF2-40B4-BE49-F238E27FC236}">
                <a16:creationId xmlns:a16="http://schemas.microsoft.com/office/drawing/2014/main" id="{FF312DCC-AE0A-02E6-A047-1F500E2563CF}"/>
              </a:ext>
            </a:extLst>
          </p:cNvPr>
          <p:cNvCxnSpPr>
            <a:cxnSpLocks/>
          </p:cNvCxnSpPr>
          <p:nvPr/>
        </p:nvCxnSpPr>
        <p:spPr>
          <a:xfrm>
            <a:off x="574739" y="721933"/>
            <a:ext cx="1469218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910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78CCDA3-05AD-7A93-C201-83E9B162F266}"/>
              </a:ext>
            </a:extLst>
          </p:cNvPr>
          <p:cNvGraphicFramePr/>
          <p:nvPr>
            <p:extLst>
              <p:ext uri="{D42A27DB-BD31-4B8C-83A1-F6EECF244321}">
                <p14:modId xmlns:p14="http://schemas.microsoft.com/office/powerpoint/2010/main" val="215357220"/>
              </p:ext>
            </p:extLst>
          </p:nvPr>
        </p:nvGraphicFramePr>
        <p:xfrm>
          <a:off x="2675001" y="1839503"/>
          <a:ext cx="10034001" cy="4318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31B09E53-4916-F104-30D0-1A6218518A22}"/>
              </a:ext>
            </a:extLst>
          </p:cNvPr>
          <p:cNvGrpSpPr/>
          <p:nvPr/>
        </p:nvGrpSpPr>
        <p:grpSpPr>
          <a:xfrm>
            <a:off x="5215834" y="6399359"/>
            <a:ext cx="7425160" cy="1392883"/>
            <a:chOff x="2608840" y="2925200"/>
            <a:chExt cx="7425160" cy="1392883"/>
          </a:xfrm>
        </p:grpSpPr>
        <p:sp>
          <p:nvSpPr>
            <p:cNvPr id="8" name="Rectangle 7">
              <a:extLst>
                <a:ext uri="{FF2B5EF4-FFF2-40B4-BE49-F238E27FC236}">
                  <a16:creationId xmlns:a16="http://schemas.microsoft.com/office/drawing/2014/main" id="{060920DF-FAEC-D064-5343-A94A980B4979}"/>
                </a:ext>
              </a:extLst>
            </p:cNvPr>
            <p:cNvSpPr/>
            <p:nvPr/>
          </p:nvSpPr>
          <p:spPr>
            <a:xfrm>
              <a:off x="2608840" y="2925200"/>
              <a:ext cx="7425160" cy="139288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TextBox 8">
              <a:extLst>
                <a:ext uri="{FF2B5EF4-FFF2-40B4-BE49-F238E27FC236}">
                  <a16:creationId xmlns:a16="http://schemas.microsoft.com/office/drawing/2014/main" id="{4C49C0AB-FA86-2CAC-9ECC-5FEA914C16D9}"/>
                </a:ext>
              </a:extLst>
            </p:cNvPr>
            <p:cNvSpPr txBox="1"/>
            <p:nvPr/>
          </p:nvSpPr>
          <p:spPr>
            <a:xfrm>
              <a:off x="2608840" y="2925200"/>
              <a:ext cx="7425160" cy="139288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0965" tIns="100965" rIns="100965" bIns="100965" numCol="1" spcCol="1270" anchor="b" anchorCtr="0">
              <a:noAutofit/>
            </a:bodyPr>
            <a:lstStyle/>
            <a:p>
              <a:pPr marL="0" lvl="0" indent="0" algn="l" defTabSz="2355850">
                <a:lnSpc>
                  <a:spcPct val="90000"/>
                </a:lnSpc>
                <a:spcBef>
                  <a:spcPct val="0"/>
                </a:spcBef>
                <a:spcAft>
                  <a:spcPct val="35000"/>
                </a:spcAft>
                <a:buNone/>
              </a:pPr>
              <a:r>
                <a:rPr lang="en-US" sz="3600" dirty="0" err="1">
                  <a:latin typeface="Arial" panose="020B0604020202020204" pitchFamily="34" charset="0"/>
                  <a:cs typeface="Arial" panose="020B0604020202020204" pitchFamily="34" charset="0"/>
                </a:rPr>
                <a:t>Kết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luận</a:t>
              </a:r>
              <a:endParaRPr lang="en-IE" sz="3600" kern="1200" dirty="0">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8E8E1807-D05D-9B00-6E97-51E15B65B1C4}"/>
              </a:ext>
            </a:extLst>
          </p:cNvPr>
          <p:cNvGrpSpPr/>
          <p:nvPr/>
        </p:nvGrpSpPr>
        <p:grpSpPr>
          <a:xfrm>
            <a:off x="2675001" y="6225739"/>
            <a:ext cx="2608840" cy="1392883"/>
            <a:chOff x="0" y="2925200"/>
            <a:chExt cx="2608840" cy="1392883"/>
          </a:xfrm>
        </p:grpSpPr>
        <p:sp>
          <p:nvSpPr>
            <p:cNvPr id="6" name="Rectangle: Top Corners Rounded 5">
              <a:extLst>
                <a:ext uri="{FF2B5EF4-FFF2-40B4-BE49-F238E27FC236}">
                  <a16:creationId xmlns:a16="http://schemas.microsoft.com/office/drawing/2014/main" id="{501F5DF1-D64E-B544-038F-AD84270D96CE}"/>
                </a:ext>
              </a:extLst>
            </p:cNvPr>
            <p:cNvSpPr/>
            <p:nvPr/>
          </p:nvSpPr>
          <p:spPr>
            <a:xfrm>
              <a:off x="0" y="2925200"/>
              <a:ext cx="2608840" cy="1392883"/>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E"/>
            </a:p>
          </p:txBody>
        </p:sp>
        <p:sp>
          <p:nvSpPr>
            <p:cNvPr id="7" name="Rectangle: Top Corners Rounded 6">
              <a:extLst>
                <a:ext uri="{FF2B5EF4-FFF2-40B4-BE49-F238E27FC236}">
                  <a16:creationId xmlns:a16="http://schemas.microsoft.com/office/drawing/2014/main" id="{53BE737E-5DCC-F9D0-E52A-55828B6F8741}"/>
                </a:ext>
              </a:extLst>
            </p:cNvPr>
            <p:cNvSpPr txBox="1"/>
            <p:nvPr/>
          </p:nvSpPr>
          <p:spPr>
            <a:xfrm>
              <a:off x="68007" y="2993207"/>
              <a:ext cx="2472826" cy="13248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err="1">
                  <a:latin typeface="Arial" panose="020B0604020202020204" pitchFamily="34" charset="0"/>
                  <a:cs typeface="Arial" panose="020B0604020202020204" pitchFamily="34" charset="0"/>
                </a:rPr>
                <a:t>Phần</a:t>
              </a:r>
              <a:r>
                <a:rPr lang="en-US" sz="3600" kern="1200" dirty="0">
                  <a:latin typeface="Arial" panose="020B0604020202020204" pitchFamily="34" charset="0"/>
                  <a:cs typeface="Arial" panose="020B0604020202020204" pitchFamily="34" charset="0"/>
                </a:rPr>
                <a:t> 4</a:t>
              </a:r>
              <a:endParaRPr lang="en-IE" sz="3600" kern="1200" dirty="0">
                <a:latin typeface="Arial" panose="020B0604020202020204" pitchFamily="34" charset="0"/>
                <a:cs typeface="Arial" panose="020B0604020202020204" pitchFamily="34" charset="0"/>
              </a:endParaRPr>
            </a:p>
          </p:txBody>
        </p:sp>
      </p:grpSp>
      <p:cxnSp>
        <p:nvCxnSpPr>
          <p:cNvPr id="13" name="Straight Connector 12">
            <a:extLst>
              <a:ext uri="{FF2B5EF4-FFF2-40B4-BE49-F238E27FC236}">
                <a16:creationId xmlns:a16="http://schemas.microsoft.com/office/drawing/2014/main" id="{DE2DFB4F-BE8A-027A-03C6-3EC7A66B25A3}"/>
              </a:ext>
            </a:extLst>
          </p:cNvPr>
          <p:cNvCxnSpPr/>
          <p:nvPr/>
        </p:nvCxnSpPr>
        <p:spPr>
          <a:xfrm>
            <a:off x="2675001" y="7618622"/>
            <a:ext cx="10126599" cy="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B5185760-B6BC-B4B6-7B16-072AAE759671}"/>
              </a:ext>
            </a:extLst>
          </p:cNvPr>
          <p:cNvSpPr txBox="1"/>
          <p:nvPr/>
        </p:nvSpPr>
        <p:spPr>
          <a:xfrm>
            <a:off x="6759615" y="378613"/>
            <a:ext cx="5301205" cy="584775"/>
          </a:xfrm>
          <a:prstGeom prst="rect">
            <a:avLst/>
          </a:prstGeom>
          <a:noFill/>
        </p:spPr>
        <p:txBody>
          <a:bodyPr wrap="square" rtlCol="0">
            <a:spAutoFit/>
          </a:bodyPr>
          <a:lstStyle/>
          <a:p>
            <a:r>
              <a:rPr lang="en-US" sz="3200" smtClean="0">
                <a:latin typeface="Arial" panose="020B0604020202020204" pitchFamily="34" charset="0"/>
                <a:cs typeface="Arial" panose="020B0604020202020204" pitchFamily="34" charset="0"/>
              </a:rPr>
              <a:t>Mục Lục</a:t>
            </a:r>
            <a:endParaRPr lang="en-IE" sz="3200" dirty="0">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0AA58449-C61F-02CA-6569-6DFFEF45264A}"/>
              </a:ext>
            </a:extLst>
          </p:cNvPr>
          <p:cNvCxnSpPr>
            <a:cxnSpLocks/>
          </p:cNvCxnSpPr>
          <p:nvPr/>
        </p:nvCxnSpPr>
        <p:spPr>
          <a:xfrm>
            <a:off x="691978" y="932193"/>
            <a:ext cx="1469218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362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CD9A7-4472-42A5-105B-C36CCDF05409}"/>
              </a:ext>
            </a:extLst>
          </p:cNvPr>
          <p:cNvSpPr txBox="1"/>
          <p:nvPr/>
        </p:nvSpPr>
        <p:spPr>
          <a:xfrm>
            <a:off x="6178679" y="347418"/>
            <a:ext cx="327424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Lý do </a:t>
            </a:r>
            <a:r>
              <a:rPr lang="en-US" sz="3200" dirty="0" err="1">
                <a:latin typeface="Arial" panose="020B0604020202020204" pitchFamily="34" charset="0"/>
                <a:cs typeface="Arial" panose="020B0604020202020204" pitchFamily="34" charset="0"/>
              </a:rPr>
              <a:t>chọn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đề</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tài</a:t>
            </a:r>
            <a:endParaRPr lang="en-IE"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EFE1ED6-25D4-7966-2654-17E48C62BB61}"/>
              </a:ext>
            </a:extLst>
          </p:cNvPr>
          <p:cNvSpPr txBox="1"/>
          <p:nvPr/>
        </p:nvSpPr>
        <p:spPr>
          <a:xfrm>
            <a:off x="691978" y="1235676"/>
            <a:ext cx="11899557" cy="2985433"/>
          </a:xfrm>
          <a:prstGeom prst="rect">
            <a:avLst/>
          </a:prstGeom>
          <a:noFill/>
        </p:spPr>
        <p:txBody>
          <a:bodyPr wrap="square" rtlCol="0">
            <a:spAutoFit/>
          </a:bodyPr>
          <a:lstStyle/>
          <a:p>
            <a:pPr marL="285750" indent="-285750" algn="just">
              <a:lnSpc>
                <a:spcPct val="150000"/>
              </a:lnSpc>
              <a:spcBef>
                <a:spcPts val="600"/>
              </a:spcBef>
              <a:spcAft>
                <a:spcPts val="600"/>
              </a:spcAft>
              <a:buFontTx/>
              <a:buChar char="-"/>
            </a:pPr>
            <a:r>
              <a:rPr lang="en-US" sz="1600" dirty="0" err="1">
                <a:latin typeface="Arial" panose="020B0604020202020204" pitchFamily="34" charset="0"/>
                <a:cs typeface="Arial" panose="020B0604020202020204" pitchFamily="34" charset="0"/>
              </a:rPr>
              <a:t>Nghành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sản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xuất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âm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như</a:t>
            </a:r>
            <a:r>
              <a:rPr lang="en-US" sz="1600" dirty="0">
                <a:latin typeface="Arial" panose="020B0604020202020204" pitchFamily="34" charset="0"/>
                <a:cs typeface="Arial" panose="020B0604020202020204" pitchFamily="34" charset="0"/>
              </a:rPr>
              <a:t> loa, tai </a:t>
            </a:r>
            <a:r>
              <a:rPr lang="en-US" sz="1600" dirty="0" err="1">
                <a:latin typeface="Arial" panose="020B0604020202020204" pitchFamily="34" charset="0"/>
                <a:cs typeface="Arial" panose="020B0604020202020204" pitchFamily="34" charset="0"/>
              </a:rPr>
              <a:t>nghe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dây</a:t>
            </a:r>
            <a:r>
              <a:rPr lang="en-US" sz="1600" dirty="0">
                <a:latin typeface="Arial" panose="020B0604020202020204" pitchFamily="34" charset="0"/>
                <a:cs typeface="Arial" panose="020B0604020202020204" pitchFamily="34" charset="0"/>
              </a:rPr>
              <a:t>, tai </a:t>
            </a:r>
            <a:r>
              <a:rPr lang="en-US" sz="1600" dirty="0" err="1">
                <a:latin typeface="Arial" panose="020B0604020202020204" pitchFamily="34" charset="0"/>
                <a:cs typeface="Arial" panose="020B0604020202020204" pitchFamily="34" charset="0"/>
              </a:rPr>
              <a:t>nghe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dây</a:t>
            </a:r>
            <a:r>
              <a:rPr lang="en-US" sz="1600" dirty="0">
                <a:latin typeface="Arial" panose="020B0604020202020204" pitchFamily="34" charset="0"/>
                <a:cs typeface="Arial" panose="020B0604020202020204" pitchFamily="34" charset="0"/>
              </a:rPr>
              <a:t>, micro </a:t>
            </a:r>
            <a:r>
              <a:rPr lang="en-US" sz="1600" dirty="0" err="1">
                <a:latin typeface="Arial" panose="020B0604020202020204" pitchFamily="34" charset="0"/>
                <a:cs typeface="Arial" panose="020B0604020202020204" pitchFamily="34" charset="0"/>
              </a:rPr>
              <a:t>đang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rất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phát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hội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rất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cao</a:t>
            </a:r>
            <a:endParaRPr lang="en-US" sz="1600" dirty="0">
              <a:latin typeface="Arial" panose="020B0604020202020204" pitchFamily="34" charset="0"/>
              <a:cs typeface="Arial" panose="020B0604020202020204" pitchFamily="34" charset="0"/>
            </a:endParaRPr>
          </a:p>
          <a:p>
            <a:pPr marL="285750" indent="-285750" algn="just">
              <a:lnSpc>
                <a:spcPct val="150000"/>
              </a:lnSpc>
              <a:spcBef>
                <a:spcPts val="600"/>
              </a:spcBef>
              <a:spcAft>
                <a:spcPts val="600"/>
              </a:spcAft>
              <a:buFontTx/>
              <a:buChar char="-"/>
            </a:pPr>
            <a:r>
              <a:rPr lang="en-US" sz="1600" dirty="0" err="1">
                <a:latin typeface="Arial" panose="020B0604020202020204" pitchFamily="34" charset="0"/>
                <a:cs typeface="Arial" panose="020B0604020202020204" pitchFamily="34" charset="0"/>
              </a:rPr>
              <a:t>Vì</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vậy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thống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kiểm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chất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lượng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âm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máy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sản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xuất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nghiệp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trọng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thiết</a:t>
            </a:r>
            <a:endParaRPr lang="en-US" sz="1600" dirty="0">
              <a:latin typeface="Arial" panose="020B0604020202020204" pitchFamily="34" charset="0"/>
              <a:cs typeface="Arial" panose="020B0604020202020204" pitchFamily="34" charset="0"/>
            </a:endParaRPr>
          </a:p>
          <a:p>
            <a:pPr marL="285750" indent="-285750" algn="just">
              <a:lnSpc>
                <a:spcPct val="150000"/>
              </a:lnSpc>
              <a:spcBef>
                <a:spcPts val="600"/>
              </a:spcBef>
              <a:spcAft>
                <a:spcPts val="600"/>
              </a:spcAft>
              <a:buFontTx/>
              <a:buChar char="-"/>
            </a:pPr>
            <a:r>
              <a:rPr lang="vi-VN" sz="1600" dirty="0">
                <a:latin typeface="Arial" panose="020B0604020202020204" pitchFamily="34" charset="0"/>
                <a:cs typeface="Arial" panose="020B0604020202020204" pitchFamily="34" charset="0"/>
              </a:rPr>
              <a:t>Sound</a:t>
            </a:r>
            <a:r>
              <a:rPr lang="en-US" sz="1600" dirty="0">
                <a:latin typeface="Arial" panose="020B0604020202020204" pitchFamily="34" charset="0"/>
                <a:cs typeface="Arial" panose="020B0604020202020204" pitchFamily="34" charset="0"/>
              </a:rPr>
              <a:t> Analysis</a:t>
            </a:r>
            <a:r>
              <a:rPr lang="vi-VN" sz="1600" dirty="0">
                <a:latin typeface="Arial" panose="020B0604020202020204" pitchFamily="34" charset="0"/>
                <a:cs typeface="Arial" panose="020B0604020202020204" pitchFamily="34" charset="0"/>
              </a:rPr>
              <a:t> hoạt động trên các nguyên tắc giống như hệ thống đo lường độc lập, truyền thống bao gồm Bộ tạo tín hiệu, Đồng hồ vạn năng RMS, bộ lọc theo dõi và máy ghi mức. Với Sound</a:t>
            </a:r>
            <a:r>
              <a:rPr lang="en-US" sz="1600" dirty="0">
                <a:latin typeface="Arial" panose="020B0604020202020204" pitchFamily="34" charset="0"/>
                <a:cs typeface="Arial" panose="020B0604020202020204" pitchFamily="34" charset="0"/>
              </a:rPr>
              <a:t> Analysis</a:t>
            </a:r>
            <a:r>
              <a:rPr lang="vi-VN" sz="1600" dirty="0">
                <a:latin typeface="Arial" panose="020B0604020202020204" pitchFamily="34" charset="0"/>
                <a:cs typeface="Arial" panose="020B0604020202020204" pitchFamily="34" charset="0"/>
              </a:rPr>
              <a:t> , tất cả</a:t>
            </a:r>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trong số các chức năng này được triển khai trong</a:t>
            </a:r>
            <a:r>
              <a:rPr lang="en-US" sz="1600" dirty="0">
                <a:latin typeface="Arial" panose="020B0604020202020204" pitchFamily="34" charset="0"/>
                <a:cs typeface="Arial" panose="020B0604020202020204" pitchFamily="34" charset="0"/>
              </a:rPr>
              <a:t> 1</a:t>
            </a:r>
            <a:r>
              <a:rPr lang="vi-VN" sz="1600" dirty="0">
                <a:latin typeface="Arial" panose="020B0604020202020204" pitchFamily="34" charset="0"/>
                <a:cs typeface="Arial" panose="020B0604020202020204" pitchFamily="34" charset="0"/>
              </a:rPr>
              <a:t> phần mềm d</a:t>
            </a:r>
            <a:r>
              <a:rPr lang="en-US" sz="1600" dirty="0" err="1">
                <a:latin typeface="Arial" panose="020B0604020202020204" pitchFamily="34" charset="0"/>
                <a:cs typeface="Arial" panose="020B0604020202020204" pitchFamily="34" charset="0"/>
              </a:rPr>
              <a:t>uy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nhất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giúp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kiệm</a:t>
            </a:r>
            <a:r>
              <a:rPr lang="en-US" sz="1600" dirty="0">
                <a:latin typeface="Arial" panose="020B0604020202020204" pitchFamily="34" charset="0"/>
                <a:cs typeface="Arial" panose="020B0604020202020204" pitchFamily="34" charset="0"/>
              </a:rPr>
              <a:t> chi </a:t>
            </a:r>
            <a:r>
              <a:rPr lang="en-US" sz="1600" dirty="0" err="1">
                <a:latin typeface="Arial" panose="020B0604020202020204" pitchFamily="34" charset="0"/>
                <a:cs typeface="Arial" panose="020B0604020202020204" pitchFamily="34" charset="0"/>
              </a:rPr>
              <a:t>phí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đầu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khai</a:t>
            </a:r>
            <a:r>
              <a:rPr lang="en-US" sz="1600" dirty="0">
                <a:latin typeface="Arial" panose="020B0604020202020204" pitchFamily="34" charset="0"/>
                <a:cs typeface="Arial" panose="020B0604020202020204" pitchFamily="34" charset="0"/>
              </a:rPr>
              <a:t> 1 </a:t>
            </a:r>
            <a:r>
              <a:rPr lang="en-US" sz="1600" dirty="0" err="1">
                <a:latin typeface="Arial" panose="020B0604020202020204" pitchFamily="34" charset="0"/>
                <a:cs typeface="Arial" panose="020B0604020202020204" pitchFamily="34" charset="0"/>
              </a:rPr>
              <a:t>cách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chóng</a:t>
            </a:r>
            <a:endParaRPr lang="en-IE"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B84A72B-65DD-786E-7C7B-2D6210283812}"/>
              </a:ext>
            </a:extLst>
          </p:cNvPr>
          <p:cNvPicPr>
            <a:picLocks noChangeAspect="1"/>
          </p:cNvPicPr>
          <p:nvPr/>
        </p:nvPicPr>
        <p:blipFill>
          <a:blip r:embed="rId2"/>
          <a:stretch>
            <a:fillRect/>
          </a:stretch>
        </p:blipFill>
        <p:spPr>
          <a:xfrm>
            <a:off x="1454989" y="4299321"/>
            <a:ext cx="3886537" cy="3261643"/>
          </a:xfrm>
          <a:prstGeom prst="rect">
            <a:avLst/>
          </a:prstGeom>
        </p:spPr>
      </p:pic>
      <p:pic>
        <p:nvPicPr>
          <p:cNvPr id="7" name="Picture 6">
            <a:extLst>
              <a:ext uri="{FF2B5EF4-FFF2-40B4-BE49-F238E27FC236}">
                <a16:creationId xmlns:a16="http://schemas.microsoft.com/office/drawing/2014/main" id="{700ED717-1882-4A50-AE3E-CC1814E55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0138" y="3984824"/>
            <a:ext cx="3286638" cy="3690260"/>
          </a:xfrm>
          <a:prstGeom prst="rect">
            <a:avLst/>
          </a:prstGeom>
        </p:spPr>
      </p:pic>
      <p:sp>
        <p:nvSpPr>
          <p:cNvPr id="8" name="TextBox 7">
            <a:extLst>
              <a:ext uri="{FF2B5EF4-FFF2-40B4-BE49-F238E27FC236}">
                <a16:creationId xmlns:a16="http://schemas.microsoft.com/office/drawing/2014/main" id="{B1AF3E9F-DE7F-2881-A0CF-56D84980E1F0}"/>
              </a:ext>
            </a:extLst>
          </p:cNvPr>
          <p:cNvSpPr txBox="1"/>
          <p:nvPr/>
        </p:nvSpPr>
        <p:spPr>
          <a:xfrm>
            <a:off x="1454989" y="7675084"/>
            <a:ext cx="4451542" cy="276999"/>
          </a:xfrm>
          <a:prstGeom prst="rect">
            <a:avLst/>
          </a:prstGeom>
          <a:noFill/>
        </p:spPr>
        <p:txBody>
          <a:bodyPr wrap="square" rtlCol="0">
            <a:spAutoFit/>
          </a:bodyPr>
          <a:lstStyle/>
          <a:p>
            <a:r>
              <a:rPr lang="en-US" sz="1200" dirty="0" err="1">
                <a:latin typeface="Arial" panose="020B0604020202020204" pitchFamily="34" charset="0"/>
                <a:cs typeface="Arial" panose="020B0604020202020204" pitchFamily="34" charset="0"/>
              </a:rPr>
              <a:t>Hình</a:t>
            </a:r>
            <a:r>
              <a:rPr lang="en-US" sz="1200" dirty="0">
                <a:latin typeface="Arial" panose="020B0604020202020204" pitchFamily="34" charset="0"/>
                <a:cs typeface="Arial" panose="020B0604020202020204" pitchFamily="34" charset="0"/>
              </a:rPr>
              <a:t> 1. </a:t>
            </a:r>
            <a:r>
              <a:rPr lang="en-US" sz="1200" dirty="0" err="1">
                <a:latin typeface="Arial" panose="020B0604020202020204" pitchFamily="34" charset="0"/>
                <a:cs typeface="Arial" panose="020B0604020202020204" pitchFamily="34" charset="0"/>
              </a:rPr>
              <a:t>Hệ</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lường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âm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thanh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truyền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thống</a:t>
            </a:r>
            <a:endParaRPr lang="en-IE"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613AEE9-8287-1487-555E-EADD0DBAE7E5}"/>
              </a:ext>
            </a:extLst>
          </p:cNvPr>
          <p:cNvSpPr txBox="1"/>
          <p:nvPr/>
        </p:nvSpPr>
        <p:spPr>
          <a:xfrm>
            <a:off x="9917686" y="7859750"/>
            <a:ext cx="5157558" cy="276999"/>
          </a:xfrm>
          <a:prstGeom prst="rect">
            <a:avLst/>
          </a:prstGeom>
          <a:noFill/>
        </p:spPr>
        <p:txBody>
          <a:bodyPr wrap="square" rtlCol="0">
            <a:spAutoFit/>
          </a:bodyPr>
          <a:lstStyle/>
          <a:p>
            <a:r>
              <a:rPr lang="en-US" sz="1200" dirty="0" err="1">
                <a:latin typeface="Arial" panose="020B0604020202020204" pitchFamily="34" charset="0"/>
                <a:cs typeface="Arial" panose="020B0604020202020204" pitchFamily="34" charset="0"/>
              </a:rPr>
              <a:t>Hình</a:t>
            </a:r>
            <a:r>
              <a:rPr lang="en-US" sz="1200" dirty="0">
                <a:latin typeface="Arial" panose="020B0604020202020204" pitchFamily="34" charset="0"/>
                <a:cs typeface="Arial" panose="020B0604020202020204" pitchFamily="34" charset="0"/>
              </a:rPr>
              <a:t> 2. </a:t>
            </a:r>
            <a:r>
              <a:rPr lang="en-US" sz="1200" dirty="0" err="1">
                <a:latin typeface="Arial" panose="020B0604020202020204" pitchFamily="34" charset="0"/>
                <a:cs typeface="Arial" panose="020B0604020202020204" pitchFamily="34" charset="0"/>
              </a:rPr>
              <a:t>Hệ</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lường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âm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thanh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sử</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dụng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phần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mềm</a:t>
            </a:r>
            <a:r>
              <a:rPr lang="en-US" sz="1200" dirty="0">
                <a:latin typeface="Arial" panose="020B0604020202020204" pitchFamily="34" charset="0"/>
                <a:cs typeface="Arial" panose="020B0604020202020204" pitchFamily="34" charset="0"/>
              </a:rPr>
              <a:t> Sound Analysis</a:t>
            </a:r>
            <a:endParaRPr lang="en-IE" sz="1200"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9C5E299B-70FF-7F84-4182-A5C31D276134}"/>
              </a:ext>
            </a:extLst>
          </p:cNvPr>
          <p:cNvCxnSpPr>
            <a:cxnSpLocks/>
          </p:cNvCxnSpPr>
          <p:nvPr/>
        </p:nvCxnSpPr>
        <p:spPr>
          <a:xfrm>
            <a:off x="691978" y="932193"/>
            <a:ext cx="1469218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732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3C0A69-E57D-4288-724B-39D8EAE4FB4F}"/>
              </a:ext>
            </a:extLst>
          </p:cNvPr>
          <p:cNvPicPr>
            <a:picLocks noChangeAspect="1"/>
          </p:cNvPicPr>
          <p:nvPr/>
        </p:nvPicPr>
        <p:blipFill>
          <a:blip r:embed="rId2"/>
          <a:stretch>
            <a:fillRect/>
          </a:stretch>
        </p:blipFill>
        <p:spPr>
          <a:xfrm>
            <a:off x="4885434" y="964498"/>
            <a:ext cx="5756469" cy="4556700"/>
          </a:xfrm>
          <a:prstGeom prst="rect">
            <a:avLst/>
          </a:prstGeom>
        </p:spPr>
      </p:pic>
      <p:cxnSp>
        <p:nvCxnSpPr>
          <p:cNvPr id="10" name="Straight Connector 9">
            <a:extLst>
              <a:ext uri="{FF2B5EF4-FFF2-40B4-BE49-F238E27FC236}">
                <a16:creationId xmlns:a16="http://schemas.microsoft.com/office/drawing/2014/main" id="{B64C0216-3C05-BBAE-E97E-D951A08ACA33}"/>
              </a:ext>
            </a:extLst>
          </p:cNvPr>
          <p:cNvCxnSpPr>
            <a:cxnSpLocks/>
          </p:cNvCxnSpPr>
          <p:nvPr/>
        </p:nvCxnSpPr>
        <p:spPr>
          <a:xfrm>
            <a:off x="574739" y="770147"/>
            <a:ext cx="14692184"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Rectangle: Rounded Corners 1">
            <a:extLst>
              <a:ext uri="{FF2B5EF4-FFF2-40B4-BE49-F238E27FC236}">
                <a16:creationId xmlns:a16="http://schemas.microsoft.com/office/drawing/2014/main" id="{966AF62B-236B-F63E-3917-E871646553EF}"/>
              </a:ext>
            </a:extLst>
          </p:cNvPr>
          <p:cNvSpPr/>
          <p:nvPr/>
        </p:nvSpPr>
        <p:spPr>
          <a:xfrm>
            <a:off x="7724147" y="6492658"/>
            <a:ext cx="939360" cy="7718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Micro </a:t>
            </a:r>
            <a:r>
              <a:rPr lang="en-US" sz="1200" dirty="0" err="1">
                <a:latin typeface="Arial" panose="020B0604020202020204" pitchFamily="34" charset="0"/>
                <a:cs typeface="Arial" panose="020B0604020202020204" pitchFamily="34" charset="0"/>
              </a:rPr>
              <a:t>ghi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âm</a:t>
            </a:r>
            <a:endParaRPr lang="en-IE" sz="1200"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AD95DF83-A5D3-AD0B-62AB-F081C921497C}"/>
              </a:ext>
            </a:extLst>
          </p:cNvPr>
          <p:cNvSpPr/>
          <p:nvPr/>
        </p:nvSpPr>
        <p:spPr>
          <a:xfrm>
            <a:off x="6118461" y="6519580"/>
            <a:ext cx="1166907" cy="7718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1200" dirty="0" err="1">
                <a:latin typeface="Arial" panose="020B0604020202020204" pitchFamily="34" charset="0"/>
                <a:cs typeface="Arial" panose="020B0604020202020204" pitchFamily="34" charset="0"/>
              </a:rPr>
              <a:t>Phát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âm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thanh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tiêu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chuẩn</a:t>
            </a:r>
            <a:endParaRPr lang="en-IE" sz="1200"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627E190E-EB83-68D0-58FC-004CC6DBA813}"/>
              </a:ext>
            </a:extLst>
          </p:cNvPr>
          <p:cNvSpPr/>
          <p:nvPr/>
        </p:nvSpPr>
        <p:spPr>
          <a:xfrm>
            <a:off x="9080409" y="6436065"/>
            <a:ext cx="1166907" cy="7821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just"/>
            <a:r>
              <a:rPr lang="en-US" sz="1200" dirty="0" err="1">
                <a:latin typeface="Arial" panose="020B0604020202020204" pitchFamily="34" charset="0"/>
                <a:cs typeface="Arial" panose="020B0604020202020204" pitchFamily="34" charset="0"/>
              </a:rPr>
              <a:t>Nhân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tín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hiệu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với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cửa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sổ</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dữ</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liệu</a:t>
            </a:r>
            <a:endParaRPr lang="en-IE" sz="12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95965E6F-1654-6223-975E-7442CE9800F1}"/>
              </a:ext>
            </a:extLst>
          </p:cNvPr>
          <p:cNvSpPr/>
          <p:nvPr/>
        </p:nvSpPr>
        <p:spPr>
          <a:xfrm>
            <a:off x="10633788" y="6088287"/>
            <a:ext cx="893836" cy="156776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a:latin typeface="Arial" panose="020B0604020202020204" pitchFamily="34" charset="0"/>
                <a:cs typeface="Arial" panose="020B0604020202020204" pitchFamily="34" charset="0"/>
              </a:rPr>
              <a:t>Phân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tích</a:t>
            </a:r>
            <a:r>
              <a:rPr lang="en-US" sz="1200" dirty="0">
                <a:latin typeface="Arial" panose="020B0604020202020204" pitchFamily="34" charset="0"/>
                <a:cs typeface="Arial" panose="020B0604020202020204" pitchFamily="34" charset="0"/>
              </a:rPr>
              <a:t> FFT</a:t>
            </a:r>
            <a:endParaRPr lang="en-IE" sz="1200"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1A0AF96-56F0-7452-1AC4-13079AB8949C}"/>
              </a:ext>
            </a:extLst>
          </p:cNvPr>
          <p:cNvSpPr/>
          <p:nvPr/>
        </p:nvSpPr>
        <p:spPr>
          <a:xfrm>
            <a:off x="4182674" y="6492659"/>
            <a:ext cx="1324501" cy="7987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1200" dirty="0" err="1">
                <a:latin typeface="Arial" panose="020B0604020202020204" pitchFamily="34" charset="0"/>
                <a:cs typeface="Arial" panose="020B0604020202020204" pitchFamily="34" charset="0"/>
              </a:rPr>
              <a:t>Cài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đặt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thiết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bị</a:t>
            </a:r>
            <a:r>
              <a:rPr lang="en-US" sz="1200" dirty="0">
                <a:latin typeface="Arial" panose="020B0604020202020204" pitchFamily="34" charset="0"/>
                <a:cs typeface="Arial" panose="020B0604020202020204" pitchFamily="34" charset="0"/>
              </a:rPr>
              <a:t> audio input </a:t>
            </a:r>
            <a:r>
              <a:rPr lang="en-US" sz="1200" dirty="0" err="1">
                <a:latin typeface="Arial" panose="020B0604020202020204" pitchFamily="34" charset="0"/>
                <a:cs typeface="Arial" panose="020B0604020202020204" pitchFamily="34" charset="0"/>
              </a:rPr>
              <a:t>và</a:t>
            </a:r>
            <a:r>
              <a:rPr lang="en-US" sz="1200" dirty="0">
                <a:latin typeface="Arial" panose="020B0604020202020204" pitchFamily="34" charset="0"/>
                <a:cs typeface="Arial" panose="020B0604020202020204" pitchFamily="34" charset="0"/>
              </a:rPr>
              <a:t> output</a:t>
            </a:r>
            <a:endParaRPr lang="en-IE" sz="1200"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6721F073-C52F-C949-226E-7154904B3706}"/>
              </a:ext>
            </a:extLst>
          </p:cNvPr>
          <p:cNvSpPr/>
          <p:nvPr/>
        </p:nvSpPr>
        <p:spPr>
          <a:xfrm>
            <a:off x="12273765" y="6439030"/>
            <a:ext cx="1046320" cy="514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a:latin typeface="Arial" panose="020B0604020202020204" pitchFamily="34" charset="0"/>
                <a:cs typeface="Arial" panose="020B0604020202020204" pitchFamily="34" charset="0"/>
              </a:rPr>
              <a:t>Tìm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số</a:t>
            </a:r>
            <a:endParaRPr lang="en-IE" sz="1200" dirty="0">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8A91D392-103F-20E7-832A-EC97840C0C9B}"/>
              </a:ext>
            </a:extLst>
          </p:cNvPr>
          <p:cNvSpPr/>
          <p:nvPr/>
        </p:nvSpPr>
        <p:spPr>
          <a:xfrm>
            <a:off x="12192487" y="7757114"/>
            <a:ext cx="1127598" cy="52817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a:latin typeface="Arial" panose="020B0604020202020204" pitchFamily="34" charset="0"/>
                <a:cs typeface="Arial" panose="020B0604020202020204" pitchFamily="34" charset="0"/>
              </a:rPr>
              <a:t>Tính</a:t>
            </a:r>
            <a:r>
              <a:rPr lang="en-US" sz="1200" dirty="0">
                <a:latin typeface="Arial" panose="020B0604020202020204" pitchFamily="34" charset="0"/>
                <a:cs typeface="Arial" panose="020B0604020202020204" pitchFamily="34" charset="0"/>
              </a:rPr>
              <a:t> THD+N</a:t>
            </a:r>
            <a:endParaRPr lang="en-IE" sz="12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CA0F60C9-17DE-A5D8-3E68-917E3CED7776}"/>
              </a:ext>
            </a:extLst>
          </p:cNvPr>
          <p:cNvCxnSpPr>
            <a:cxnSpLocks/>
            <a:stCxn id="7" idx="3"/>
            <a:endCxn id="4" idx="1"/>
          </p:cNvCxnSpPr>
          <p:nvPr/>
        </p:nvCxnSpPr>
        <p:spPr>
          <a:xfrm>
            <a:off x="5507175" y="6892040"/>
            <a:ext cx="611286" cy="134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86198E4E-6980-3EC1-E2B5-F971EE55B908}"/>
              </a:ext>
            </a:extLst>
          </p:cNvPr>
          <p:cNvCxnSpPr>
            <a:cxnSpLocks/>
          </p:cNvCxnSpPr>
          <p:nvPr/>
        </p:nvCxnSpPr>
        <p:spPr>
          <a:xfrm>
            <a:off x="7296278" y="6888355"/>
            <a:ext cx="4254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589365F0-D614-080D-6074-4DA24DAB28BD}"/>
              </a:ext>
            </a:extLst>
          </p:cNvPr>
          <p:cNvCxnSpPr>
            <a:cxnSpLocks/>
          </p:cNvCxnSpPr>
          <p:nvPr/>
        </p:nvCxnSpPr>
        <p:spPr>
          <a:xfrm>
            <a:off x="8667063" y="6888355"/>
            <a:ext cx="41334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4534A3A2-24F5-3CC3-8491-C5C2246065E5}"/>
              </a:ext>
            </a:extLst>
          </p:cNvPr>
          <p:cNvCxnSpPr>
            <a:cxnSpLocks/>
          </p:cNvCxnSpPr>
          <p:nvPr/>
        </p:nvCxnSpPr>
        <p:spPr>
          <a:xfrm>
            <a:off x="10247316" y="6878578"/>
            <a:ext cx="39458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C71269D8-5B3C-B83D-64E7-E0A9DB85D734}"/>
              </a:ext>
            </a:extLst>
          </p:cNvPr>
          <p:cNvCxnSpPr>
            <a:cxnSpLocks/>
          </p:cNvCxnSpPr>
          <p:nvPr/>
        </p:nvCxnSpPr>
        <p:spPr>
          <a:xfrm flipV="1">
            <a:off x="11560279" y="5597461"/>
            <a:ext cx="632208" cy="11021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AAFF81BD-EA49-792F-3B25-CD426E4B39AB}"/>
              </a:ext>
            </a:extLst>
          </p:cNvPr>
          <p:cNvCxnSpPr>
            <a:cxnSpLocks/>
            <a:endCxn id="11" idx="1"/>
          </p:cNvCxnSpPr>
          <p:nvPr/>
        </p:nvCxnSpPr>
        <p:spPr>
          <a:xfrm>
            <a:off x="11567391" y="6699564"/>
            <a:ext cx="625096" cy="13216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2B5E00C3-9747-AF35-06DD-33C897B1908F}"/>
              </a:ext>
            </a:extLst>
          </p:cNvPr>
          <p:cNvCxnSpPr/>
          <p:nvPr/>
        </p:nvCxnSpPr>
        <p:spPr>
          <a:xfrm flipV="1">
            <a:off x="11582099" y="6676827"/>
            <a:ext cx="669846" cy="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ectangle: Rounded Corners 18">
            <a:extLst>
              <a:ext uri="{FF2B5EF4-FFF2-40B4-BE49-F238E27FC236}">
                <a16:creationId xmlns:a16="http://schemas.microsoft.com/office/drawing/2014/main" id="{54FCA557-6073-E2AF-5E0F-69AFDD9DBD2F}"/>
              </a:ext>
            </a:extLst>
          </p:cNvPr>
          <p:cNvSpPr/>
          <p:nvPr/>
        </p:nvSpPr>
        <p:spPr>
          <a:xfrm>
            <a:off x="12225142" y="5344229"/>
            <a:ext cx="1127598" cy="5046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a:latin typeface="Arial" panose="020B0604020202020204" pitchFamily="34" charset="0"/>
                <a:cs typeface="Arial" panose="020B0604020202020204" pitchFamily="34" charset="0"/>
              </a:rPr>
              <a:t>Tìm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biên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độ</a:t>
            </a:r>
            <a:endParaRPr lang="en-IE" sz="12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ED2C5A24-7706-CC19-E5F1-0DD185E8D374}"/>
              </a:ext>
            </a:extLst>
          </p:cNvPr>
          <p:cNvSpPr txBox="1"/>
          <p:nvPr/>
        </p:nvSpPr>
        <p:spPr>
          <a:xfrm>
            <a:off x="6317118" y="7678488"/>
            <a:ext cx="3339376"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Sơ</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đồ</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phép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phân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tích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chất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lượng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âm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thanh</a:t>
            </a:r>
            <a:endParaRPr lang="en-IE" sz="12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1AF3E9F-DE7F-2881-A0CF-56D84980E1F0}"/>
              </a:ext>
            </a:extLst>
          </p:cNvPr>
          <p:cNvSpPr txBox="1"/>
          <p:nvPr/>
        </p:nvSpPr>
        <p:spPr>
          <a:xfrm>
            <a:off x="6317118" y="5749706"/>
            <a:ext cx="4451542" cy="276999"/>
          </a:xfrm>
          <a:prstGeom prst="rect">
            <a:avLst/>
          </a:prstGeom>
          <a:noFill/>
        </p:spPr>
        <p:txBody>
          <a:bodyPr wrap="square" rtlCol="0">
            <a:spAutoFit/>
          </a:bodyPr>
          <a:lstStyle/>
          <a:p>
            <a:r>
              <a:rPr lang="en-US" sz="1200" dirty="0" err="1">
                <a:latin typeface="Arial" panose="020B0604020202020204" pitchFamily="34" charset="0"/>
                <a:cs typeface="Arial" panose="020B0604020202020204" pitchFamily="34" charset="0"/>
              </a:rPr>
              <a:t>Hình</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3. </a:t>
            </a:r>
            <a:r>
              <a:rPr lang="en-US" sz="1200" dirty="0" err="1" smtClean="0">
                <a:latin typeface="Arial" panose="020B0604020202020204" pitchFamily="34" charset="0"/>
                <a:cs typeface="Arial" panose="020B0604020202020204" pitchFamily="34" charset="0"/>
              </a:rPr>
              <a:t>Giao</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diện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phần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mềm</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sau</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khi</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chạy</a:t>
            </a:r>
            <a:endParaRPr lang="en-IE" sz="12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737CD9A7-4472-42A5-105B-C36CCDF05409}"/>
              </a:ext>
            </a:extLst>
          </p:cNvPr>
          <p:cNvSpPr txBox="1"/>
          <p:nvPr/>
        </p:nvSpPr>
        <p:spPr>
          <a:xfrm>
            <a:off x="5456191" y="89713"/>
            <a:ext cx="5061229" cy="584775"/>
          </a:xfrm>
          <a:prstGeom prst="rect">
            <a:avLst/>
          </a:prstGeom>
          <a:noFill/>
        </p:spPr>
        <p:txBody>
          <a:bodyPr wrap="square" rtlCol="0">
            <a:spAutoFit/>
          </a:bodyPr>
          <a:lstStyle/>
          <a:p>
            <a:pPr algn="ctr"/>
            <a:r>
              <a:rPr lang="en-US" sz="3200" dirty="0" err="1" smtClean="0">
                <a:latin typeface="Arial" panose="020B0604020202020204" pitchFamily="34" charset="0"/>
                <a:cs typeface="Arial" panose="020B0604020202020204" pitchFamily="34" charset="0"/>
              </a:rPr>
              <a:t>Chức</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năng</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của</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phần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mề</a:t>
            </a:r>
            <a:r>
              <a:rPr lang="en-US" sz="3200" dirty="0" err="1">
                <a:latin typeface="Arial" panose="020B0604020202020204" pitchFamily="34" charset="0"/>
                <a:cs typeface="Arial" panose="020B0604020202020204" pitchFamily="34" charset="0"/>
              </a:rPr>
              <a:t>m</a:t>
            </a:r>
            <a:endParaRPr lang="en-I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966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24B2995-CE32-43E3-9EA6-3FA86552C878}"/>
              </a:ext>
            </a:extLst>
          </p:cNvPr>
          <p:cNvSpPr/>
          <p:nvPr/>
        </p:nvSpPr>
        <p:spPr bwMode="auto">
          <a:xfrm>
            <a:off x="1853600" y="4630699"/>
            <a:ext cx="1913207" cy="1631853"/>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lang="en-US" sz="2000" dirty="0" err="1">
                <a:solidFill>
                  <a:schemeClr val="tx1"/>
                </a:solidFill>
                <a:latin typeface="Arial" panose="020B0604020202090204" pitchFamily="34" charset="0"/>
              </a:rPr>
              <a:t>Kiểm</a:t>
            </a:r>
            <a:r>
              <a:rPr lang="en-US" sz="2000" dirty="0">
                <a:solidFill>
                  <a:schemeClr val="tx1"/>
                </a:solidFill>
                <a:latin typeface="Arial" panose="020B0604020202090204" pitchFamily="34" charset="0"/>
              </a:rPr>
              <a:t> </a:t>
            </a:r>
            <a:r>
              <a:rPr lang="en-US" sz="2000" dirty="0" err="1">
                <a:solidFill>
                  <a:schemeClr val="tx1"/>
                </a:solidFill>
                <a:latin typeface="Arial" panose="020B0604020202090204" pitchFamily="34" charset="0"/>
              </a:rPr>
              <a:t>tra</a:t>
            </a:r>
            <a:endParaRPr lang="en-US" sz="2000" dirty="0">
              <a:solidFill>
                <a:schemeClr val="tx1"/>
              </a:solidFill>
              <a:latin typeface="Arial" panose="020B060402020209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lang="en-US" sz="2000" dirty="0">
                <a:solidFill>
                  <a:schemeClr val="tx1"/>
                </a:solidFill>
                <a:latin typeface="Arial" panose="020B0604020202090204" pitchFamily="34" charset="0"/>
              </a:rPr>
              <a:t> </a:t>
            </a:r>
            <a:r>
              <a:rPr lang="en-US" sz="2000" dirty="0" err="1">
                <a:solidFill>
                  <a:schemeClr val="tx1"/>
                </a:solidFill>
                <a:latin typeface="Arial" panose="020B0604020202090204" pitchFamily="34" charset="0"/>
              </a:rPr>
              <a:t>nút</a:t>
            </a:r>
            <a:r>
              <a:rPr lang="en-US" sz="2000" dirty="0">
                <a:solidFill>
                  <a:schemeClr val="tx1"/>
                </a:solidFill>
                <a:latin typeface="Arial" panose="020B0604020202090204" pitchFamily="34" charset="0"/>
              </a:rPr>
              <a:t> </a:t>
            </a:r>
            <a:r>
              <a:rPr lang="en-US" sz="2000" dirty="0" err="1">
                <a:solidFill>
                  <a:schemeClr val="tx1"/>
                </a:solidFill>
                <a:latin typeface="Arial" panose="020B0604020202090204" pitchFamily="34" charset="0"/>
              </a:rPr>
              <a:t>nhấn</a:t>
            </a:r>
            <a:endParaRPr kumimoji="0" lang="en-US" sz="2000" b="0" i="0" u="none" strike="noStrike" cap="none" normalizeH="0" baseline="0" dirty="0">
              <a:ln>
                <a:noFill/>
              </a:ln>
              <a:solidFill>
                <a:schemeClr val="tx1"/>
              </a:solidFill>
              <a:effectLst/>
              <a:latin typeface="Arial" panose="020B0604020202090204" pitchFamily="34" charset="0"/>
            </a:endParaRPr>
          </a:p>
        </p:txBody>
      </p:sp>
      <p:sp>
        <p:nvSpPr>
          <p:cNvPr id="6" name="Rectangle: Rounded Corners 5">
            <a:extLst>
              <a:ext uri="{FF2B5EF4-FFF2-40B4-BE49-F238E27FC236}">
                <a16:creationId xmlns:a16="http://schemas.microsoft.com/office/drawing/2014/main" id="{E2BA9438-1279-46EC-B658-676E562F05FA}"/>
              </a:ext>
            </a:extLst>
          </p:cNvPr>
          <p:cNvSpPr/>
          <p:nvPr/>
        </p:nvSpPr>
        <p:spPr bwMode="auto">
          <a:xfrm>
            <a:off x="4364865" y="4842394"/>
            <a:ext cx="2472396" cy="109097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noAutofit/>
          </a:bodyPr>
          <a:lstStyle/>
          <a:p>
            <a:pPr algn="ctr" defTabSz="914400" fontAlgn="base">
              <a:spcBef>
                <a:spcPct val="0"/>
              </a:spcBef>
              <a:spcAft>
                <a:spcPct val="0"/>
              </a:spcAft>
            </a:pPr>
            <a:r>
              <a:rPr lang="en-US" sz="2000" dirty="0">
                <a:latin typeface="Arial" panose="020B0604020202090204" pitchFamily="34" charset="0"/>
              </a:rPr>
              <a:t> </a:t>
            </a:r>
            <a:r>
              <a:rPr lang="en-US" sz="2000" dirty="0" err="1" smtClean="0">
                <a:latin typeface="Arial" panose="020B0604020202090204" pitchFamily="34" charset="0"/>
              </a:rPr>
              <a:t>Cài</a:t>
            </a:r>
            <a:r>
              <a:rPr lang="en-US" sz="2000" dirty="0" smtClean="0">
                <a:latin typeface="Arial" panose="020B0604020202090204" pitchFamily="34" charset="0"/>
              </a:rPr>
              <a:t> </a:t>
            </a:r>
            <a:r>
              <a:rPr lang="en-US" sz="2000" dirty="0" err="1" smtClean="0">
                <a:latin typeface="Arial" panose="020B0604020202090204" pitchFamily="34" charset="0"/>
              </a:rPr>
              <a:t>đặt</a:t>
            </a:r>
            <a:r>
              <a:rPr lang="en-US" sz="2000" dirty="0" smtClean="0">
                <a:latin typeface="Arial" panose="020B0604020202090204" pitchFamily="34" charset="0"/>
              </a:rPr>
              <a:t> </a:t>
            </a:r>
            <a:r>
              <a:rPr lang="en-US" sz="2000" dirty="0" err="1" smtClean="0">
                <a:latin typeface="Arial" panose="020B0604020202090204" pitchFamily="34" charset="0"/>
              </a:rPr>
              <a:t>giao</a:t>
            </a:r>
            <a:r>
              <a:rPr lang="en-US" sz="2000" dirty="0" smtClean="0">
                <a:latin typeface="Arial" panose="020B0604020202090204" pitchFamily="34" charset="0"/>
              </a:rPr>
              <a:t> </a:t>
            </a:r>
            <a:r>
              <a:rPr lang="en-US" sz="2000" dirty="0" err="1" smtClean="0">
                <a:latin typeface="Arial" panose="020B0604020202090204" pitchFamily="34" charset="0"/>
              </a:rPr>
              <a:t>thức</a:t>
            </a:r>
            <a:r>
              <a:rPr lang="en-US" sz="2000" dirty="0" smtClean="0">
                <a:latin typeface="Arial" panose="020B0604020202090204" pitchFamily="34" charset="0"/>
              </a:rPr>
              <a:t> </a:t>
            </a:r>
          </a:p>
          <a:p>
            <a:pPr algn="ctr" defTabSz="914400" fontAlgn="base">
              <a:spcBef>
                <a:spcPct val="0"/>
              </a:spcBef>
              <a:spcAft>
                <a:spcPct val="0"/>
              </a:spcAft>
            </a:pPr>
            <a:r>
              <a:rPr lang="en-US" sz="2000" dirty="0" smtClean="0">
                <a:solidFill>
                  <a:schemeClr val="tx1"/>
                </a:solidFill>
                <a:latin typeface="Arial" panose="020B0604020202090204" pitchFamily="34" charset="0"/>
              </a:rPr>
              <a:t>USB</a:t>
            </a:r>
            <a:endParaRPr kumimoji="0" lang="en-US" sz="2000" b="0" i="0" u="none" strike="noStrike" cap="none" normalizeH="0" baseline="0" dirty="0">
              <a:ln>
                <a:noFill/>
              </a:ln>
              <a:solidFill>
                <a:schemeClr val="tx1"/>
              </a:solidFill>
              <a:effectLst/>
              <a:latin typeface="Arial" panose="020B0604020202090204" pitchFamily="34" charset="0"/>
            </a:endParaRPr>
          </a:p>
        </p:txBody>
      </p:sp>
      <p:sp>
        <p:nvSpPr>
          <p:cNvPr id="7" name="Rectangle: Rounded Corners 6">
            <a:extLst>
              <a:ext uri="{FF2B5EF4-FFF2-40B4-BE49-F238E27FC236}">
                <a16:creationId xmlns:a16="http://schemas.microsoft.com/office/drawing/2014/main" id="{0E22076E-A9C5-4E8A-87D8-410DE4E6BBEF}"/>
              </a:ext>
            </a:extLst>
          </p:cNvPr>
          <p:cNvSpPr/>
          <p:nvPr/>
        </p:nvSpPr>
        <p:spPr bwMode="auto">
          <a:xfrm>
            <a:off x="7725461" y="3752150"/>
            <a:ext cx="1997613" cy="88696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noAutofit/>
          </a:bodyPr>
          <a:lstStyle/>
          <a:p>
            <a:pPr defTabSz="914400" fontAlgn="base">
              <a:spcBef>
                <a:spcPct val="0"/>
              </a:spcBef>
              <a:spcAft>
                <a:spcPct val="0"/>
              </a:spcAft>
            </a:pPr>
            <a:r>
              <a:rPr lang="en-US" sz="2000" b="0" dirty="0">
                <a:latin typeface="Arial" panose="020B0604020202090204" pitchFamily="34" charset="0"/>
              </a:rPr>
              <a:t>  </a:t>
            </a:r>
            <a:r>
              <a:rPr lang="en-US" sz="2000" dirty="0">
                <a:latin typeface="Arial" panose="020B0604020202090204" pitchFamily="34" charset="0"/>
              </a:rPr>
              <a:t> Volume up</a:t>
            </a:r>
            <a:endParaRPr kumimoji="0" lang="en-US" sz="2000" b="0" i="0" u="none" strike="noStrike" cap="none" normalizeH="0" baseline="0" dirty="0">
              <a:ln>
                <a:noFill/>
              </a:ln>
              <a:solidFill>
                <a:schemeClr val="tx1"/>
              </a:solidFill>
              <a:effectLst/>
              <a:latin typeface="Arial" panose="020B0604020202090204" pitchFamily="34" charset="0"/>
            </a:endParaRPr>
          </a:p>
        </p:txBody>
      </p:sp>
      <p:sp>
        <p:nvSpPr>
          <p:cNvPr id="8" name="Rectangle: Rounded Corners 7">
            <a:extLst>
              <a:ext uri="{FF2B5EF4-FFF2-40B4-BE49-F238E27FC236}">
                <a16:creationId xmlns:a16="http://schemas.microsoft.com/office/drawing/2014/main" id="{AA6C7E5B-3CF6-4EA2-B1EB-D2EFEFCD4930}"/>
              </a:ext>
            </a:extLst>
          </p:cNvPr>
          <p:cNvSpPr/>
          <p:nvPr/>
        </p:nvSpPr>
        <p:spPr bwMode="auto">
          <a:xfrm>
            <a:off x="7725460" y="5589763"/>
            <a:ext cx="1997613" cy="88626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noAutofit/>
          </a:bodyPr>
          <a:lstStyle/>
          <a:p>
            <a:pPr defTabSz="914400" fontAlgn="base">
              <a:spcBef>
                <a:spcPct val="0"/>
              </a:spcBef>
              <a:spcAft>
                <a:spcPct val="0"/>
              </a:spcAft>
            </a:pPr>
            <a:r>
              <a:rPr lang="en-US" sz="2000" dirty="0" smtClean="0">
                <a:latin typeface="Arial" panose="020B0604020202090204" pitchFamily="34" charset="0"/>
              </a:rPr>
              <a:t>Volume down</a:t>
            </a:r>
            <a:endParaRPr lang="en-US" sz="2000" dirty="0">
              <a:solidFill>
                <a:schemeClr val="tx1"/>
              </a:solidFill>
              <a:latin typeface="Arial" panose="020B0604020202090204" pitchFamily="34" charset="0"/>
            </a:endParaRPr>
          </a:p>
        </p:txBody>
      </p:sp>
      <p:sp>
        <p:nvSpPr>
          <p:cNvPr id="9" name="Rectangle: Rounded Corners 8">
            <a:extLst>
              <a:ext uri="{FF2B5EF4-FFF2-40B4-BE49-F238E27FC236}">
                <a16:creationId xmlns:a16="http://schemas.microsoft.com/office/drawing/2014/main" id="{952DF138-9437-4CB7-8982-9DAB74749622}"/>
              </a:ext>
            </a:extLst>
          </p:cNvPr>
          <p:cNvSpPr/>
          <p:nvPr/>
        </p:nvSpPr>
        <p:spPr bwMode="auto">
          <a:xfrm>
            <a:off x="7725461" y="7053815"/>
            <a:ext cx="1997613" cy="88696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Arial" panose="020B0604020202090204" pitchFamily="34" charset="0"/>
              </a:rPr>
              <a:t>   Play/pause</a:t>
            </a:r>
          </a:p>
        </p:txBody>
      </p:sp>
      <p:sp>
        <p:nvSpPr>
          <p:cNvPr id="12" name="Rectangle: Folded Corner 11">
            <a:extLst>
              <a:ext uri="{FF2B5EF4-FFF2-40B4-BE49-F238E27FC236}">
                <a16:creationId xmlns:a16="http://schemas.microsoft.com/office/drawing/2014/main" id="{F20D24FA-E4EA-49D5-BA70-B0D845951EB0}"/>
              </a:ext>
            </a:extLst>
          </p:cNvPr>
          <p:cNvSpPr/>
          <p:nvPr/>
        </p:nvSpPr>
        <p:spPr bwMode="auto">
          <a:xfrm>
            <a:off x="10817946" y="4424418"/>
            <a:ext cx="3303167" cy="508457"/>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Arial" panose="020B0604020202090204" pitchFamily="34" charset="0"/>
              </a:rPr>
              <a:t> [1, 0, 0, 0, 0, 0, 0, 0, 0, 0, 0] </a:t>
            </a:r>
          </a:p>
        </p:txBody>
      </p:sp>
      <p:sp>
        <p:nvSpPr>
          <p:cNvPr id="13" name="Rectangle: Folded Corner 12">
            <a:extLst>
              <a:ext uri="{FF2B5EF4-FFF2-40B4-BE49-F238E27FC236}">
                <a16:creationId xmlns:a16="http://schemas.microsoft.com/office/drawing/2014/main" id="{65D56BED-CCA9-42AC-B363-1369767F9FD3}"/>
              </a:ext>
            </a:extLst>
          </p:cNvPr>
          <p:cNvSpPr/>
          <p:nvPr/>
        </p:nvSpPr>
        <p:spPr bwMode="auto">
          <a:xfrm>
            <a:off x="10817947" y="5359383"/>
            <a:ext cx="3303166" cy="493796"/>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Arial" panose="020B0604020202090204" pitchFamily="34" charset="0"/>
              </a:rPr>
              <a:t>  [1, 2, 0, 0, 0, 0, 0, 0, 0, 0, 0] </a:t>
            </a:r>
          </a:p>
        </p:txBody>
      </p:sp>
      <p:sp>
        <p:nvSpPr>
          <p:cNvPr id="15" name="Rectangle: Folded Corner 14">
            <a:extLst>
              <a:ext uri="{FF2B5EF4-FFF2-40B4-BE49-F238E27FC236}">
                <a16:creationId xmlns:a16="http://schemas.microsoft.com/office/drawing/2014/main" id="{3C1B64A9-20AE-46A6-A696-EAA46ECC3F00}"/>
              </a:ext>
            </a:extLst>
          </p:cNvPr>
          <p:cNvSpPr/>
          <p:nvPr/>
        </p:nvSpPr>
        <p:spPr bwMode="auto">
          <a:xfrm>
            <a:off x="10817946" y="3475249"/>
            <a:ext cx="3303167" cy="492784"/>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90204" pitchFamily="34" charset="0"/>
              </a:rPr>
              <a:t>[1, 1, 0, 0, 0, 0, 0, 0, 0, 0, 0]</a:t>
            </a:r>
            <a:endParaRPr kumimoji="0" lang="en-US" sz="2000" b="0" i="0" u="none" strike="noStrike" cap="none" normalizeH="0" baseline="0" dirty="0">
              <a:ln>
                <a:noFill/>
              </a:ln>
              <a:solidFill>
                <a:schemeClr val="tx1"/>
              </a:solidFill>
              <a:effectLst/>
              <a:latin typeface="Arial" panose="020B0604020202090204" pitchFamily="34" charset="0"/>
            </a:endParaRPr>
          </a:p>
        </p:txBody>
      </p:sp>
      <p:sp>
        <p:nvSpPr>
          <p:cNvPr id="17" name="Rectangle: Folded Corner 16">
            <a:extLst>
              <a:ext uri="{FF2B5EF4-FFF2-40B4-BE49-F238E27FC236}">
                <a16:creationId xmlns:a16="http://schemas.microsoft.com/office/drawing/2014/main" id="{E6EEAB9F-3B91-46CE-9DC7-8B66788D3C08}"/>
              </a:ext>
            </a:extLst>
          </p:cNvPr>
          <p:cNvSpPr/>
          <p:nvPr/>
        </p:nvSpPr>
        <p:spPr bwMode="auto">
          <a:xfrm>
            <a:off x="10817947" y="6992324"/>
            <a:ext cx="3303166" cy="493796"/>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90204" pitchFamily="34" charset="0"/>
              </a:rPr>
              <a:t>[1, 4, 0, 0, 0, 0, 0, 0, 0, 0, 0]</a:t>
            </a:r>
            <a:endParaRPr kumimoji="0" lang="en-US" sz="2000" b="0" i="0" u="none" strike="noStrike" cap="none" normalizeH="0" baseline="0" dirty="0">
              <a:ln>
                <a:noFill/>
              </a:ln>
              <a:solidFill>
                <a:schemeClr val="tx1"/>
              </a:solidFill>
              <a:effectLst/>
              <a:latin typeface="Arial" panose="020B0604020202090204" pitchFamily="34" charset="0"/>
            </a:endParaRPr>
          </a:p>
        </p:txBody>
      </p:sp>
      <p:sp>
        <p:nvSpPr>
          <p:cNvPr id="19" name="TextBox 18">
            <a:extLst>
              <a:ext uri="{FF2B5EF4-FFF2-40B4-BE49-F238E27FC236}">
                <a16:creationId xmlns:a16="http://schemas.microsoft.com/office/drawing/2014/main" id="{AFC4D575-D720-4E28-AEB8-D14376B053CF}"/>
              </a:ext>
            </a:extLst>
          </p:cNvPr>
          <p:cNvSpPr txBox="1"/>
          <p:nvPr/>
        </p:nvSpPr>
        <p:spPr>
          <a:xfrm>
            <a:off x="105948" y="883971"/>
            <a:ext cx="12189026" cy="1737783"/>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dirty="0" err="1">
                <a:latin typeface="Arial" panose="020B0604020202090204" pitchFamily="34" charset="0"/>
                <a:ea typeface="DengXian" panose="02010600030101010101" pitchFamily="2" charset="-122"/>
                <a:cs typeface="Times New Roman" panose="02020503050405090304" pitchFamily="18" charset="0"/>
              </a:rPr>
              <a:t>Chức</a:t>
            </a:r>
            <a:r>
              <a:rPr lang="en-US" dirty="0">
                <a:latin typeface="Arial" panose="020B0604020202090204" pitchFamily="34" charset="0"/>
                <a:ea typeface="DengXian" panose="02010600030101010101" pitchFamily="2" charset="-122"/>
                <a:cs typeface="Times New Roman" panose="02020503050405090304" pitchFamily="18" charset="0"/>
              </a:rPr>
              <a:t> </a:t>
            </a:r>
            <a:r>
              <a:rPr lang="en-US" dirty="0" err="1">
                <a:latin typeface="Arial" panose="020B0604020202090204" pitchFamily="34" charset="0"/>
                <a:ea typeface="DengXian" panose="02010600030101010101" pitchFamily="2" charset="-122"/>
                <a:cs typeface="Times New Roman" panose="02020503050405090304" pitchFamily="18" charset="0"/>
              </a:rPr>
              <a:t>năng</a:t>
            </a:r>
            <a:r>
              <a:rPr lang="en-US" dirty="0">
                <a:latin typeface="Arial" panose="020B0604020202090204" pitchFamily="34" charset="0"/>
                <a:ea typeface="DengXian" panose="02010600030101010101" pitchFamily="2" charset="-122"/>
                <a:cs typeface="Times New Roman" panose="02020503050405090304" pitchFamily="18" charset="0"/>
              </a:rPr>
              <a:t> </a:t>
            </a:r>
            <a:r>
              <a:rPr lang="en-US" dirty="0" err="1">
                <a:latin typeface="Arial" panose="020B0604020202090204" pitchFamily="34" charset="0"/>
                <a:ea typeface="DengXian" panose="02010600030101010101" pitchFamily="2" charset="-122"/>
                <a:cs typeface="Times New Roman" panose="02020503050405090304" pitchFamily="18" charset="0"/>
              </a:rPr>
              <a:t>của</a:t>
            </a:r>
            <a:r>
              <a:rPr lang="en-US" dirty="0">
                <a:latin typeface="Arial" panose="020B0604020202090204" pitchFamily="34" charset="0"/>
                <a:ea typeface="DengXian" panose="02010600030101010101" pitchFamily="2" charset="-122"/>
                <a:cs typeface="Times New Roman" panose="02020503050405090304" pitchFamily="18" charset="0"/>
              </a:rPr>
              <a:t> 3 </a:t>
            </a:r>
            <a:r>
              <a:rPr lang="en-US" dirty="0" err="1">
                <a:latin typeface="Arial" panose="020B0604020202090204" pitchFamily="34" charset="0"/>
                <a:ea typeface="DengXian" panose="02010600030101010101" pitchFamily="2" charset="-122"/>
                <a:cs typeface="Times New Roman" panose="02020503050405090304" pitchFamily="18" charset="0"/>
              </a:rPr>
              <a:t>nút</a:t>
            </a:r>
            <a:r>
              <a:rPr lang="en-US" dirty="0">
                <a:latin typeface="Arial" panose="020B0604020202090204" pitchFamily="34" charset="0"/>
                <a:ea typeface="DengXian" panose="02010600030101010101" pitchFamily="2" charset="-122"/>
                <a:cs typeface="Times New Roman" panose="02020503050405090304" pitchFamily="18" charset="0"/>
              </a:rPr>
              <a:t> </a:t>
            </a:r>
            <a:r>
              <a:rPr lang="en-US" dirty="0" err="1" smtClean="0">
                <a:latin typeface="Arial" panose="020B0604020202090204" pitchFamily="34" charset="0"/>
                <a:ea typeface="DengXian" panose="02010600030101010101" pitchFamily="2" charset="-122"/>
                <a:cs typeface="Times New Roman" panose="02020503050405090304" pitchFamily="18" charset="0"/>
              </a:rPr>
              <a:t>nhấn</a:t>
            </a:r>
            <a:r>
              <a:rPr lang="en-US" dirty="0" smtClean="0">
                <a:latin typeface="Arial" panose="020B0604020202090204" pitchFamily="34" charset="0"/>
                <a:ea typeface="DengXian" panose="02010600030101010101" pitchFamily="2" charset="-122"/>
                <a:cs typeface="Times New Roman" panose="02020503050405090304" pitchFamily="18" charset="0"/>
              </a:rPr>
              <a:t>: </a:t>
            </a:r>
            <a:endParaRPr kumimoji="0" lang="en-US" b="0" i="0" u="none" strike="noStrike" kern="1200" cap="none" spc="0" normalizeH="0" baseline="0" noProof="0" dirty="0">
              <a:ln>
                <a:noFill/>
              </a:ln>
              <a:effectLst/>
              <a:uLnTx/>
              <a:uFillTx/>
              <a:latin typeface="Arial" panose="020B0604020202090204" pitchFamily="34" charset="0"/>
              <a:ea typeface="DengXian" panose="02010600030101010101" pitchFamily="2" charset="-122"/>
              <a:cs typeface="Times New Roman" panose="0202050305040509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90204" pitchFamily="34" charset="0"/>
                <a:ea typeface="DengXian" panose="02010600030101010101" pitchFamily="2" charset="-122"/>
                <a:cs typeface="Times New Roman" panose="02020503050405090304" pitchFamily="18" charset="0"/>
              </a:rPr>
              <a:t>   </a:t>
            </a:r>
            <a:r>
              <a:rPr lang="en-US" dirty="0" err="1">
                <a:solidFill>
                  <a:prstClr val="black"/>
                </a:solidFill>
                <a:latin typeface="Arial" panose="020B0604020202090204" pitchFamily="34" charset="0"/>
                <a:ea typeface="DengXian" panose="02010600030101010101" pitchFamily="2" charset="-122"/>
                <a:cs typeface="Times New Roman" panose="02020503050405090304" pitchFamily="18" charset="0"/>
              </a:rPr>
              <a:t>Sản</a:t>
            </a:r>
            <a:r>
              <a:rPr lang="en-US" dirty="0">
                <a:solidFill>
                  <a:prstClr val="black"/>
                </a:solidFill>
                <a:latin typeface="Arial" panose="020B0604020202090204" pitchFamily="34" charset="0"/>
                <a:ea typeface="DengXian" panose="02010600030101010101" pitchFamily="2" charset="-122"/>
                <a:cs typeface="Times New Roman" panose="02020503050405090304" pitchFamily="18" charset="0"/>
              </a:rPr>
              <a:t> </a:t>
            </a:r>
            <a:r>
              <a:rPr lang="en-US" dirty="0" err="1">
                <a:solidFill>
                  <a:prstClr val="black"/>
                </a:solidFill>
                <a:latin typeface="Arial" panose="020B0604020202090204" pitchFamily="34" charset="0"/>
                <a:ea typeface="DengXian" panose="02010600030101010101" pitchFamily="2" charset="-122"/>
                <a:cs typeface="Times New Roman" panose="02020503050405090304" pitchFamily="18" charset="0"/>
              </a:rPr>
              <a:t>phẩm</a:t>
            </a:r>
            <a:r>
              <a:rPr kumimoji="0" lang="vi-VN" b="0" i="0" u="none" strike="noStrike" kern="1200" cap="none" spc="0" normalizeH="0" baseline="0" noProof="0" dirty="0">
                <a:ln>
                  <a:noFill/>
                </a:ln>
                <a:solidFill>
                  <a:prstClr val="black"/>
                </a:solidFill>
                <a:effectLst/>
                <a:uLnTx/>
                <a:uFillTx/>
                <a:latin typeface="Arial" panose="020B0604020202090204" pitchFamily="34" charset="0"/>
                <a:ea typeface="DengXian" panose="02010600030101010101" pitchFamily="2" charset="-122"/>
                <a:cs typeface="Times New Roman" panose="02020503050405090304" pitchFamily="18" charset="0"/>
              </a:rPr>
              <a:t> giao tiếp với máy tính và điện thoại thông qua giao thức USB. Khi nhấn hoặc nhả một trong ba nút, mục sẽ trả dữ liệu về máy tính hoặc điện thoại. Máy tính sẽ thực thi lệnh dựa trên dữ liệu trả về (tăng âm lượng, giảm âm lượng, phát/tạm dừng).</a:t>
            </a:r>
            <a:endParaRPr kumimoji="0" lang="en-US" b="0" i="0" u="none" strike="noStrike" kern="1200" cap="none" spc="0" normalizeH="0" baseline="0" noProof="0" dirty="0">
              <a:ln>
                <a:noFill/>
              </a:ln>
              <a:solidFill>
                <a:prstClr val="black"/>
              </a:solidFill>
              <a:effectLst/>
              <a:uLnTx/>
              <a:uFillTx/>
              <a:latin typeface="Arial" panose="020B0604020202090204" pitchFamily="34" charset="0"/>
              <a:ea typeface="DengXian" panose="02010600030101010101" pitchFamily="2" charset="-122"/>
              <a:cs typeface="Times New Roman" panose="02020503050405090304" pitchFamily="18" charset="0"/>
            </a:endParaRPr>
          </a:p>
        </p:txBody>
      </p:sp>
      <p:cxnSp>
        <p:nvCxnSpPr>
          <p:cNvPr id="21" name="Straight Connector 20">
            <a:extLst>
              <a:ext uri="{FF2B5EF4-FFF2-40B4-BE49-F238E27FC236}">
                <a16:creationId xmlns:a16="http://schemas.microsoft.com/office/drawing/2014/main" id="{78F84F56-3603-4D84-B584-79BFC63045C1}"/>
              </a:ext>
            </a:extLst>
          </p:cNvPr>
          <p:cNvCxnSpPr>
            <a:cxnSpLocks/>
            <a:stCxn id="5" idx="6"/>
          </p:cNvCxnSpPr>
          <p:nvPr/>
        </p:nvCxnSpPr>
        <p:spPr bwMode="auto">
          <a:xfrm flipV="1">
            <a:off x="3766807" y="5446625"/>
            <a:ext cx="598057" cy="1"/>
          </a:xfrm>
          <a:prstGeom prst="line">
            <a:avLst/>
          </a:prstGeom>
          <a:ln>
            <a:headEnd type="none" w="med" len="med"/>
            <a:tailEnd type="none"/>
          </a:ln>
        </p:spPr>
        <p:style>
          <a:lnRef idx="2">
            <a:schemeClr val="accent1"/>
          </a:lnRef>
          <a:fillRef idx="1">
            <a:schemeClr val="lt1"/>
          </a:fillRef>
          <a:effectRef idx="0">
            <a:schemeClr val="accent1"/>
          </a:effectRef>
          <a:fontRef idx="minor">
            <a:schemeClr val="dk1"/>
          </a:fontRef>
        </p:style>
      </p:cxnSp>
      <p:cxnSp>
        <p:nvCxnSpPr>
          <p:cNvPr id="25" name="Straight Connector 24">
            <a:extLst>
              <a:ext uri="{FF2B5EF4-FFF2-40B4-BE49-F238E27FC236}">
                <a16:creationId xmlns:a16="http://schemas.microsoft.com/office/drawing/2014/main" id="{6036E7FE-B045-40EE-A553-774B2CFCF97C}"/>
              </a:ext>
            </a:extLst>
          </p:cNvPr>
          <p:cNvCxnSpPr>
            <a:cxnSpLocks/>
            <a:endCxn id="7" idx="1"/>
          </p:cNvCxnSpPr>
          <p:nvPr/>
        </p:nvCxnSpPr>
        <p:spPr bwMode="auto">
          <a:xfrm flipV="1">
            <a:off x="6862005" y="4195634"/>
            <a:ext cx="863456" cy="1250992"/>
          </a:xfrm>
          <a:prstGeom prst="line">
            <a:avLst/>
          </a:prstGeom>
          <a:ln>
            <a:headEnd type="none" w="med" len="med"/>
            <a:tailEnd type="none"/>
          </a:ln>
        </p:spPr>
        <p:style>
          <a:lnRef idx="2">
            <a:schemeClr val="accent1"/>
          </a:lnRef>
          <a:fillRef idx="1">
            <a:schemeClr val="lt1"/>
          </a:fillRef>
          <a:effectRef idx="0">
            <a:schemeClr val="accent1"/>
          </a:effectRef>
          <a:fontRef idx="minor">
            <a:schemeClr val="dk1"/>
          </a:fontRef>
        </p:style>
      </p:cxnSp>
      <p:cxnSp>
        <p:nvCxnSpPr>
          <p:cNvPr id="28" name="Straight Connector 27">
            <a:extLst>
              <a:ext uri="{FF2B5EF4-FFF2-40B4-BE49-F238E27FC236}">
                <a16:creationId xmlns:a16="http://schemas.microsoft.com/office/drawing/2014/main" id="{6F4BD7C7-15BC-4D69-A38C-CC24E100138D}"/>
              </a:ext>
            </a:extLst>
          </p:cNvPr>
          <p:cNvCxnSpPr>
            <a:cxnSpLocks/>
            <a:endCxn id="8" idx="1"/>
          </p:cNvCxnSpPr>
          <p:nvPr/>
        </p:nvCxnSpPr>
        <p:spPr bwMode="auto">
          <a:xfrm>
            <a:off x="6862005" y="5446626"/>
            <a:ext cx="863455" cy="586269"/>
          </a:xfrm>
          <a:prstGeom prst="line">
            <a:avLst/>
          </a:prstGeom>
          <a:ln>
            <a:headEnd type="none" w="med" len="med"/>
            <a:tailEnd type="none"/>
          </a:ln>
        </p:spPr>
        <p:style>
          <a:lnRef idx="2">
            <a:schemeClr val="accent1"/>
          </a:lnRef>
          <a:fillRef idx="1">
            <a:schemeClr val="lt1"/>
          </a:fillRef>
          <a:effectRef idx="0">
            <a:schemeClr val="accent1"/>
          </a:effectRef>
          <a:fontRef idx="minor">
            <a:schemeClr val="dk1"/>
          </a:fontRef>
        </p:style>
      </p:cxnSp>
      <p:cxnSp>
        <p:nvCxnSpPr>
          <p:cNvPr id="31" name="Straight Connector 30">
            <a:extLst>
              <a:ext uri="{FF2B5EF4-FFF2-40B4-BE49-F238E27FC236}">
                <a16:creationId xmlns:a16="http://schemas.microsoft.com/office/drawing/2014/main" id="{1B4E8643-5E02-467B-8013-8240844BFB37}"/>
              </a:ext>
            </a:extLst>
          </p:cNvPr>
          <p:cNvCxnSpPr>
            <a:endCxn id="9" idx="1"/>
          </p:cNvCxnSpPr>
          <p:nvPr/>
        </p:nvCxnSpPr>
        <p:spPr bwMode="auto">
          <a:xfrm>
            <a:off x="6862005" y="5446626"/>
            <a:ext cx="863456" cy="2050673"/>
          </a:xfrm>
          <a:prstGeom prst="line">
            <a:avLst/>
          </a:prstGeom>
          <a:ln>
            <a:headEnd type="none" w="med" len="med"/>
            <a:tailEnd type="none"/>
          </a:ln>
        </p:spPr>
        <p:style>
          <a:lnRef idx="2">
            <a:schemeClr val="accent1"/>
          </a:lnRef>
          <a:fillRef idx="1">
            <a:schemeClr val="lt1"/>
          </a:fillRef>
          <a:effectRef idx="0">
            <a:schemeClr val="accent1"/>
          </a:effectRef>
          <a:fontRef idx="minor">
            <a:schemeClr val="dk1"/>
          </a:fontRef>
        </p:style>
      </p:cxnSp>
      <p:cxnSp>
        <p:nvCxnSpPr>
          <p:cNvPr id="36" name="Straight Connector 35">
            <a:extLst>
              <a:ext uri="{FF2B5EF4-FFF2-40B4-BE49-F238E27FC236}">
                <a16:creationId xmlns:a16="http://schemas.microsoft.com/office/drawing/2014/main" id="{B0893FD9-3657-4B11-8D63-39F47B56B004}"/>
              </a:ext>
            </a:extLst>
          </p:cNvPr>
          <p:cNvCxnSpPr>
            <a:cxnSpLocks/>
            <a:stCxn id="7" idx="3"/>
            <a:endCxn id="15" idx="1"/>
          </p:cNvCxnSpPr>
          <p:nvPr/>
        </p:nvCxnSpPr>
        <p:spPr bwMode="auto">
          <a:xfrm flipV="1">
            <a:off x="9723074" y="3721641"/>
            <a:ext cx="1094872" cy="473993"/>
          </a:xfrm>
          <a:prstGeom prst="line">
            <a:avLst/>
          </a:prstGeom>
          <a:ln>
            <a:headEnd type="none" w="med" len="med"/>
            <a:tailEnd type="none"/>
          </a:ln>
        </p:spPr>
        <p:style>
          <a:lnRef idx="2">
            <a:schemeClr val="accent1"/>
          </a:lnRef>
          <a:fillRef idx="1001">
            <a:schemeClr val="lt1"/>
          </a:fillRef>
          <a:effectRef idx="0">
            <a:schemeClr val="accent1"/>
          </a:effectRef>
          <a:fontRef idx="minor">
            <a:schemeClr val="dk1"/>
          </a:fontRef>
        </p:style>
      </p:cxnSp>
      <p:cxnSp>
        <p:nvCxnSpPr>
          <p:cNvPr id="38" name="Straight Connector 37">
            <a:extLst>
              <a:ext uri="{FF2B5EF4-FFF2-40B4-BE49-F238E27FC236}">
                <a16:creationId xmlns:a16="http://schemas.microsoft.com/office/drawing/2014/main" id="{15BE81B3-EA1B-4AA7-A3DC-271801A64EC1}"/>
              </a:ext>
            </a:extLst>
          </p:cNvPr>
          <p:cNvCxnSpPr>
            <a:cxnSpLocks/>
            <a:stCxn id="7" idx="3"/>
            <a:endCxn id="12" idx="1"/>
          </p:cNvCxnSpPr>
          <p:nvPr/>
        </p:nvCxnSpPr>
        <p:spPr bwMode="auto">
          <a:xfrm>
            <a:off x="9723074" y="4195634"/>
            <a:ext cx="1094872" cy="483013"/>
          </a:xfrm>
          <a:prstGeom prst="line">
            <a:avLst/>
          </a:prstGeom>
          <a:ln>
            <a:headEnd type="none" w="med" len="med"/>
            <a:tailEnd type="none"/>
          </a:ln>
        </p:spPr>
        <p:style>
          <a:lnRef idx="2">
            <a:schemeClr val="accent1"/>
          </a:lnRef>
          <a:fillRef idx="1001">
            <a:schemeClr val="lt1"/>
          </a:fillRef>
          <a:effectRef idx="0">
            <a:schemeClr val="accent1"/>
          </a:effectRef>
          <a:fontRef idx="minor">
            <a:schemeClr val="dk1"/>
          </a:fontRef>
        </p:style>
      </p:cxnSp>
      <p:sp>
        <p:nvSpPr>
          <p:cNvPr id="39" name="TextBox 38">
            <a:extLst>
              <a:ext uri="{FF2B5EF4-FFF2-40B4-BE49-F238E27FC236}">
                <a16:creationId xmlns:a16="http://schemas.microsoft.com/office/drawing/2014/main" id="{10667E2C-A9E2-4535-9AB7-03BFFD2AEFEF}"/>
              </a:ext>
            </a:extLst>
          </p:cNvPr>
          <p:cNvSpPr txBox="1"/>
          <p:nvPr/>
        </p:nvSpPr>
        <p:spPr>
          <a:xfrm rot="20214065">
            <a:off x="9782925" y="5389072"/>
            <a:ext cx="969948" cy="33855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0" dirty="0">
                <a:latin typeface="+mj-lt"/>
              </a:rPr>
              <a:t>Press</a:t>
            </a:r>
          </a:p>
        </p:txBody>
      </p:sp>
      <p:sp>
        <p:nvSpPr>
          <p:cNvPr id="40" name="TextBox 39">
            <a:extLst>
              <a:ext uri="{FF2B5EF4-FFF2-40B4-BE49-F238E27FC236}">
                <a16:creationId xmlns:a16="http://schemas.microsoft.com/office/drawing/2014/main" id="{A99D6DC7-8897-40E8-8489-8F54BD4598BD}"/>
              </a:ext>
            </a:extLst>
          </p:cNvPr>
          <p:cNvSpPr txBox="1"/>
          <p:nvPr/>
        </p:nvSpPr>
        <p:spPr>
          <a:xfrm rot="1307419">
            <a:off x="9704608" y="4549004"/>
            <a:ext cx="1052866" cy="338554"/>
          </a:xfrm>
          <a:prstGeom prst="rect">
            <a:avLst/>
          </a:prstGeom>
          <a:ln>
            <a:solidFill>
              <a:schemeClr val="bg1"/>
            </a:solidFill>
          </a:ln>
        </p:spPr>
        <p:style>
          <a:lnRef idx="2">
            <a:schemeClr val="accent1"/>
          </a:lnRef>
          <a:fillRef idx="1001">
            <a:schemeClr val="lt1"/>
          </a:fillRef>
          <a:effectRef idx="0">
            <a:schemeClr val="accent1"/>
          </a:effectRef>
          <a:fontRef idx="minor">
            <a:schemeClr val="dk1"/>
          </a:fontRef>
        </p:style>
        <p:txBody>
          <a:bodyPr wrap="square" rtlCol="0">
            <a:spAutoFit/>
          </a:bodyPr>
          <a:lstStyle/>
          <a:p>
            <a:r>
              <a:rPr lang="en-US" sz="1600" b="0" dirty="0">
                <a:latin typeface="+mj-lt"/>
              </a:rPr>
              <a:t>Release</a:t>
            </a:r>
          </a:p>
        </p:txBody>
      </p:sp>
      <p:cxnSp>
        <p:nvCxnSpPr>
          <p:cNvPr id="42" name="Straight Connector 41">
            <a:extLst>
              <a:ext uri="{FF2B5EF4-FFF2-40B4-BE49-F238E27FC236}">
                <a16:creationId xmlns:a16="http://schemas.microsoft.com/office/drawing/2014/main" id="{FD93E863-D31C-4193-AA0D-E6C366023E14}"/>
              </a:ext>
            </a:extLst>
          </p:cNvPr>
          <p:cNvCxnSpPr>
            <a:cxnSpLocks/>
            <a:stCxn id="8" idx="3"/>
            <a:endCxn id="13" idx="1"/>
          </p:cNvCxnSpPr>
          <p:nvPr/>
        </p:nvCxnSpPr>
        <p:spPr bwMode="auto">
          <a:xfrm flipV="1">
            <a:off x="9723073" y="5606281"/>
            <a:ext cx="1094874" cy="426614"/>
          </a:xfrm>
          <a:prstGeom prst="line">
            <a:avLst/>
          </a:prstGeom>
          <a:ln>
            <a:headEnd type="none" w="med" len="med"/>
            <a:tailEnd type="none"/>
          </a:ln>
        </p:spPr>
        <p:style>
          <a:lnRef idx="2">
            <a:schemeClr val="accent1"/>
          </a:lnRef>
          <a:fillRef idx="1">
            <a:schemeClr val="lt1"/>
          </a:fillRef>
          <a:effectRef idx="0">
            <a:schemeClr val="accent1"/>
          </a:effectRef>
          <a:fontRef idx="minor">
            <a:schemeClr val="dk1"/>
          </a:fontRef>
        </p:style>
      </p:cxnSp>
      <p:cxnSp>
        <p:nvCxnSpPr>
          <p:cNvPr id="44" name="Straight Connector 43">
            <a:extLst>
              <a:ext uri="{FF2B5EF4-FFF2-40B4-BE49-F238E27FC236}">
                <a16:creationId xmlns:a16="http://schemas.microsoft.com/office/drawing/2014/main" id="{6DED71FC-7E5C-4D8C-A942-30E96ECF2573}"/>
              </a:ext>
            </a:extLst>
          </p:cNvPr>
          <p:cNvCxnSpPr>
            <a:cxnSpLocks/>
            <a:stCxn id="8" idx="3"/>
          </p:cNvCxnSpPr>
          <p:nvPr/>
        </p:nvCxnSpPr>
        <p:spPr bwMode="auto">
          <a:xfrm>
            <a:off x="9723073" y="6032895"/>
            <a:ext cx="1094874" cy="385513"/>
          </a:xfrm>
          <a:prstGeom prst="line">
            <a:avLst/>
          </a:prstGeom>
          <a:ln>
            <a:headEnd type="none" w="med" len="med"/>
            <a:tailEnd type="none"/>
          </a:ln>
        </p:spPr>
        <p:style>
          <a:lnRef idx="2">
            <a:schemeClr val="accent1"/>
          </a:lnRef>
          <a:fillRef idx="1">
            <a:schemeClr val="lt1"/>
          </a:fillRef>
          <a:effectRef idx="0">
            <a:schemeClr val="accent1"/>
          </a:effectRef>
          <a:fontRef idx="minor">
            <a:schemeClr val="dk1"/>
          </a:fontRef>
        </p:style>
      </p:cxnSp>
      <p:cxnSp>
        <p:nvCxnSpPr>
          <p:cNvPr id="46" name="Straight Connector 45">
            <a:extLst>
              <a:ext uri="{FF2B5EF4-FFF2-40B4-BE49-F238E27FC236}">
                <a16:creationId xmlns:a16="http://schemas.microsoft.com/office/drawing/2014/main" id="{ADAB070B-BE94-4EC2-93FD-46900E848BA6}"/>
              </a:ext>
            </a:extLst>
          </p:cNvPr>
          <p:cNvCxnSpPr>
            <a:cxnSpLocks/>
            <a:stCxn id="9" idx="3"/>
            <a:endCxn id="17" idx="1"/>
          </p:cNvCxnSpPr>
          <p:nvPr/>
        </p:nvCxnSpPr>
        <p:spPr bwMode="auto">
          <a:xfrm flipV="1">
            <a:off x="9723074" y="7239222"/>
            <a:ext cx="1094873" cy="258077"/>
          </a:xfrm>
          <a:prstGeom prst="line">
            <a:avLst/>
          </a:prstGeom>
          <a:ln>
            <a:headEnd type="none" w="med" len="med"/>
            <a:tailEnd type="none"/>
          </a:ln>
        </p:spPr>
        <p:style>
          <a:lnRef idx="2">
            <a:schemeClr val="accent1"/>
          </a:lnRef>
          <a:fillRef idx="1">
            <a:schemeClr val="lt1"/>
          </a:fillRef>
          <a:effectRef idx="0">
            <a:schemeClr val="accent1"/>
          </a:effectRef>
          <a:fontRef idx="minor">
            <a:schemeClr val="dk1"/>
          </a:fontRef>
        </p:style>
      </p:cxnSp>
      <p:cxnSp>
        <p:nvCxnSpPr>
          <p:cNvPr id="48" name="Straight Connector 47">
            <a:extLst>
              <a:ext uri="{FF2B5EF4-FFF2-40B4-BE49-F238E27FC236}">
                <a16:creationId xmlns:a16="http://schemas.microsoft.com/office/drawing/2014/main" id="{B3403FBB-7733-4ADC-921C-FDE37E4CD1DE}"/>
              </a:ext>
            </a:extLst>
          </p:cNvPr>
          <p:cNvCxnSpPr>
            <a:cxnSpLocks/>
            <a:stCxn id="9" idx="3"/>
          </p:cNvCxnSpPr>
          <p:nvPr/>
        </p:nvCxnSpPr>
        <p:spPr bwMode="auto">
          <a:xfrm>
            <a:off x="9723074" y="7497299"/>
            <a:ext cx="1094873" cy="562738"/>
          </a:xfrm>
          <a:prstGeom prst="line">
            <a:avLst/>
          </a:prstGeom>
          <a:ln>
            <a:headEnd type="none" w="med" len="med"/>
            <a:tailEnd type="none"/>
          </a:ln>
        </p:spPr>
        <p:style>
          <a:lnRef idx="2">
            <a:schemeClr val="accent1"/>
          </a:lnRef>
          <a:fillRef idx="1">
            <a:schemeClr val="lt1"/>
          </a:fillRef>
          <a:effectRef idx="0">
            <a:schemeClr val="accent1"/>
          </a:effectRef>
          <a:fontRef idx="minor">
            <a:schemeClr val="dk1"/>
          </a:fontRef>
        </p:style>
      </p:cxnSp>
      <p:sp>
        <p:nvSpPr>
          <p:cNvPr id="49" name="TextBox 48">
            <a:extLst>
              <a:ext uri="{FF2B5EF4-FFF2-40B4-BE49-F238E27FC236}">
                <a16:creationId xmlns:a16="http://schemas.microsoft.com/office/drawing/2014/main" id="{8BF4A36D-DDC6-4FA9-AEF0-26B97442B69C}"/>
              </a:ext>
            </a:extLst>
          </p:cNvPr>
          <p:cNvSpPr txBox="1"/>
          <p:nvPr/>
        </p:nvSpPr>
        <p:spPr>
          <a:xfrm rot="20214065">
            <a:off x="9725069" y="3479692"/>
            <a:ext cx="986335" cy="338554"/>
          </a:xfrm>
          <a:prstGeom prst="rect">
            <a:avLst/>
          </a:prstGeom>
          <a:ln>
            <a:solidFill>
              <a:schemeClr val="bg1"/>
            </a:solidFill>
          </a:ln>
        </p:spPr>
        <p:style>
          <a:lnRef idx="2">
            <a:schemeClr val="accent1"/>
          </a:lnRef>
          <a:fillRef idx="1001">
            <a:schemeClr val="lt1"/>
          </a:fillRef>
          <a:effectRef idx="0">
            <a:schemeClr val="accent1"/>
          </a:effectRef>
          <a:fontRef idx="minor">
            <a:schemeClr val="dk1"/>
          </a:fontRef>
        </p:style>
        <p:txBody>
          <a:bodyPr wrap="square" rtlCol="0">
            <a:spAutoFit/>
          </a:bodyPr>
          <a:lstStyle/>
          <a:p>
            <a:r>
              <a:rPr lang="en-US" sz="1600" b="0" dirty="0">
                <a:latin typeface="+mj-lt"/>
              </a:rPr>
              <a:t>Press</a:t>
            </a:r>
          </a:p>
        </p:txBody>
      </p:sp>
      <p:sp>
        <p:nvSpPr>
          <p:cNvPr id="50" name="TextBox 49">
            <a:extLst>
              <a:ext uri="{FF2B5EF4-FFF2-40B4-BE49-F238E27FC236}">
                <a16:creationId xmlns:a16="http://schemas.microsoft.com/office/drawing/2014/main" id="{4B18C8D5-DA38-49F0-8E4F-EADE18C5EB6F}"/>
              </a:ext>
            </a:extLst>
          </p:cNvPr>
          <p:cNvSpPr txBox="1"/>
          <p:nvPr/>
        </p:nvSpPr>
        <p:spPr>
          <a:xfrm rot="20830476">
            <a:off x="9781601" y="6940907"/>
            <a:ext cx="911510" cy="33855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0" dirty="0">
                <a:latin typeface="+mj-lt"/>
              </a:rPr>
              <a:t>Press</a:t>
            </a:r>
          </a:p>
        </p:txBody>
      </p:sp>
      <p:sp>
        <p:nvSpPr>
          <p:cNvPr id="51" name="TextBox 50">
            <a:extLst>
              <a:ext uri="{FF2B5EF4-FFF2-40B4-BE49-F238E27FC236}">
                <a16:creationId xmlns:a16="http://schemas.microsoft.com/office/drawing/2014/main" id="{2A700E77-DF65-429B-81E2-8A03D2F068EB}"/>
              </a:ext>
            </a:extLst>
          </p:cNvPr>
          <p:cNvSpPr txBox="1"/>
          <p:nvPr/>
        </p:nvSpPr>
        <p:spPr>
          <a:xfrm rot="1153186">
            <a:off x="9747687" y="6276399"/>
            <a:ext cx="944122" cy="33855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0" dirty="0">
                <a:latin typeface="+mj-lt"/>
              </a:rPr>
              <a:t>Release</a:t>
            </a:r>
          </a:p>
        </p:txBody>
      </p:sp>
      <p:sp>
        <p:nvSpPr>
          <p:cNvPr id="52" name="TextBox 51">
            <a:extLst>
              <a:ext uri="{FF2B5EF4-FFF2-40B4-BE49-F238E27FC236}">
                <a16:creationId xmlns:a16="http://schemas.microsoft.com/office/drawing/2014/main" id="{B6330CC8-69E7-4E9B-9858-8E14BA8D161F}"/>
              </a:ext>
            </a:extLst>
          </p:cNvPr>
          <p:cNvSpPr txBox="1"/>
          <p:nvPr/>
        </p:nvSpPr>
        <p:spPr>
          <a:xfrm rot="1690653">
            <a:off x="9777192" y="7849825"/>
            <a:ext cx="922002" cy="33855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0" dirty="0">
                <a:latin typeface="+mj-lt"/>
              </a:rPr>
              <a:t>Release</a:t>
            </a:r>
          </a:p>
        </p:txBody>
      </p:sp>
      <p:sp>
        <p:nvSpPr>
          <p:cNvPr id="53" name="TextBox 52">
            <a:extLst>
              <a:ext uri="{FF2B5EF4-FFF2-40B4-BE49-F238E27FC236}">
                <a16:creationId xmlns:a16="http://schemas.microsoft.com/office/drawing/2014/main" id="{0A3D5BBC-8EF5-446F-B47B-A3E0C1BFB2DB}"/>
              </a:ext>
            </a:extLst>
          </p:cNvPr>
          <p:cNvSpPr txBox="1"/>
          <p:nvPr/>
        </p:nvSpPr>
        <p:spPr>
          <a:xfrm>
            <a:off x="10817946" y="2891857"/>
            <a:ext cx="177310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0" dirty="0">
                <a:latin typeface="+mj-lt"/>
              </a:rPr>
              <a:t>Return Value</a:t>
            </a:r>
          </a:p>
        </p:txBody>
      </p:sp>
      <p:sp>
        <p:nvSpPr>
          <p:cNvPr id="55" name="TextBox 54">
            <a:extLst>
              <a:ext uri="{FF2B5EF4-FFF2-40B4-BE49-F238E27FC236}">
                <a16:creationId xmlns:a16="http://schemas.microsoft.com/office/drawing/2014/main" id="{A4C70D70-95EF-431D-B8E2-CA2CD1BE4ABE}"/>
              </a:ext>
            </a:extLst>
          </p:cNvPr>
          <p:cNvSpPr txBox="1"/>
          <p:nvPr/>
        </p:nvSpPr>
        <p:spPr>
          <a:xfrm>
            <a:off x="6201460" y="8114525"/>
            <a:ext cx="3048000"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fontAlgn="auto">
              <a:spcBef>
                <a:spcPts val="0"/>
              </a:spcBef>
              <a:spcAft>
                <a:spcPts val="0"/>
              </a:spcAft>
            </a:pPr>
            <a:r>
              <a:rPr lang="en-US" b="0" dirty="0" err="1">
                <a:solidFill>
                  <a:prstClr val="black"/>
                </a:solidFill>
                <a:latin typeface="Arial" panose="020B0604020202090204" pitchFamily="34" charset="0"/>
                <a:ea typeface="+mn-ea"/>
                <a:cs typeface="Arial" panose="020B0604020202090204" pitchFamily="34" charset="0"/>
              </a:rPr>
              <a:t>Sơ</a:t>
            </a:r>
            <a:r>
              <a:rPr lang="en-US" b="0" dirty="0">
                <a:solidFill>
                  <a:prstClr val="black"/>
                </a:solidFill>
                <a:latin typeface="Arial" panose="020B0604020202090204" pitchFamily="34" charset="0"/>
                <a:ea typeface="+mn-ea"/>
                <a:cs typeface="Arial" panose="020B0604020202090204" pitchFamily="34" charset="0"/>
              </a:rPr>
              <a:t> </a:t>
            </a:r>
            <a:r>
              <a:rPr lang="en-US" b="0" dirty="0" err="1">
                <a:solidFill>
                  <a:prstClr val="black"/>
                </a:solidFill>
                <a:latin typeface="Arial" panose="020B0604020202090204" pitchFamily="34" charset="0"/>
                <a:ea typeface="+mn-ea"/>
                <a:cs typeface="Arial" panose="020B0604020202090204" pitchFamily="34" charset="0"/>
              </a:rPr>
              <a:t>đồ</a:t>
            </a:r>
            <a:r>
              <a:rPr lang="en-US" b="0" dirty="0">
                <a:solidFill>
                  <a:prstClr val="black"/>
                </a:solidFill>
                <a:latin typeface="Arial" panose="020B0604020202090204" pitchFamily="34" charset="0"/>
                <a:ea typeface="+mn-ea"/>
                <a:cs typeface="Arial" panose="020B0604020202090204" pitchFamily="34" charset="0"/>
              </a:rPr>
              <a:t> </a:t>
            </a:r>
            <a:r>
              <a:rPr lang="en-US" b="0" dirty="0" err="1">
                <a:solidFill>
                  <a:prstClr val="black"/>
                </a:solidFill>
                <a:latin typeface="Arial" panose="020B0604020202090204" pitchFamily="34" charset="0"/>
                <a:ea typeface="+mn-ea"/>
                <a:cs typeface="Arial" panose="020B0604020202090204" pitchFamily="34" charset="0"/>
              </a:rPr>
              <a:t>khối</a:t>
            </a:r>
            <a:endParaRPr lang="en-US" b="0" dirty="0">
              <a:solidFill>
                <a:prstClr val="black"/>
              </a:solidFill>
              <a:latin typeface="Arial" panose="020B0604020202090204" pitchFamily="34" charset="0"/>
              <a:ea typeface="+mn-ea"/>
              <a:cs typeface="Arial" panose="020B0604020202090204" pitchFamily="34" charset="0"/>
            </a:endParaRPr>
          </a:p>
        </p:txBody>
      </p:sp>
      <p:sp>
        <p:nvSpPr>
          <p:cNvPr id="22" name="Rectangle: Folded Corner 21">
            <a:extLst>
              <a:ext uri="{FF2B5EF4-FFF2-40B4-BE49-F238E27FC236}">
                <a16:creationId xmlns:a16="http://schemas.microsoft.com/office/drawing/2014/main" id="{C040FABD-E133-4780-91A8-5F8872EE12CF}"/>
              </a:ext>
            </a:extLst>
          </p:cNvPr>
          <p:cNvSpPr/>
          <p:nvPr/>
        </p:nvSpPr>
        <p:spPr bwMode="auto">
          <a:xfrm>
            <a:off x="10817946" y="6196499"/>
            <a:ext cx="3303167" cy="508457"/>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Arial" panose="020B0604020202090204" pitchFamily="34" charset="0"/>
              </a:rPr>
              <a:t> [1, 0, 0, 0, 0, 0, 0, 0, 0, 0, 0] </a:t>
            </a:r>
          </a:p>
        </p:txBody>
      </p:sp>
      <p:sp>
        <p:nvSpPr>
          <p:cNvPr id="23" name="Rectangle: Folded Corner 22">
            <a:extLst>
              <a:ext uri="{FF2B5EF4-FFF2-40B4-BE49-F238E27FC236}">
                <a16:creationId xmlns:a16="http://schemas.microsoft.com/office/drawing/2014/main" id="{F20D24FA-E4EA-49D5-BA70-B0D845951EB0}"/>
              </a:ext>
            </a:extLst>
          </p:cNvPr>
          <p:cNvSpPr/>
          <p:nvPr/>
        </p:nvSpPr>
        <p:spPr bwMode="auto">
          <a:xfrm>
            <a:off x="10817946" y="7836659"/>
            <a:ext cx="3303167" cy="508457"/>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none" lIns="90000" tIns="46800" rIns="90000" bIns="46800" numCol="1" spcCol="0" rtlCol="0" fromWordArt="0" anchor="ctr" anchorCtr="0" forceAA="0" compatLnSpc="1">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Arial" panose="020B0604020202090204" pitchFamily="34" charset="0"/>
              </a:rPr>
              <a:t> [1, 0, 0, 0, 0, 0, 0, 0, 0, 0, 0] </a:t>
            </a:r>
          </a:p>
        </p:txBody>
      </p:sp>
      <p:cxnSp>
        <p:nvCxnSpPr>
          <p:cNvPr id="2" name="Straight Connector 1">
            <a:extLst>
              <a:ext uri="{FF2B5EF4-FFF2-40B4-BE49-F238E27FC236}">
                <a16:creationId xmlns:a16="http://schemas.microsoft.com/office/drawing/2014/main" id="{6FB80990-2A8C-75CE-89AF-ABF677240B8D}"/>
              </a:ext>
            </a:extLst>
          </p:cNvPr>
          <p:cNvCxnSpPr>
            <a:cxnSpLocks/>
          </p:cNvCxnSpPr>
          <p:nvPr/>
        </p:nvCxnSpPr>
        <p:spPr>
          <a:xfrm>
            <a:off x="657254" y="744471"/>
            <a:ext cx="14692184" cy="0"/>
          </a:xfrm>
          <a:prstGeom prst="line">
            <a:avLst/>
          </a:prstGeom>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737CD9A7-4472-42A5-105B-C36CCDF05409}"/>
              </a:ext>
            </a:extLst>
          </p:cNvPr>
          <p:cNvSpPr txBox="1"/>
          <p:nvPr/>
        </p:nvSpPr>
        <p:spPr>
          <a:xfrm>
            <a:off x="5456191" y="89713"/>
            <a:ext cx="5061229" cy="584775"/>
          </a:xfrm>
          <a:prstGeom prst="rect">
            <a:avLst/>
          </a:prstGeom>
          <a:noFill/>
        </p:spPr>
        <p:txBody>
          <a:bodyPr wrap="square" rtlCol="0">
            <a:spAutoFit/>
          </a:bodyPr>
          <a:lstStyle/>
          <a:p>
            <a:pPr algn="ctr"/>
            <a:r>
              <a:rPr lang="en-US" sz="3200" dirty="0" err="1" smtClean="0">
                <a:latin typeface="Arial" panose="020B0604020202020204" pitchFamily="34" charset="0"/>
                <a:cs typeface="Arial" panose="020B0604020202020204" pitchFamily="34" charset="0"/>
              </a:rPr>
              <a:t>Chức</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năng</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của</a:t>
            </a:r>
            <a:r>
              <a:rPr lang="en-US" sz="32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phần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mề</a:t>
            </a:r>
            <a:r>
              <a:rPr lang="en-US" sz="3200" dirty="0" err="1">
                <a:latin typeface="Arial" panose="020B0604020202020204" pitchFamily="34" charset="0"/>
                <a:cs typeface="Arial" panose="020B0604020202020204" pitchFamily="34" charset="0"/>
              </a:rPr>
              <a:t>m</a:t>
            </a:r>
            <a:endParaRPr lang="en-I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2630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752BC0-8A49-6C80-1DF3-A0EC1E75C180}"/>
              </a:ext>
            </a:extLst>
          </p:cNvPr>
          <p:cNvSpPr txBox="1"/>
          <p:nvPr/>
        </p:nvSpPr>
        <p:spPr>
          <a:xfrm>
            <a:off x="219919" y="977533"/>
            <a:ext cx="2185214"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thanh</a:t>
            </a:r>
            <a:endParaRPr lang="en-IE"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22BFB39-DF7B-B19C-8655-32CFD99D89A2}"/>
              </a:ext>
            </a:extLst>
          </p:cNvPr>
          <p:cNvSpPr txBox="1"/>
          <p:nvPr/>
        </p:nvSpPr>
        <p:spPr>
          <a:xfrm>
            <a:off x="219920" y="1346865"/>
            <a:ext cx="12148494" cy="1200329"/>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thanh</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Fourier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tách</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chùm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Sau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a:t>
            </a:r>
            <a:endParaRPr lang="en-IE"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40EC143A-40A0-F0AE-48B0-4065AD364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249" y="2618127"/>
            <a:ext cx="8895164" cy="5159195"/>
          </a:xfrm>
          <a:prstGeom prst="rect">
            <a:avLst/>
          </a:prstGeom>
        </p:spPr>
      </p:pic>
      <p:cxnSp>
        <p:nvCxnSpPr>
          <p:cNvPr id="3" name="Straight Connector 2">
            <a:extLst>
              <a:ext uri="{FF2B5EF4-FFF2-40B4-BE49-F238E27FC236}">
                <a16:creationId xmlns:a16="http://schemas.microsoft.com/office/drawing/2014/main" id="{9C5E299B-70FF-7F84-4182-A5C31D276134}"/>
              </a:ext>
            </a:extLst>
          </p:cNvPr>
          <p:cNvCxnSpPr>
            <a:cxnSpLocks/>
          </p:cNvCxnSpPr>
          <p:nvPr/>
        </p:nvCxnSpPr>
        <p:spPr>
          <a:xfrm>
            <a:off x="574739" y="721933"/>
            <a:ext cx="14692184"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75AC1A54-4737-CBAE-B16F-B0DA2FF6737A}"/>
              </a:ext>
            </a:extLst>
          </p:cNvPr>
          <p:cNvSpPr txBox="1"/>
          <p:nvPr/>
        </p:nvSpPr>
        <p:spPr>
          <a:xfrm>
            <a:off x="5739562" y="68878"/>
            <a:ext cx="2951544" cy="584775"/>
          </a:xfrm>
          <a:prstGeom prst="rect">
            <a:avLst/>
          </a:prstGeom>
          <a:noFill/>
        </p:spPr>
        <p:txBody>
          <a:bodyPr wrap="square" rtlCol="0">
            <a:spAutoFit/>
          </a:bodyPr>
          <a:lstStyle/>
          <a:p>
            <a:pPr algn="ctr"/>
            <a:r>
              <a:rPr lang="en-US" sz="3200" dirty="0" err="1">
                <a:latin typeface="Arial" panose="020B0604020202020204" pitchFamily="34" charset="0"/>
                <a:cs typeface="Arial" panose="020B0604020202020204" pitchFamily="34" charset="0"/>
              </a:rPr>
              <a:t>Cơ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sở</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thuyết</a:t>
            </a:r>
            <a:endParaRPr lang="en-I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075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F5AF050-6774-A3D9-C5D2-EFB59EB6644E}"/>
              </a:ext>
            </a:extLst>
          </p:cNvPr>
          <p:cNvCxnSpPr>
            <a:cxnSpLocks/>
          </p:cNvCxnSpPr>
          <p:nvPr/>
        </p:nvCxnSpPr>
        <p:spPr>
          <a:xfrm>
            <a:off x="574739" y="721933"/>
            <a:ext cx="14692184"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EFACF94C-7771-BBF0-C467-D0538D1DF470}"/>
              </a:ext>
            </a:extLst>
          </p:cNvPr>
          <p:cNvSpPr txBox="1"/>
          <p:nvPr/>
        </p:nvSpPr>
        <p:spPr>
          <a:xfrm>
            <a:off x="642058" y="737642"/>
            <a:ext cx="7376821"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sổ</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window</a:t>
            </a:r>
            <a:endParaRPr lang="en-IE"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4F611B6-8DFC-8F33-15CF-C1869AA4BBFB}"/>
              </a:ext>
            </a:extLst>
          </p:cNvPr>
          <p:cNvSpPr txBox="1"/>
          <p:nvPr/>
        </p:nvSpPr>
        <p:spPr>
          <a:xfrm>
            <a:off x="642059" y="1167334"/>
            <a:ext cx="11603488" cy="2062103"/>
          </a:xfrm>
          <a:prstGeom prst="rect">
            <a:avLst/>
          </a:prstGeom>
          <a:noFill/>
        </p:spPr>
        <p:txBody>
          <a:bodyPr wrap="square" rtlCol="0">
            <a:spAutoFit/>
          </a:bodyPr>
          <a:lstStyle/>
          <a:p>
            <a:pPr algn="just">
              <a:spcBef>
                <a:spcPts val="600"/>
              </a:spcBef>
            </a:pP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FFT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chụp</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Do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kì</a:t>
            </a:r>
            <a:endParaRPr lang="en-US" dirty="0">
              <a:latin typeface="Arial" panose="020B0604020202020204" pitchFamily="34" charset="0"/>
              <a:cs typeface="Arial" panose="020B0604020202020204" pitchFamily="34" charset="0"/>
            </a:endParaRPr>
          </a:p>
          <a:p>
            <a:pPr algn="just">
              <a:spcBef>
                <a:spcPts val="600"/>
              </a:spcBef>
            </a:pP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lệch</a:t>
            </a:r>
            <a:r>
              <a:rPr lang="en-US" dirty="0">
                <a:latin typeface="Arial" panose="020B0604020202020204" pitchFamily="34" charset="0"/>
                <a:cs typeface="Arial" panose="020B0604020202020204" pitchFamily="34" charset="0"/>
              </a:rPr>
              <a:t>.</a:t>
            </a:r>
          </a:p>
          <a:p>
            <a:pPr algn="just">
              <a:spcBef>
                <a:spcPts val="600"/>
              </a:spcBef>
            </a:pPr>
            <a:r>
              <a:rPr lang="en-US" dirty="0">
                <a:latin typeface="Arial" panose="020B0604020202020204" pitchFamily="34" charset="0"/>
                <a:cs typeface="Arial" panose="020B0604020202020204" pitchFamily="34" charset="0"/>
              </a:rPr>
              <a:t>Do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a:t>
            </a:r>
          </a:p>
          <a:p>
            <a:pPr algn="just">
              <a:spcBef>
                <a:spcPts val="600"/>
              </a:spcBef>
            </a:pP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thúc</a:t>
            </a:r>
            <a:r>
              <a:rPr lang="en-US" dirty="0">
                <a:latin typeface="Arial" panose="020B0604020202020204" pitchFamily="34" charset="0"/>
                <a:cs typeface="Arial" panose="020B0604020202020204" pitchFamily="34" charset="0"/>
              </a:rPr>
              <a:t> ở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0 do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p>
          <a:p>
            <a:pPr algn="just">
              <a:spcBef>
                <a:spcPts val="600"/>
              </a:spcBef>
            </a:pP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endParaRPr lang="en-IE"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F29E1FC-8E11-63E6-DEFE-00FBAE32EAE1}"/>
              </a:ext>
            </a:extLst>
          </p:cNvPr>
          <p:cNvPicPr>
            <a:picLocks noChangeAspect="1"/>
          </p:cNvPicPr>
          <p:nvPr/>
        </p:nvPicPr>
        <p:blipFill>
          <a:blip r:embed="rId2"/>
          <a:stretch>
            <a:fillRect/>
          </a:stretch>
        </p:blipFill>
        <p:spPr>
          <a:xfrm>
            <a:off x="1717400" y="2870741"/>
            <a:ext cx="3290536" cy="2508627"/>
          </a:xfrm>
          <a:prstGeom prst="rect">
            <a:avLst/>
          </a:prstGeom>
        </p:spPr>
      </p:pic>
      <p:pic>
        <p:nvPicPr>
          <p:cNvPr id="8" name="Picture 7">
            <a:extLst>
              <a:ext uri="{FF2B5EF4-FFF2-40B4-BE49-F238E27FC236}">
                <a16:creationId xmlns:a16="http://schemas.microsoft.com/office/drawing/2014/main" id="{CC683056-1A1A-BE90-64C7-0DA32588E64D}"/>
              </a:ext>
            </a:extLst>
          </p:cNvPr>
          <p:cNvPicPr>
            <a:picLocks noChangeAspect="1"/>
          </p:cNvPicPr>
          <p:nvPr/>
        </p:nvPicPr>
        <p:blipFill>
          <a:blip r:embed="rId3"/>
          <a:stretch>
            <a:fillRect/>
          </a:stretch>
        </p:blipFill>
        <p:spPr>
          <a:xfrm>
            <a:off x="8399734" y="2890109"/>
            <a:ext cx="3296080" cy="2488112"/>
          </a:xfrm>
          <a:prstGeom prst="rect">
            <a:avLst/>
          </a:prstGeom>
        </p:spPr>
      </p:pic>
      <p:pic>
        <p:nvPicPr>
          <p:cNvPr id="12" name="Picture 11">
            <a:extLst>
              <a:ext uri="{FF2B5EF4-FFF2-40B4-BE49-F238E27FC236}">
                <a16:creationId xmlns:a16="http://schemas.microsoft.com/office/drawing/2014/main" id="{07F2CBEF-B4CA-8033-7B5E-A295CD9AD4E6}"/>
              </a:ext>
            </a:extLst>
          </p:cNvPr>
          <p:cNvPicPr>
            <a:picLocks noChangeAspect="1"/>
          </p:cNvPicPr>
          <p:nvPr/>
        </p:nvPicPr>
        <p:blipFill>
          <a:blip r:embed="rId4"/>
          <a:stretch>
            <a:fillRect/>
          </a:stretch>
        </p:blipFill>
        <p:spPr>
          <a:xfrm>
            <a:off x="4720281" y="6771503"/>
            <a:ext cx="6524368" cy="1256167"/>
          </a:xfrm>
          <a:prstGeom prst="rect">
            <a:avLst/>
          </a:prstGeom>
        </p:spPr>
      </p:pic>
      <p:pic>
        <p:nvPicPr>
          <p:cNvPr id="14" name="Picture 13">
            <a:extLst>
              <a:ext uri="{FF2B5EF4-FFF2-40B4-BE49-F238E27FC236}">
                <a16:creationId xmlns:a16="http://schemas.microsoft.com/office/drawing/2014/main" id="{308AE945-4F00-D658-2955-EA740AFAA40E}"/>
              </a:ext>
            </a:extLst>
          </p:cNvPr>
          <p:cNvPicPr>
            <a:picLocks noChangeAspect="1"/>
          </p:cNvPicPr>
          <p:nvPr/>
        </p:nvPicPr>
        <p:blipFill>
          <a:blip r:embed="rId5"/>
          <a:stretch>
            <a:fillRect/>
          </a:stretch>
        </p:blipFill>
        <p:spPr>
          <a:xfrm>
            <a:off x="2007128" y="6150466"/>
            <a:ext cx="2576447" cy="2117277"/>
          </a:xfrm>
          <a:prstGeom prst="rect">
            <a:avLst/>
          </a:prstGeom>
        </p:spPr>
      </p:pic>
      <p:sp>
        <p:nvSpPr>
          <p:cNvPr id="15" name="TextBox 14">
            <a:extLst>
              <a:ext uri="{FF2B5EF4-FFF2-40B4-BE49-F238E27FC236}">
                <a16:creationId xmlns:a16="http://schemas.microsoft.com/office/drawing/2014/main" id="{37493EEE-8821-AC21-36B3-E1501116D3A9}"/>
              </a:ext>
            </a:extLst>
          </p:cNvPr>
          <p:cNvSpPr txBox="1"/>
          <p:nvPr/>
        </p:nvSpPr>
        <p:spPr>
          <a:xfrm>
            <a:off x="347241" y="5833641"/>
            <a:ext cx="12588703"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Lựa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Nuttall </a:t>
            </a:r>
            <a:r>
              <a:rPr lang="en-US" dirty="0" err="1">
                <a:latin typeface="Arial" panose="020B0604020202020204" pitchFamily="34" charset="0"/>
                <a:cs typeface="Arial" panose="020B0604020202020204" pitchFamily="34" charset="0"/>
              </a:rPr>
              <a:t>bởi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sin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endParaRPr lang="en-IE"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5FBB155-5A69-3B01-B8D8-6D2B0ED0FA60}"/>
              </a:ext>
            </a:extLst>
          </p:cNvPr>
          <p:cNvSpPr txBox="1"/>
          <p:nvPr/>
        </p:nvSpPr>
        <p:spPr>
          <a:xfrm>
            <a:off x="5701214" y="123999"/>
            <a:ext cx="2951544" cy="523220"/>
          </a:xfrm>
          <a:prstGeom prst="rect">
            <a:avLst/>
          </a:prstGeom>
          <a:noFill/>
        </p:spPr>
        <p:txBody>
          <a:bodyPr wrap="square" rtlCol="0">
            <a:spAutoFit/>
          </a:bodyPr>
          <a:lstStyle/>
          <a:p>
            <a:pPr algn="ctr"/>
            <a:r>
              <a:rPr lang="en-US" sz="2800" dirty="0" err="1">
                <a:latin typeface="Arial" panose="020B0604020202020204" pitchFamily="34" charset="0"/>
                <a:cs typeface="Arial" panose="020B0604020202020204" pitchFamily="34" charset="0"/>
              </a:rPr>
              <a:t>Cơ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sở</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lý</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thuyết</a:t>
            </a:r>
            <a:endParaRPr lang="en-IE" sz="28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1AF3E9F-DE7F-2881-A0CF-56D84980E1F0}"/>
              </a:ext>
            </a:extLst>
          </p:cNvPr>
          <p:cNvSpPr txBox="1"/>
          <p:nvPr/>
        </p:nvSpPr>
        <p:spPr>
          <a:xfrm>
            <a:off x="1837007" y="5426379"/>
            <a:ext cx="3702556" cy="461665"/>
          </a:xfrm>
          <a:prstGeom prst="rect">
            <a:avLst/>
          </a:prstGeom>
          <a:noFill/>
        </p:spPr>
        <p:txBody>
          <a:bodyPr wrap="square" rtlCol="0">
            <a:spAutoFit/>
          </a:bodyPr>
          <a:lstStyle/>
          <a:p>
            <a:r>
              <a:rPr lang="en-US" sz="1200" dirty="0" err="1" smtClean="0">
                <a:latin typeface="Arial" panose="020B0604020202020204" pitchFamily="34" charset="0"/>
                <a:cs typeface="Arial" panose="020B0604020202020204" pitchFamily="34" charset="0"/>
              </a:rPr>
              <a:t>Tín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hiệu</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thu</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được</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không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tuần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hoàn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gây</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ra</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sự</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gián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đoạn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trong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tín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hiệu</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được</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tạo</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lại</a:t>
            </a:r>
            <a:endParaRPr lang="en-IE" sz="12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1AF3E9F-DE7F-2881-A0CF-56D84980E1F0}"/>
              </a:ext>
            </a:extLst>
          </p:cNvPr>
          <p:cNvSpPr txBox="1"/>
          <p:nvPr/>
        </p:nvSpPr>
        <p:spPr>
          <a:xfrm>
            <a:off x="8302223" y="5527650"/>
            <a:ext cx="4451542" cy="276999"/>
          </a:xfrm>
          <a:prstGeom prst="rect">
            <a:avLst/>
          </a:prstGeom>
          <a:noFill/>
        </p:spPr>
        <p:txBody>
          <a:bodyPr wrap="square" rtlCol="0">
            <a:spAutoFit/>
          </a:bodyPr>
          <a:lstStyle/>
          <a:p>
            <a:r>
              <a:rPr lang="en-US" sz="1200" dirty="0" err="1" smtClean="0">
                <a:latin typeface="Arial" panose="020B0604020202020204" pitchFamily="34" charset="0"/>
                <a:cs typeface="Arial" panose="020B0604020202020204" pitchFamily="34" charset="0"/>
              </a:rPr>
              <a:t>Kết</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quả</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của</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việc</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áp</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dụng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cửa</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sổ</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cho</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tín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hiệu</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không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tuần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hoàn</a:t>
            </a:r>
            <a:endParaRPr lang="en-I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2756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300096-F8CD-A6F1-81A6-5D35F48F5E80}"/>
              </a:ext>
            </a:extLst>
          </p:cNvPr>
          <p:cNvSpPr txBox="1"/>
          <p:nvPr/>
        </p:nvSpPr>
        <p:spPr>
          <a:xfrm>
            <a:off x="358815" y="868681"/>
            <a:ext cx="4919241"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endParaRPr lang="en-IE"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138C081-C469-02FB-93AD-604FC4943A91}"/>
              </a:ext>
            </a:extLst>
          </p:cNvPr>
          <p:cNvSpPr txBox="1"/>
          <p:nvPr/>
        </p:nvSpPr>
        <p:spPr>
          <a:xfrm>
            <a:off x="358814" y="1223138"/>
            <a:ext cx="13134763" cy="1754326"/>
          </a:xfrm>
          <a:prstGeom prst="rect">
            <a:avLst/>
          </a:prstGeom>
          <a:noFill/>
        </p:spPr>
        <p:txBody>
          <a:bodyPr wrap="square" rtlCol="0">
            <a:spAutoFit/>
          </a:bodyPr>
          <a:lstStyle/>
          <a:p>
            <a:pPr algn="just">
              <a:lnSpc>
                <a:spcPct val="150000"/>
              </a:lnSpc>
              <a:spcBef>
                <a:spcPts val="600"/>
              </a:spcBef>
            </a:pP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Một trong những ứng dụng của </a:t>
            </a:r>
            <a:r>
              <a:rPr lang="en-US" dirty="0">
                <a:latin typeface="Arial" panose="020B0604020202020204" pitchFamily="34" charset="0"/>
                <a:cs typeface="Arial" panose="020B0604020202020204" pitchFamily="34" charset="0"/>
              </a:rPr>
              <a:t>FFT </a:t>
            </a:r>
            <a:r>
              <a:rPr lang="vi-VN" dirty="0">
                <a:latin typeface="Arial" panose="020B0604020202020204" pitchFamily="34" charset="0"/>
                <a:cs typeface="Arial" panose="020B0604020202020204" pitchFamily="34" charset="0"/>
              </a:rPr>
              <a:t>là chuyển đổi tín hiệu số có độ dài hữu hạn x(n) thành phổ trong miền tần số. Hình </a:t>
            </a:r>
            <a:r>
              <a:rPr lang="en-US" dirty="0" err="1">
                <a:latin typeface="Arial" panose="020B0604020202020204" pitchFamily="34" charset="0"/>
                <a:cs typeface="Arial" panose="020B0604020202020204" pitchFamily="34" charset="0"/>
              </a:rPr>
              <a:t>dưới</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 minh họa một ứng dụng như vậy, trong đó Ak và Pk lần lượt là phổ biên độ được tính toán và phổ công suất, sử dụng hệ số DFT X(k).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đạt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x(n)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x(t)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dài</a:t>
            </a:r>
            <a:r>
              <a:rPr lang="en-US" dirty="0">
                <a:latin typeface="Arial" panose="020B0604020202020204" pitchFamily="34" charset="0"/>
                <a:cs typeface="Arial" panose="020B0604020202020204" pitchFamily="34" charset="0"/>
              </a:rPr>
              <a:t> To =NT,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a:t>
            </a:r>
            <a:endParaRPr lang="en-IE"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A0D1885-A696-3619-5193-DCC03F70A3B3}"/>
              </a:ext>
            </a:extLst>
          </p:cNvPr>
          <p:cNvPicPr>
            <a:picLocks noChangeAspect="1"/>
          </p:cNvPicPr>
          <p:nvPr/>
        </p:nvPicPr>
        <p:blipFill>
          <a:blip r:embed="rId2"/>
          <a:stretch>
            <a:fillRect/>
          </a:stretch>
        </p:blipFill>
        <p:spPr>
          <a:xfrm>
            <a:off x="4462896" y="3182023"/>
            <a:ext cx="5997460" cy="278154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96F8CE-A3C4-C3DD-EEB2-5DD7B6345949}"/>
                  </a:ext>
                </a:extLst>
              </p:cNvPr>
              <p:cNvSpPr txBox="1"/>
              <p:nvPr/>
            </p:nvSpPr>
            <p:spPr>
              <a:xfrm>
                <a:off x="358815" y="5822066"/>
                <a:ext cx="14061519" cy="25438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Đối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ngắn</a:t>
                </a:r>
                <a:r>
                  <a:rPr lang="en-US" dirty="0">
                    <a:latin typeface="Arial" panose="020B0604020202020204" pitchFamily="34" charset="0"/>
                    <a:cs typeface="Arial" panose="020B0604020202020204" pitchFamily="34" charset="0"/>
                  </a:rPr>
                  <a:t> x(n)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phạm</a:t>
                </a:r>
                <a:r>
                  <a:rPr lang="en-US" dirty="0">
                    <a:latin typeface="Arial" panose="020B0604020202020204" pitchFamily="34" charset="0"/>
                    <a:cs typeface="Arial" panose="020B0604020202020204" pitchFamily="34" charset="0"/>
                  </a:rPr>
                  <a:t> vi n=0, 1, 2, …., N-1. Ta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x(0), x(1), x(2), …., x(N-1)</a:t>
                </a:r>
              </a:p>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DFT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x(n)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N DFT  X(k)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nary>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𝑁</m:t>
                        </m:r>
                      </m:sub>
                      <m:sup>
                        <m:r>
                          <a:rPr lang="en-US" b="0" i="1" smtClean="0">
                            <a:latin typeface="Cambria Math" panose="02040503050406030204" pitchFamily="18" charset="0"/>
                          </a:rPr>
                          <m:t>𝑛𝑘</m:t>
                        </m:r>
                      </m:sup>
                    </m:sSubSup>
                  </m:oMath>
                </a14:m>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trong</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đó</a:t>
                </a:r>
                <a:r>
                  <a:rPr lang="en-IE" dirty="0">
                    <a:latin typeface="Arial" panose="020B0604020202020204" pitchFamily="34" charset="0"/>
                    <a:cs typeface="Arial" panose="020B0604020202020204" pitchFamily="34" charset="0"/>
                  </a:rPr>
                  <a:t> k=0, 1, 2, 3, …., N-1</a:t>
                </a:r>
              </a:p>
              <a:p>
                <a:pPr marL="285750" indent="-285750">
                  <a:lnSpc>
                    <a:spcPct val="150000"/>
                  </a:lnSpc>
                  <a:buFont typeface="Wingdings" panose="05000000000000000000" pitchFamily="2" charset="2"/>
                  <a:buChar char="Ø"/>
                </a:pPr>
                <a:r>
                  <a:rPr lang="en-IE" dirty="0" err="1">
                    <a:latin typeface="Arial" panose="020B0604020202020204" pitchFamily="34" charset="0"/>
                    <a:cs typeface="Arial" panose="020B0604020202020204" pitchFamily="34" charset="0"/>
                  </a:rPr>
                  <a:t>Biên</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độ</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của</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tín</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hiệu</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thành</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phần</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được</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tính</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theo</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công</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thức</a:t>
                </a:r>
                <a:r>
                  <a:rPr lang="en-IE" dirty="0">
                    <a:latin typeface="Arial" panose="020B0604020202020204" pitchFamily="34" charset="0"/>
                    <a:cs typeface="Arial" panose="020B0604020202020204" pitchFamily="34" charset="0"/>
                  </a:rPr>
                  <a:t>. </a:t>
                </a:r>
                <a14:m>
                  <m:oMath xmlns:m="http://schemas.openxmlformats.org/officeDocument/2006/math">
                    <m:sSub>
                      <m:sSubPr>
                        <m:ctrlPr>
                          <a:rPr lang="en-IE"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𝑘</m:t>
                        </m:r>
                      </m:sub>
                    </m:sSub>
                  </m:oMath>
                </a14:m>
                <a:r>
                  <a:rPr lang="en-IE" dirty="0">
                    <a:latin typeface="Arial" panose="020B0604020202020204" pitchFamily="34" charset="0"/>
                    <a:cs typeface="Arial" panose="020B0604020202020204" pitchFamily="34" charset="0"/>
                  </a:rPr>
                  <a:t>=</a:t>
                </a:r>
                <a14:m>
                  <m:oMath xmlns:m="http://schemas.openxmlformats.org/officeDocument/2006/math">
                    <m:f>
                      <m:fPr>
                        <m:ctrlPr>
                          <a:rPr lang="en-IE"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𝑁</m:t>
                        </m:r>
                      </m:den>
                    </m:f>
                    <m:d>
                      <m:dPr>
                        <m:begChr m:val="|"/>
                        <m:endChr m:val="|"/>
                        <m:ctrlPr>
                          <a:rPr lang="en-IE" i="1" dirty="0" smtClean="0">
                            <a:latin typeface="Cambria Math" panose="02040503050406030204" pitchFamily="18" charset="0"/>
                          </a:rPr>
                        </m:ctrlPr>
                      </m:dPr>
                      <m:e>
                        <m:r>
                          <a:rPr lang="en-US" b="0" i="1" dirty="0" smtClean="0">
                            <a:latin typeface="Cambria Math" panose="02040503050406030204" pitchFamily="18" charset="0"/>
                          </a:rPr>
                          <m:t>𝑋</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𝑁</m:t>
                        </m:r>
                      </m:den>
                    </m:f>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m:t>
                            </m:r>
                            <m:r>
                              <a:rPr lang="en-US" i="1" dirty="0">
                                <a:latin typeface="Cambria Math" panose="02040503050406030204" pitchFamily="18" charset="0"/>
                              </a:rPr>
                              <m:t>𝑅𝑒𝑎𝑙</m:t>
                            </m:r>
                            <m:r>
                              <a:rPr lang="en-US" i="1" dirty="0">
                                <a:latin typeface="Cambria Math" panose="02040503050406030204" pitchFamily="18" charset="0"/>
                              </a:rPr>
                              <m:t>[</m:t>
                            </m:r>
                            <m:r>
                              <a:rPr lang="en-US" i="1" dirty="0">
                                <a:latin typeface="Cambria Math" panose="02040503050406030204" pitchFamily="18" charset="0"/>
                              </a:rPr>
                              <m:t>𝑋</m:t>
                            </m:r>
                            <m:d>
                              <m:dPr>
                                <m:ctrlPr>
                                  <a:rPr lang="en-US" i="1" dirty="0">
                                    <a:latin typeface="Cambria Math" panose="02040503050406030204" pitchFamily="18" charset="0"/>
                                  </a:rPr>
                                </m:ctrlPr>
                              </m:dPr>
                              <m:e>
                                <m:r>
                                  <a:rPr lang="en-US" i="1" dirty="0">
                                    <a:latin typeface="Cambria Math" panose="02040503050406030204" pitchFamily="18" charset="0"/>
                                  </a:rPr>
                                  <m:t>𝑘</m:t>
                                </m:r>
                              </m:e>
                            </m:d>
                            <m:r>
                              <a:rPr lang="en-US" b="0" i="1" dirty="0" smtClean="0">
                                <a:latin typeface="Cambria Math" panose="02040503050406030204" pitchFamily="18" charset="0"/>
                              </a:rPr>
                              <m:t>])</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𝐼𝑚𝑎𝑔</m:t>
                            </m:r>
                            <m:r>
                              <a:rPr lang="en-US" i="1" dirty="0">
                                <a:latin typeface="Cambria Math" panose="02040503050406030204" pitchFamily="18" charset="0"/>
                              </a:rPr>
                              <m:t>[</m:t>
                            </m:r>
                            <m:r>
                              <a:rPr lang="en-US" i="1" dirty="0">
                                <a:latin typeface="Cambria Math" panose="02040503050406030204" pitchFamily="18" charset="0"/>
                              </a:rPr>
                              <m:t>𝑋</m:t>
                            </m:r>
                            <m:d>
                              <m:dPr>
                                <m:ctrlPr>
                                  <a:rPr lang="en-US" i="1" dirty="0">
                                    <a:latin typeface="Cambria Math" panose="02040503050406030204" pitchFamily="18" charset="0"/>
                                  </a:rPr>
                                </m:ctrlPr>
                              </m:dPr>
                              <m:e>
                                <m:r>
                                  <a:rPr lang="en-US" i="1" dirty="0">
                                    <a:latin typeface="Cambria Math" panose="02040503050406030204" pitchFamily="18" charset="0"/>
                                  </a:rPr>
                                  <m:t>𝑘</m:t>
                                </m:r>
                              </m:e>
                            </m:d>
                            <m:r>
                              <a:rPr lang="en-US" i="1" dirty="0">
                                <a:latin typeface="Cambria Math" panose="02040503050406030204" pitchFamily="18" charset="0"/>
                              </a:rPr>
                              <m:t>])</m:t>
                            </m:r>
                          </m:e>
                          <m:sup>
                            <m:r>
                              <a:rPr lang="en-US" i="1" dirty="0">
                                <a:latin typeface="Cambria Math" panose="02040503050406030204" pitchFamily="18" charset="0"/>
                              </a:rPr>
                              <m:t>2</m:t>
                            </m:r>
                          </m:sup>
                        </m:sSup>
                      </m:e>
                    </m:rad>
                  </m:oMath>
                </a14:m>
                <a:r>
                  <a:rPr lang="en-IE" dirty="0">
                    <a:latin typeface="Arial" panose="020B0604020202020204" pitchFamily="34" charset="0"/>
                    <a:cs typeface="Arial" panose="020B0604020202020204" pitchFamily="34" charset="0"/>
                  </a:rPr>
                  <a:t>  </a:t>
                </a:r>
                <a:r>
                  <a:rPr lang="en-IE" dirty="0" smtClean="0">
                    <a:latin typeface="Arial" panose="020B0604020202020204" pitchFamily="34" charset="0"/>
                    <a:cs typeface="Arial" panose="020B0604020202020204" pitchFamily="34" charset="0"/>
                  </a:rPr>
                  <a:t>trong </a:t>
                </a:r>
                <a:r>
                  <a:rPr lang="en-IE" dirty="0" err="1">
                    <a:latin typeface="Arial" panose="020B0604020202020204" pitchFamily="34" charset="0"/>
                    <a:cs typeface="Arial" panose="020B0604020202020204" pitchFamily="34" charset="0"/>
                  </a:rPr>
                  <a:t>đó</a:t>
                </a:r>
                <a:r>
                  <a:rPr lang="en-IE" dirty="0">
                    <a:latin typeface="Arial" panose="020B0604020202020204" pitchFamily="34" charset="0"/>
                    <a:cs typeface="Arial" panose="020B0604020202020204" pitchFamily="34" charset="0"/>
                  </a:rPr>
                  <a:t> k=0, 1, 2, 3,…., N-1</a:t>
                </a:r>
              </a:p>
              <a:p>
                <a:pPr marL="285750" indent="-285750">
                  <a:lnSpc>
                    <a:spcPct val="150000"/>
                  </a:lnSpc>
                  <a:buFont typeface="Wingdings" panose="05000000000000000000" pitchFamily="2" charset="2"/>
                  <a:buChar char="Ø"/>
                </a:pPr>
                <a:r>
                  <a:rPr lang="en-IE" dirty="0" err="1">
                    <a:latin typeface="Arial" panose="020B0604020202020204" pitchFamily="34" charset="0"/>
                    <a:cs typeface="Arial" panose="020B0604020202020204" pitchFamily="34" charset="0"/>
                  </a:rPr>
                  <a:t>Tần</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số</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của</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tín</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hiệu</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thành</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phần</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được</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tính</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theo</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công</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thức</a:t>
                </a:r>
                <a:r>
                  <a:rPr lang="en-IE" dirty="0">
                    <a:latin typeface="Arial" panose="020B0604020202020204" pitchFamily="34" charset="0"/>
                    <a:cs typeface="Arial" panose="020B0604020202020204" pitchFamily="34" charset="0"/>
                  </a:rPr>
                  <a:t>. f= </a:t>
                </a:r>
                <a14:m>
                  <m:oMath xmlns:m="http://schemas.openxmlformats.org/officeDocument/2006/math">
                    <m:f>
                      <m:fPr>
                        <m:ctrlPr>
                          <a:rPr lang="en-IE"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𝑘</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𝑓</m:t>
                            </m:r>
                          </m:e>
                          <m:sub>
                            <m:r>
                              <a:rPr lang="en-US" b="0" i="1" smtClean="0">
                                <a:latin typeface="Cambria Math" panose="02040503050406030204" pitchFamily="18" charset="0"/>
                                <a:cs typeface="Arial" panose="020B0604020202020204" pitchFamily="34" charset="0"/>
                              </a:rPr>
                              <m:t>𝑠</m:t>
                            </m:r>
                          </m:sub>
                        </m:sSub>
                      </m:num>
                      <m:den>
                        <m:r>
                          <a:rPr lang="en-US" b="0" i="1" smtClean="0">
                            <a:latin typeface="Cambria Math" panose="02040503050406030204" pitchFamily="18" charset="0"/>
                            <a:cs typeface="Arial" panose="020B0604020202020204" pitchFamily="34" charset="0"/>
                          </a:rPr>
                          <m:t>𝑁</m:t>
                        </m:r>
                      </m:den>
                    </m:f>
                  </m:oMath>
                </a14:m>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trong</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đó</a:t>
                </a:r>
                <a:r>
                  <a:rPr lang="en-IE" dirty="0">
                    <a:latin typeface="Arial" panose="020B0604020202020204" pitchFamily="34" charset="0"/>
                    <a:cs typeface="Arial" panose="020B0604020202020204" pitchFamily="34" charset="0"/>
                  </a:rPr>
                  <a:t> </a:t>
                </a:r>
                <a14:m>
                  <m:oMath xmlns:m="http://schemas.openxmlformats.org/officeDocument/2006/math">
                    <m:sSub>
                      <m:sSubPr>
                        <m:ctrlPr>
                          <a:rPr lang="en-IE"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𝑓</m:t>
                        </m:r>
                      </m:e>
                      <m:sub>
                        <m:r>
                          <a:rPr lang="en-US" b="0" i="1" smtClean="0">
                            <a:latin typeface="Cambria Math" panose="02040503050406030204" pitchFamily="18" charset="0"/>
                            <a:cs typeface="Arial" panose="020B0604020202020204" pitchFamily="34" charset="0"/>
                          </a:rPr>
                          <m:t>𝑠</m:t>
                        </m:r>
                      </m:sub>
                    </m:sSub>
                  </m:oMath>
                </a14:m>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là</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tần</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số</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lấy</a:t>
                </a:r>
                <a:r>
                  <a:rPr lang="en-IE" dirty="0">
                    <a:latin typeface="Arial" panose="020B0604020202020204" pitchFamily="34" charset="0"/>
                    <a:cs typeface="Arial" panose="020B0604020202020204" pitchFamily="34" charset="0"/>
                  </a:rPr>
                  <a:t> </a:t>
                </a:r>
                <a:r>
                  <a:rPr lang="en-IE" dirty="0" err="1">
                    <a:latin typeface="Arial" panose="020B0604020202020204" pitchFamily="34" charset="0"/>
                    <a:cs typeface="Arial" panose="020B0604020202020204" pitchFamily="34" charset="0"/>
                  </a:rPr>
                  <a:t>mẫu</a:t>
                </a:r>
                <a:endParaRPr lang="en-IE" dirty="0">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B696F8CE-A3C4-C3DD-EEB2-5DD7B6345949}"/>
                  </a:ext>
                </a:extLst>
              </p:cNvPr>
              <p:cNvSpPr txBox="1">
                <a:spLocks noRot="1" noChangeAspect="1" noMove="1" noResize="1" noEditPoints="1" noAdjustHandles="1" noChangeArrowheads="1" noChangeShapeType="1" noTextEdit="1"/>
              </p:cNvSpPr>
              <p:nvPr/>
            </p:nvSpPr>
            <p:spPr>
              <a:xfrm>
                <a:off x="358815" y="5822066"/>
                <a:ext cx="14061519" cy="2543838"/>
              </a:xfrm>
              <a:prstGeom prst="rect">
                <a:avLst/>
              </a:prstGeom>
              <a:blipFill>
                <a:blip r:embed="rId3"/>
                <a:stretch>
                  <a:fillRect l="-303" r="-87"/>
                </a:stretch>
              </a:blipFill>
            </p:spPr>
            <p:txBody>
              <a:bodyPr/>
              <a:lstStyle/>
              <a:p>
                <a:r>
                  <a:rPr lang="en-US">
                    <a:noFill/>
                  </a:rPr>
                  <a:t> </a:t>
                </a:r>
              </a:p>
            </p:txBody>
          </p:sp>
        </mc:Fallback>
      </mc:AlternateContent>
      <p:cxnSp>
        <p:nvCxnSpPr>
          <p:cNvPr id="2" name="Straight Connector 1">
            <a:extLst>
              <a:ext uri="{FF2B5EF4-FFF2-40B4-BE49-F238E27FC236}">
                <a16:creationId xmlns:a16="http://schemas.microsoft.com/office/drawing/2014/main" id="{042F079D-37B1-FB0B-CDEE-3F88637745CD}"/>
              </a:ext>
            </a:extLst>
          </p:cNvPr>
          <p:cNvCxnSpPr>
            <a:cxnSpLocks/>
          </p:cNvCxnSpPr>
          <p:nvPr/>
        </p:nvCxnSpPr>
        <p:spPr>
          <a:xfrm>
            <a:off x="574739" y="721933"/>
            <a:ext cx="14692184" cy="0"/>
          </a:xfrm>
          <a:prstGeom prst="line">
            <a:avLst/>
          </a:prstGeom>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5C5F057B-21F8-51AD-0A5F-0076D9A92FD7}"/>
              </a:ext>
            </a:extLst>
          </p:cNvPr>
          <p:cNvSpPr txBox="1"/>
          <p:nvPr/>
        </p:nvSpPr>
        <p:spPr>
          <a:xfrm>
            <a:off x="6715617" y="220729"/>
            <a:ext cx="2951544" cy="523220"/>
          </a:xfrm>
          <a:prstGeom prst="rect">
            <a:avLst/>
          </a:prstGeom>
          <a:noFill/>
        </p:spPr>
        <p:txBody>
          <a:bodyPr wrap="square" rtlCol="0">
            <a:spAutoFit/>
          </a:bodyPr>
          <a:lstStyle/>
          <a:p>
            <a:pPr algn="ctr"/>
            <a:r>
              <a:rPr lang="en-US" sz="2800" dirty="0" err="1">
                <a:latin typeface="Arial" panose="020B0604020202020204" pitchFamily="34" charset="0"/>
                <a:cs typeface="Arial" panose="020B0604020202020204" pitchFamily="34" charset="0"/>
              </a:rPr>
              <a:t>Cơ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sở</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lý</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thuyết</a:t>
            </a:r>
            <a:endParaRPr lang="en-I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974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9DF8D6-B87E-808B-73A9-9B955AF56EB9}"/>
              </a:ext>
            </a:extLst>
          </p:cNvPr>
          <p:cNvSpPr txBox="1"/>
          <p:nvPr/>
        </p:nvSpPr>
        <p:spPr>
          <a:xfrm>
            <a:off x="574739" y="927867"/>
            <a:ext cx="3981692" cy="646331"/>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a:t>
            </a:r>
            <a:r>
              <a:rPr lang="en-US" dirty="0">
                <a:latin typeface="Arial" panose="020B0604020202020204" pitchFamily="34" charset="0"/>
                <a:cs typeface="Arial" panose="020B0604020202020204" pitchFamily="34" charset="0"/>
              </a:rPr>
              <a:t> THD+N </a:t>
            </a:r>
          </a:p>
          <a:p>
            <a:endParaRPr lang="en-IE" dirty="0"/>
          </a:p>
        </p:txBody>
      </p:sp>
      <p:pic>
        <p:nvPicPr>
          <p:cNvPr id="5" name="Picture 4">
            <a:extLst>
              <a:ext uri="{FF2B5EF4-FFF2-40B4-BE49-F238E27FC236}">
                <a16:creationId xmlns:a16="http://schemas.microsoft.com/office/drawing/2014/main" id="{64D1740B-5BE5-B142-ADBA-F06D7C048E0B}"/>
              </a:ext>
            </a:extLst>
          </p:cNvPr>
          <p:cNvPicPr>
            <a:picLocks noChangeAspect="1"/>
          </p:cNvPicPr>
          <p:nvPr/>
        </p:nvPicPr>
        <p:blipFill>
          <a:blip r:embed="rId2"/>
          <a:stretch>
            <a:fillRect/>
          </a:stretch>
        </p:blipFill>
        <p:spPr>
          <a:xfrm>
            <a:off x="6248714" y="6706081"/>
            <a:ext cx="4168501" cy="861135"/>
          </a:xfrm>
          <a:prstGeom prst="rect">
            <a:avLst/>
          </a:prstGeom>
        </p:spPr>
      </p:pic>
      <p:pic>
        <p:nvPicPr>
          <p:cNvPr id="7" name="Picture 6">
            <a:extLst>
              <a:ext uri="{FF2B5EF4-FFF2-40B4-BE49-F238E27FC236}">
                <a16:creationId xmlns:a16="http://schemas.microsoft.com/office/drawing/2014/main" id="{81AAC07F-D0B4-ED2D-6870-3815BF3981CA}"/>
              </a:ext>
            </a:extLst>
          </p:cNvPr>
          <p:cNvPicPr>
            <a:picLocks noChangeAspect="1"/>
          </p:cNvPicPr>
          <p:nvPr/>
        </p:nvPicPr>
        <p:blipFill>
          <a:blip r:embed="rId3"/>
          <a:stretch>
            <a:fillRect/>
          </a:stretch>
        </p:blipFill>
        <p:spPr>
          <a:xfrm>
            <a:off x="4610662" y="2177831"/>
            <a:ext cx="5983449" cy="4326657"/>
          </a:xfrm>
          <a:prstGeom prst="rect">
            <a:avLst/>
          </a:prstGeom>
        </p:spPr>
      </p:pic>
      <p:sp>
        <p:nvSpPr>
          <p:cNvPr id="4" name="TextBox 3">
            <a:extLst>
              <a:ext uri="{FF2B5EF4-FFF2-40B4-BE49-F238E27FC236}">
                <a16:creationId xmlns:a16="http://schemas.microsoft.com/office/drawing/2014/main" id="{408AF8EB-04F2-D9DA-AA19-68479D9CE244}"/>
              </a:ext>
            </a:extLst>
          </p:cNvPr>
          <p:cNvSpPr txBox="1"/>
          <p:nvPr/>
        </p:nvSpPr>
        <p:spPr>
          <a:xfrm>
            <a:off x="574741" y="1251033"/>
            <a:ext cx="11744946" cy="1892826"/>
          </a:xfrm>
          <a:prstGeom prst="rect">
            <a:avLst/>
          </a:prstGeom>
          <a:noFill/>
        </p:spPr>
        <p:txBody>
          <a:bodyPr wrap="square" rtlCol="0">
            <a:spAutoFit/>
          </a:bodyPr>
          <a:lstStyle/>
          <a:p>
            <a:r>
              <a:rPr lang="en-GB" b="1" dirty="0"/>
              <a:t> </a:t>
            </a:r>
            <a:endParaRPr lang="en-US" dirty="0"/>
          </a:p>
          <a:p>
            <a:pPr marL="285750" lvl="0" indent="-285750">
              <a:buFont typeface="Arial" panose="020B0604020202020204" pitchFamily="34" charset="0"/>
              <a:buChar char="•"/>
            </a:pPr>
            <a:r>
              <a:rPr lang="en-US" dirty="0"/>
              <a:t>THD+N </a:t>
            </a:r>
            <a:r>
              <a:rPr lang="en-US" dirty="0" err="1"/>
              <a:t>là</a:t>
            </a:r>
            <a:r>
              <a:rPr lang="en-US" dirty="0"/>
              <a:t> </a:t>
            </a:r>
            <a:r>
              <a:rPr lang="en-US" dirty="0" err="1"/>
              <a:t>một</a:t>
            </a:r>
            <a:r>
              <a:rPr lang="en-US" dirty="0"/>
              <a:t> </a:t>
            </a:r>
            <a:r>
              <a:rPr lang="en-US" dirty="0" err="1"/>
              <a:t>chỉ</a:t>
            </a:r>
            <a:r>
              <a:rPr lang="en-US" dirty="0"/>
              <a:t> </a:t>
            </a:r>
            <a:r>
              <a:rPr lang="en-US" dirty="0" err="1"/>
              <a:t>số</a:t>
            </a:r>
            <a:r>
              <a:rPr lang="en-US" dirty="0"/>
              <a:t> </a:t>
            </a:r>
            <a:r>
              <a:rPr lang="en-US" dirty="0" err="1"/>
              <a:t>đo</a:t>
            </a:r>
            <a:r>
              <a:rPr lang="en-US" dirty="0"/>
              <a:t> </a:t>
            </a:r>
            <a:r>
              <a:rPr lang="en-US" dirty="0" err="1"/>
              <a:t>lường</a:t>
            </a:r>
            <a:r>
              <a:rPr lang="en-US" dirty="0"/>
              <a:t> </a:t>
            </a:r>
            <a:r>
              <a:rPr lang="en-US" dirty="0" err="1"/>
              <a:t>mức</a:t>
            </a:r>
            <a:r>
              <a:rPr lang="en-US" dirty="0"/>
              <a:t> </a:t>
            </a:r>
            <a:r>
              <a:rPr lang="en-US" dirty="0" err="1"/>
              <a:t>độ</a:t>
            </a:r>
            <a:r>
              <a:rPr lang="en-US" dirty="0"/>
              <a:t> </a:t>
            </a:r>
            <a:r>
              <a:rPr lang="en-US" dirty="0" err="1"/>
              <a:t>méo</a:t>
            </a:r>
            <a:r>
              <a:rPr lang="en-US" dirty="0"/>
              <a:t> </a:t>
            </a:r>
            <a:r>
              <a:rPr lang="en-US" dirty="0" err="1"/>
              <a:t>và</a:t>
            </a:r>
            <a:r>
              <a:rPr lang="en-US" dirty="0"/>
              <a:t> </a:t>
            </a:r>
            <a:r>
              <a:rPr lang="en-US" dirty="0" err="1"/>
              <a:t>nhiễu</a:t>
            </a:r>
            <a:r>
              <a:rPr lang="en-US" dirty="0"/>
              <a:t> </a:t>
            </a:r>
            <a:r>
              <a:rPr lang="en-US" dirty="0" err="1"/>
              <a:t>tổng</a:t>
            </a:r>
            <a:r>
              <a:rPr lang="en-US" dirty="0"/>
              <a:t> </a:t>
            </a:r>
            <a:r>
              <a:rPr lang="en-US" dirty="0" err="1"/>
              <a:t>thể</a:t>
            </a:r>
            <a:r>
              <a:rPr lang="en-US" dirty="0"/>
              <a:t> </a:t>
            </a:r>
            <a:r>
              <a:rPr lang="en-US" dirty="0" err="1"/>
              <a:t>trong</a:t>
            </a:r>
            <a:r>
              <a:rPr lang="en-US" dirty="0"/>
              <a:t> </a:t>
            </a:r>
            <a:r>
              <a:rPr lang="en-US" dirty="0" err="1"/>
              <a:t>một</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r>
              <a:rPr lang="en-US" dirty="0"/>
              <a:t>. </a:t>
            </a:r>
            <a:r>
              <a:rPr lang="vi-VN" dirty="0"/>
              <a:t>THD+N thường được đo bằng phần trăm</a:t>
            </a:r>
            <a:r>
              <a:rPr lang="en-US" dirty="0"/>
              <a:t> </a:t>
            </a:r>
            <a:r>
              <a:rPr lang="en-US" dirty="0" err="1"/>
              <a:t>hoặc</a:t>
            </a:r>
            <a:r>
              <a:rPr lang="en-US" dirty="0"/>
              <a:t> dB</a:t>
            </a:r>
            <a:r>
              <a:rPr lang="vi-VN" dirty="0"/>
              <a:t> và được tính bằng tổng số lượng méo và nhiễu trong tín hiệu âm thanh so với tín hiệu âm thanh gốc. Mức độ THD+N thấp hơn cho thấy tín hiệu âm thanh có chất lượng tốt hơn và không bị nhiễu</a:t>
            </a:r>
            <a:endParaRPr lang="en-US" dirty="0"/>
          </a:p>
          <a:p>
            <a:pPr algn="just">
              <a:lnSpc>
                <a:spcPct val="150000"/>
              </a:lnSpc>
            </a:pPr>
            <a:endParaRPr lang="en-IE"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F1BCCA1-1CC1-1B3D-EE82-E577293703AD}"/>
              </a:ext>
            </a:extLst>
          </p:cNvPr>
          <p:cNvSpPr txBox="1"/>
          <p:nvPr/>
        </p:nvSpPr>
        <p:spPr>
          <a:xfrm>
            <a:off x="3337397" y="6951982"/>
            <a:ext cx="2546531"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THD+N</a:t>
            </a:r>
            <a:endParaRPr lang="en-IE" dirty="0">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95B9398A-DB05-6F19-FBF3-5E1887CFDB80}"/>
              </a:ext>
            </a:extLst>
          </p:cNvPr>
          <p:cNvCxnSpPr>
            <a:cxnSpLocks/>
          </p:cNvCxnSpPr>
          <p:nvPr/>
        </p:nvCxnSpPr>
        <p:spPr>
          <a:xfrm>
            <a:off x="574739" y="721933"/>
            <a:ext cx="14692184"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A2768973-D0E7-47A0-0B10-D6B9EC6C7D0F}"/>
              </a:ext>
            </a:extLst>
          </p:cNvPr>
          <p:cNvSpPr txBox="1"/>
          <p:nvPr/>
        </p:nvSpPr>
        <p:spPr>
          <a:xfrm>
            <a:off x="6715617" y="220729"/>
            <a:ext cx="2951544" cy="523220"/>
          </a:xfrm>
          <a:prstGeom prst="rect">
            <a:avLst/>
          </a:prstGeom>
          <a:noFill/>
        </p:spPr>
        <p:txBody>
          <a:bodyPr wrap="square" rtlCol="0">
            <a:spAutoFit/>
          </a:bodyPr>
          <a:lstStyle/>
          <a:p>
            <a:pPr algn="ctr"/>
            <a:r>
              <a:rPr lang="en-US" sz="2800" dirty="0" err="1">
                <a:latin typeface="Arial" panose="020B0604020202020204" pitchFamily="34" charset="0"/>
                <a:cs typeface="Arial" panose="020B0604020202020204" pitchFamily="34" charset="0"/>
              </a:rPr>
              <a:t>Cơ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sở</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lý</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thuyết</a:t>
            </a:r>
            <a:endParaRPr lang="en-I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4339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2353</TotalTime>
  <Words>1317</Words>
  <Application>Microsoft Office PowerPoint</Application>
  <PresentationFormat>Custom</PresentationFormat>
  <Paragraphs>155</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微軟正黑體</vt:lpstr>
      <vt:lpstr>Arial</vt:lpstr>
      <vt:lpstr>Cambria Math</vt:lpstr>
      <vt:lpstr>DengXian</vt:lpstr>
      <vt:lpstr>新細明體</vt:lpstr>
      <vt:lpstr>Symbol</vt:lpstr>
      <vt:lpstr>Times New Roman</vt:lpstr>
      <vt:lpstr>Trebuchet MS</vt:lpstr>
      <vt:lpstr>Wingdings</vt:lpstr>
      <vt:lpstr>Wingdings 3</vt:lpstr>
      <vt:lpstr>Facet</vt:lpstr>
      <vt:lpstr>ĐỀ TÀI XÂY DỰNG PHẦN MỀM PHÂN TÍCH ÂM THANH SA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FOXCONN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Shan-Ting Hsu</dc:creator>
  <dc:description>Foxconn, Product Development</dc:description>
  <cp:lastModifiedBy>Dell</cp:lastModifiedBy>
  <cp:revision>7929</cp:revision>
  <cp:lastPrinted>2022-04-04T02:58:40Z</cp:lastPrinted>
  <dcterms:created xsi:type="dcterms:W3CDTF">2022-04-04T02:58:40Z</dcterms:created>
  <dcterms:modified xsi:type="dcterms:W3CDTF">2024-05-22T12:12:00Z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