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312C-465C-908B-2350-202311273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0463F-FD8C-C834-9C3B-64A2D8A7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D96E7-5282-0D0A-727D-AF20CEE8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9B017-E1C1-A3E3-97E5-348A626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6A88-D896-6117-F7E6-EBE0F8A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21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B6563-59E8-A0CF-D3BB-5EDE575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C1BEE-A190-6906-D912-AB0C0A89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0959D-34BB-F195-5429-BA7AA99D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6F62A-716D-ED27-C8B9-2DE70C9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E2B1-5590-3973-19D7-13C5CA6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6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D7EBB4-6622-2110-6377-4140CAAA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5E989-3D95-F426-A4CE-0F5516C4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B064-905C-BB26-5ED1-F7BDC58D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AA477-6890-35D5-03D1-712B86E2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54D60-5020-1A77-EBC1-E1680ED4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90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8DF5-2F80-8BBD-98A5-41807A3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A4137-6E4D-6192-78C4-76F84117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2E95-2511-4EA1-E669-BB64B73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DA247-9E6E-0763-22C0-069ED64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C73BF-17BC-7134-DCDE-9386757A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4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07DB-E83D-42D4-CBA1-64FCC6B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2C485-D02A-98A1-76A1-94FBC90F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69A97-DFDE-4A90-1157-9EBF17C2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A21C7-ABD8-77F1-C14A-2D19EB89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CA821-2D34-4ADB-3467-769A8D0B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1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3F2F-F022-1214-8F8D-B7BCB57F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56B6F-C4AB-1F4C-8D31-A3087D5E5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591CE-E12A-191F-23C2-1BD4385F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08B91-734A-6973-8B8B-50EAE86C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0D4AE-29EF-9198-F850-B6ADD2DA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929BA-8D3E-C604-F97C-B34A7DF5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8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5589-BE65-EE3F-B126-A7938CF5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FA613-83C5-F2DD-7A65-E03D074B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BD278-0C45-928E-C6A5-658E2A92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02616-E21A-97A0-1EFE-7F837C892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B5D19-23E4-E182-2E7A-03847CF6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04A85-1F8E-465F-757C-EF2983E6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9B500-A6D7-D5D2-322C-E661AA52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3A3F3-6009-681C-FB5B-7E7F248F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5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91CC-5891-BED8-DE94-905874EE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D7D65-A581-F655-AFEE-84A2BE5E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91E87B-89A4-0E11-3F80-A1EADE8A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94331-A9B4-E293-69EF-D61888E6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77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08FE9-FFED-46C5-6B80-1A84302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53442-B4EE-AE13-7954-727F075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A8251-4FD3-AA03-9F4F-33120970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0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A390-248F-47E3-359C-18EEC7E7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64456-A766-2C24-2357-3DE1DA01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BBD05-5F30-E904-9AD9-BBFB78ED9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11522-0DD1-FDD5-05A2-69AE7C0A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1DAF4-790D-C016-69D5-7BAED6A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E4B54-A30D-E11C-6FF9-9EA5A87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99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8BBE1-612A-2FF9-4EC8-60538690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BB93C-AEBE-98A9-D04A-0C47E57C8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1C3AA-3B59-ACCD-45E1-9BFF38CD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9CEDC-A2B3-2DEA-6C64-C5165C0F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40DEC-F116-0066-5802-A7E3640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CCBD-B50A-8A89-4F1E-4E2C7CC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8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131955-22BC-1128-EFF2-A7BEDF90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3DC35-44D9-CA32-C576-892031A3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E04F-743C-6D50-4FC1-190D070F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349FC-51BB-5716-7DED-F1A54CEBD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06CA5-A6BE-15AD-203E-ED4E25B3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FF59-F0A3-0B3F-A515-6CB7DC8D9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아키텍쳐</a:t>
            </a:r>
            <a:r>
              <a:rPr kumimoji="1" lang="ko-KR" altLang="en-US" dirty="0"/>
              <a:t>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16E97-C09C-2558-A5AD-4C0014BED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33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41B85-9A9D-7F02-F215-25F193E5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D2F3-C3DE-A796-9AC2-DEA8B580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HTML, CSS, JavaScript</a:t>
            </a:r>
          </a:p>
          <a:p>
            <a:r>
              <a:rPr kumimoji="1" lang="ko-KR" altLang="en-US" dirty="0" err="1"/>
              <a:t>백엔드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17</a:t>
            </a:r>
          </a:p>
          <a:p>
            <a:r>
              <a:rPr kumimoji="1" lang="en-US" altLang="ko-KR" dirty="0"/>
              <a:t>DB : JPQL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81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A868C-277A-FB01-153B-18446A3A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A1A25-F230-A425-F276-B3C968028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48A7C-3147-349D-55DD-EF7707E6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32F3E-967A-3438-31DF-CE7BD9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" altLang="ko-KR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의 혼합 설계</a:t>
            </a: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500"/>
              </a:spcAft>
            </a:pPr>
            <a:r>
              <a:rPr lang="ko-KR" altLang="en-US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프론트엔드에서는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 사용자 인터페이스를 구축하기 위해 </a:t>
            </a:r>
            <a:r>
              <a:rPr lang="en" altLang="ko-KR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 혼합하여 사용했습니다</a:t>
            </a:r>
            <a:r>
              <a:rPr lang="en-US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" altLang="ko-KR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는 서버 사이드 렌더링을 제공하는데 이를 통해 초기 로딩 속도를 개선하는 데 초점을 맞추었습니다</a:t>
            </a:r>
            <a:r>
              <a:rPr lang="en-US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는 동적이고 </a:t>
            </a:r>
            <a:r>
              <a:rPr lang="ko-KR" altLang="en-US" sz="1800" b="0" i="0" u="none" strike="noStrike" dirty="0" err="1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인터랙티브한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 사용자 경험을 제공하는 데 중점을 두었습니다</a:t>
            </a:r>
            <a:r>
              <a:rPr lang="en-US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이를 통해 각 프레임워크의 장점을 살려 사용자 경험을 높이려고 노력하였습니다</a:t>
            </a:r>
            <a:r>
              <a:rPr lang="en-US" altLang="ko-KR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36B5-0E90-FE1C-46D6-9D823257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백엔드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1D846-0D1B-7C46-2D82-071E5597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8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Macintosh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아키텍쳐 설계</vt:lpstr>
      <vt:lpstr>사용 언어</vt:lpstr>
      <vt:lpstr>프레임워크</vt:lpstr>
      <vt:lpstr>프론트엔드</vt:lpstr>
      <vt:lpstr>백엔드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아키텍쳐 설계</dc:title>
  <dc:creator>seongjoon Kang</dc:creator>
  <cp:lastModifiedBy>seongjoon Kang</cp:lastModifiedBy>
  <cp:revision>1</cp:revision>
  <dcterms:created xsi:type="dcterms:W3CDTF">2024-05-30T08:00:15Z</dcterms:created>
  <dcterms:modified xsi:type="dcterms:W3CDTF">2024-05-30T08:03:55Z</dcterms:modified>
</cp:coreProperties>
</file>