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7" r:id="rId29"/>
    <p:sldId id="288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57.png"/><Relationship Id="rId12" Type="http://schemas.openxmlformats.org/officeDocument/2006/relationships/image" Target="../media/image46.png"/><Relationship Id="rId17" Type="http://schemas.openxmlformats.org/officeDocument/2006/relationships/image" Target="../media/image61.png"/><Relationship Id="rId2" Type="http://schemas.openxmlformats.org/officeDocument/2006/relationships/image" Target="../media/image2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62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53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4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0" Type="http://schemas.openxmlformats.org/officeDocument/2006/relationships/image" Target="../media/image68.png"/><Relationship Id="rId4" Type="http://schemas.openxmlformats.org/officeDocument/2006/relationships/image" Target="../media/image2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7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3.png"/><Relationship Id="rId7" Type="http://schemas.openxmlformats.org/officeDocument/2006/relationships/image" Target="../media/image8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2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8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3.png"/><Relationship Id="rId7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78.png"/><Relationship Id="rId4" Type="http://schemas.openxmlformats.org/officeDocument/2006/relationships/image" Target="../media/image24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3.png"/><Relationship Id="rId7" Type="http://schemas.openxmlformats.org/officeDocument/2006/relationships/image" Target="../media/image76.png"/><Relationship Id="rId12" Type="http://schemas.openxmlformats.org/officeDocument/2006/relationships/image" Target="../media/image9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23.png"/><Relationship Id="rId7" Type="http://schemas.openxmlformats.org/officeDocument/2006/relationships/image" Target="../media/image9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3898900"/>
            <a:ext cx="12750800" cy="368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6591300"/>
            <a:ext cx="12471400" cy="76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9359900"/>
            <a:ext cx="7721600" cy="596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801100" y="990600"/>
            <a:ext cx="685800" cy="3771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600" y="9423400"/>
            <a:ext cx="7035800" cy="558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2755900"/>
            <a:ext cx="48387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9900" y="5588000"/>
            <a:ext cx="29083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4122400" y="3111500"/>
            <a:ext cx="1016000" cy="4000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14122400" y="6235700"/>
            <a:ext cx="1016000" cy="4000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4000" y="7620000"/>
            <a:ext cx="3530600" cy="120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03000" y="4610100"/>
            <a:ext cx="5715000" cy="11938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08100" y="6159500"/>
            <a:ext cx="1231900" cy="11557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636000" y="6096000"/>
            <a:ext cx="1016000" cy="4292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0700" y="7670800"/>
            <a:ext cx="4635500" cy="8382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100" y="5588000"/>
            <a:ext cx="2908300" cy="25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636000" y="2959100"/>
            <a:ext cx="1016000" cy="43053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0900" y="6108700"/>
            <a:ext cx="1320800" cy="1320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753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00" y="5080000"/>
            <a:ext cx="3390900" cy="2933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4851400"/>
            <a:ext cx="5207000" cy="29591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1800" y="5143500"/>
            <a:ext cx="3695700" cy="2044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86100" y="6096000"/>
            <a:ext cx="1016000" cy="4292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100" y="7480300"/>
            <a:ext cx="4711700" cy="1206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3086100" y="2959100"/>
            <a:ext cx="1016000" cy="4305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81000" y="4610100"/>
            <a:ext cx="6438900" cy="11303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7200" y="6108700"/>
            <a:ext cx="1092200" cy="10922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58800" y="4495800"/>
            <a:ext cx="3340100" cy="3340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7"/>
          <a:srcRect l="47893" t="38235" r="36592" b="40312"/>
          <a:stretch/>
        </p:blipFill>
        <p:spPr>
          <a:xfrm>
            <a:off x="12141200" y="5724712"/>
            <a:ext cx="1346200" cy="1018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327400"/>
            <a:ext cx="9906000" cy="6096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086100" y="6083300"/>
            <a:ext cx="1016000" cy="429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500" y="7658100"/>
            <a:ext cx="4635500" cy="838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5753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098800" y="2946400"/>
            <a:ext cx="1016000" cy="4305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00" y="6108700"/>
            <a:ext cx="1320800" cy="1320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" y="4686300"/>
            <a:ext cx="6083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5588000"/>
            <a:ext cx="29083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933700" y="3111500"/>
            <a:ext cx="1016000" cy="400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933700" y="6235700"/>
            <a:ext cx="1016000" cy="4000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300" y="7620000"/>
            <a:ext cx="3530600" cy="1206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4610100"/>
            <a:ext cx="5715000" cy="11938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100" y="6159500"/>
            <a:ext cx="12319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B9C0CAD-C6B9-5468-6CB3-E7BCA126D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279332" cy="10342763"/>
          </a:xfrm>
          <a:prstGeom prst="rect">
            <a:avLst/>
          </a:prstGeom>
        </p:spPr>
      </p:pic>
      <p:pic>
        <p:nvPicPr>
          <p:cNvPr id="25" name="그림 2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C7584EA-492A-9673-617B-C69B7F27F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86" y="755650"/>
            <a:ext cx="5913262" cy="93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50800"/>
            <a:ext cx="2590800" cy="275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30500" cy="2311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4610100"/>
            <a:ext cx="6883400" cy="1536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775700" y="-2070100"/>
            <a:ext cx="749300" cy="130810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65772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99400" y="6667500"/>
            <a:ext cx="38862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775700" y="1955800"/>
            <a:ext cx="749300" cy="13081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52200" y="4635500"/>
            <a:ext cx="3238500" cy="1384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6400" y="5943600"/>
            <a:ext cx="4432300" cy="2425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0" y="6565900"/>
            <a:ext cx="68072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EC5CB72-A91B-AF05-A9D7-192C0395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12954000" cy="103096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79550"/>
            <a:ext cx="8153400" cy="76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4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148463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2336800"/>
            <a:ext cx="8597900" cy="8826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6647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6146800"/>
            <a:ext cx="15989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2425700"/>
            <a:ext cx="8343900" cy="3136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955800" y="7226300"/>
            <a:ext cx="876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6972300"/>
            <a:ext cx="1447800" cy="1104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200" y="7543800"/>
            <a:ext cx="23241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6273800"/>
            <a:ext cx="1612900" cy="2209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76300" y="7162800"/>
            <a:ext cx="8763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01800" y="6972300"/>
            <a:ext cx="863600" cy="1104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6800" y="6210300"/>
            <a:ext cx="1866900" cy="2222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766949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72400" y="7226300"/>
            <a:ext cx="8763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4700" y="6946900"/>
            <a:ext cx="1765300" cy="1181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2900" y="6273800"/>
            <a:ext cx="1866900" cy="2222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8801100" y="647700"/>
            <a:ext cx="685800" cy="3771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2400300"/>
            <a:ext cx="4787900" cy="520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4700" y="7594600"/>
            <a:ext cx="288290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2667000"/>
            <a:ext cx="84074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362200"/>
            <a:ext cx="96774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00" y="3822700"/>
            <a:ext cx="2794000" cy="762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900" y="3149600"/>
            <a:ext cx="6172200" cy="617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600" y="4800600"/>
            <a:ext cx="6172200" cy="2286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200" y="6489700"/>
            <a:ext cx="6172200" cy="596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4600" y="6515100"/>
            <a:ext cx="520700" cy="520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200" y="2857500"/>
            <a:ext cx="10617200" cy="6159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168900"/>
            <a:ext cx="6731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092700"/>
            <a:ext cx="17386300" cy="1676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096000"/>
            <a:ext cx="6731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35200"/>
            <a:ext cx="8470900" cy="8521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79330-A535-8DCF-816B-6C2600F1C6F9}"/>
              </a:ext>
            </a:extLst>
          </p:cNvPr>
          <p:cNvSpPr/>
          <p:nvPr/>
        </p:nvSpPr>
        <p:spPr>
          <a:xfrm>
            <a:off x="5121275" y="6245225"/>
            <a:ext cx="1355725" cy="5016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0" y="5397500"/>
            <a:ext cx="14376400" cy="1485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DC9B4-D530-E126-30C6-8857A1E6F5F0}"/>
              </a:ext>
            </a:extLst>
          </p:cNvPr>
          <p:cNvSpPr/>
          <p:nvPr/>
        </p:nvSpPr>
        <p:spPr>
          <a:xfrm>
            <a:off x="4724399" y="6286500"/>
            <a:ext cx="10287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600885"/>
            <a:ext cx="9677400" cy="7747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578785"/>
            <a:ext cx="1689100" cy="622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rcRect b="52857"/>
          <a:stretch/>
        </p:blipFill>
        <p:spPr>
          <a:xfrm>
            <a:off x="3149600" y="419100"/>
            <a:ext cx="2603500" cy="167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8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902" y="2279650"/>
            <a:ext cx="6908800" cy="774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743200"/>
            <a:ext cx="10287000" cy="7289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6"/>
          <a:srcRect b="57143"/>
          <a:stretch/>
        </p:blipFill>
        <p:spPr>
          <a:xfrm>
            <a:off x="3149600" y="419100"/>
            <a:ext cx="2603500" cy="1524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rcRect l="8203" t="29221" r="4712" b="25974"/>
          <a:stretch/>
        </p:blipFill>
        <p:spPr>
          <a:xfrm>
            <a:off x="914400" y="3568700"/>
            <a:ext cx="6337300" cy="87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0" y="3746500"/>
            <a:ext cx="18923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rcRect l="30361" r="18073" b="27420"/>
          <a:stretch/>
        </p:blipFill>
        <p:spPr>
          <a:xfrm>
            <a:off x="2590800" y="2730500"/>
            <a:ext cx="27178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8F0C82D-B9D8-F4D0-EDF5-046CB9A300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2500" y="4125088"/>
            <a:ext cx="990600" cy="802512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DD12D853-C2CF-5D80-1AF9-B0E47301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600" y="4122457"/>
            <a:ext cx="914400" cy="32254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3600" y="2694339"/>
            <a:ext cx="10287000" cy="7294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0" y="419100"/>
            <a:ext cx="2603500" cy="3556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1800"/>
            <a:ext cx="2717800" cy="231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065CC8-4B81-206D-6E6E-8EA49C02B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3695700"/>
            <a:ext cx="7810500" cy="5334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2B0D07-8F04-AEFF-8DFE-E56E7B9019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075" y="3643312"/>
            <a:ext cx="8239125" cy="54387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E5F85C-DA77-3E58-22B2-BEC9FBF45A0C}"/>
              </a:ext>
            </a:extLst>
          </p:cNvPr>
          <p:cNvSpPr/>
          <p:nvPr/>
        </p:nvSpPr>
        <p:spPr>
          <a:xfrm>
            <a:off x="13868400" y="4317206"/>
            <a:ext cx="1066800" cy="21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3D8A30-8F26-EE61-FE73-C659B06851D8}"/>
              </a:ext>
            </a:extLst>
          </p:cNvPr>
          <p:cNvSpPr/>
          <p:nvPr/>
        </p:nvSpPr>
        <p:spPr>
          <a:xfrm>
            <a:off x="3962400" y="4305300"/>
            <a:ext cx="838200" cy="2166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177800"/>
            <a:ext cx="4305300" cy="264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4292600"/>
            <a:ext cx="2641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300" y="3479800"/>
            <a:ext cx="6019800" cy="9652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5829300"/>
            <a:ext cx="26416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900" y="5016500"/>
            <a:ext cx="6057900" cy="965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7442200"/>
            <a:ext cx="26416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6629400"/>
            <a:ext cx="6362700" cy="9652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59245100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8978900"/>
            <a:ext cx="26416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0" y="8166100"/>
            <a:ext cx="62738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4800"/>
            <a:ext cx="17614900" cy="934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721100"/>
            <a:ext cx="147828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317500"/>
            <a:ext cx="10668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pic>
        <p:nvPicPr>
          <p:cNvPr id="12" name="그림 11" descr="도표, 텍스트, 라인, 그림이(가) 표시된 사진&#10;&#10;자동 생성된 설명">
            <a:extLst>
              <a:ext uri="{FF2B5EF4-FFF2-40B4-BE49-F238E27FC236}">
                <a16:creationId xmlns:a16="http://schemas.microsoft.com/office/drawing/2014/main" id="{D88DD8CD-EEC0-FA94-E587-D3FF55EE6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38" y="2237728"/>
            <a:ext cx="7571462" cy="8049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4318000"/>
            <a:ext cx="17462500" cy="3378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305300"/>
            <a:ext cx="17538700" cy="341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00" y="4343400"/>
            <a:ext cx="17551400" cy="3403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105918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900" y="317500"/>
            <a:ext cx="94869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0"/>
            <a:ext cx="6832600" cy="1036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78800" y="-7569200"/>
            <a:ext cx="1905000" cy="17640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2200" y="1282700"/>
            <a:ext cx="1079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2209800"/>
            <a:ext cx="15989300" cy="25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0" y="1739900"/>
            <a:ext cx="14198600" cy="8547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900" y="317500"/>
            <a:ext cx="9779000" cy="241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-101600"/>
            <a:ext cx="2349500" cy="311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사용자 지정</PresentationFormat>
  <Paragraphs>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손의권</cp:lastModifiedBy>
  <cp:revision>7</cp:revision>
  <dcterms:created xsi:type="dcterms:W3CDTF">2006-08-16T00:00:00Z</dcterms:created>
  <dcterms:modified xsi:type="dcterms:W3CDTF">2024-06-01T14:38:03Z</dcterms:modified>
</cp:coreProperties>
</file>