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46"/>
  </p:notesMasterIdLst>
  <p:sldIdLst>
    <p:sldId id="256" r:id="rId3"/>
    <p:sldId id="257" r:id="rId4"/>
    <p:sldId id="354" r:id="rId5"/>
    <p:sldId id="339" r:id="rId6"/>
    <p:sldId id="348" r:id="rId7"/>
    <p:sldId id="355" r:id="rId8"/>
    <p:sldId id="341" r:id="rId9"/>
    <p:sldId id="357" r:id="rId10"/>
    <p:sldId id="349" r:id="rId11"/>
    <p:sldId id="342" r:id="rId12"/>
    <p:sldId id="350" r:id="rId13"/>
    <p:sldId id="343" r:id="rId14"/>
    <p:sldId id="344" r:id="rId15"/>
    <p:sldId id="351" r:id="rId16"/>
    <p:sldId id="346" r:id="rId17"/>
    <p:sldId id="347" r:id="rId18"/>
    <p:sldId id="353" r:id="rId19"/>
    <p:sldId id="358" r:id="rId20"/>
    <p:sldId id="381" r:id="rId21"/>
    <p:sldId id="380" r:id="rId22"/>
    <p:sldId id="371" r:id="rId23"/>
    <p:sldId id="372" r:id="rId24"/>
    <p:sldId id="377" r:id="rId25"/>
    <p:sldId id="360" r:id="rId26"/>
    <p:sldId id="376" r:id="rId27"/>
    <p:sldId id="373" r:id="rId28"/>
    <p:sldId id="374" r:id="rId29"/>
    <p:sldId id="361" r:id="rId30"/>
    <p:sldId id="362" r:id="rId31"/>
    <p:sldId id="368" r:id="rId32"/>
    <p:sldId id="375" r:id="rId33"/>
    <p:sldId id="369" r:id="rId34"/>
    <p:sldId id="382" r:id="rId35"/>
    <p:sldId id="290" r:id="rId36"/>
    <p:sldId id="334" r:id="rId37"/>
    <p:sldId id="333" r:id="rId38"/>
    <p:sldId id="293" r:id="rId39"/>
    <p:sldId id="295" r:id="rId40"/>
    <p:sldId id="294" r:id="rId41"/>
    <p:sldId id="297" r:id="rId42"/>
    <p:sldId id="335" r:id="rId43"/>
    <p:sldId id="292" r:id="rId44"/>
    <p:sldId id="336" r:id="rId4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3" autoAdjust="0"/>
    <p:restoredTop sz="85922" autoAdjust="0"/>
  </p:normalViewPr>
  <p:slideViewPr>
    <p:cSldViewPr snapToGrid="0" showGuides="1">
      <p:cViewPr varScale="1">
        <p:scale>
          <a:sx n="95" d="100"/>
          <a:sy n="95" d="100"/>
        </p:scale>
        <p:origin x="1576" y="72"/>
      </p:cViewPr>
      <p:guideLst>
        <p:guide orient="horz" pos="2160"/>
        <p:guide pos="288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D06D3-C543-4208-9911-ADFA0C5C89A5}" type="datetimeFigureOut">
              <a:rPr lang="ko-KR" altLang="en-US" smtClean="0"/>
              <a:t>2019-03-11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198D0-6893-4A86-A646-AE48E331A591}" type="slidenum">
              <a:rPr lang="ko-KR" altLang="en-US" smtClean="0"/>
              <a:t>‹#›</a:t>
            </a:fld>
            <a:endParaRPr lang="ko-KR" altLang="en-US"/>
          </a:p>
        </p:txBody>
      </p:sp>
    </p:spTree>
    <p:extLst>
      <p:ext uri="{BB962C8B-B14F-4D97-AF65-F5344CB8AC3E}">
        <p14:creationId xmlns:p14="http://schemas.microsoft.com/office/powerpoint/2010/main" val="14786310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Class-responsibility-collaboration </a:t>
            </a:r>
            <a:r>
              <a:rPr lang="en-US" altLang="ko-KR" sz="1200" b="1" i="0" kern="1200" dirty="0">
                <a:solidFill>
                  <a:schemeClr val="tx1"/>
                </a:solidFill>
                <a:effectLst/>
                <a:latin typeface="+mn-lt"/>
                <a:ea typeface="+mn-ea"/>
                <a:cs typeface="+mn-cs"/>
              </a:rPr>
              <a:t>card</a:t>
            </a:r>
            <a:endParaRPr lang="ko-KR" altLang="en-US" dirty="0"/>
          </a:p>
        </p:txBody>
      </p:sp>
      <p:sp>
        <p:nvSpPr>
          <p:cNvPr id="4" name="슬라이드 번호 개체 틀 3"/>
          <p:cNvSpPr>
            <a:spLocks noGrp="1"/>
          </p:cNvSpPr>
          <p:nvPr>
            <p:ph type="sldNum" sz="quarter" idx="5"/>
          </p:nvPr>
        </p:nvSpPr>
        <p:spPr/>
        <p:txBody>
          <a:bodyPr/>
          <a:lstStyle/>
          <a:p>
            <a:fld id="{EAE198D0-6893-4A86-A646-AE48E331A591}" type="slidenum">
              <a:rPr lang="ko-KR" altLang="en-US" smtClean="0"/>
              <a:t>20</a:t>
            </a:fld>
            <a:endParaRPr lang="ko-KR" altLang="en-US"/>
          </a:p>
        </p:txBody>
      </p:sp>
    </p:spTree>
    <p:extLst>
      <p:ext uri="{BB962C8B-B14F-4D97-AF65-F5344CB8AC3E}">
        <p14:creationId xmlns:p14="http://schemas.microsoft.com/office/powerpoint/2010/main" val="2312153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rot="5400000">
            <a:off x="4225651" y="1939652"/>
            <a:ext cx="692696" cy="9144000"/>
          </a:xfrm>
          <a:prstGeom prst="rect">
            <a:avLst/>
          </a:prstGeom>
          <a:scene3d>
            <a:camera prst="orthographicFront">
              <a:rot lat="60000" lon="0" rev="0"/>
            </a:camera>
            <a:lightRig rig="threePt" dir="t"/>
          </a:scene3d>
        </p:spPr>
      </p:pic>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ko-KR" altLang="en-US" dirty="0"/>
          </a:p>
        </p:txBody>
      </p:sp>
      <p:sp>
        <p:nvSpPr>
          <p:cNvPr id="5" name="바닥글 개체 틀 4"/>
          <p:cNvSpPr>
            <a:spLocks noGrp="1"/>
          </p:cNvSpPr>
          <p:nvPr>
            <p:ph type="ftr" sz="quarter" idx="11"/>
          </p:nvPr>
        </p:nvSpPr>
        <p:spPr/>
        <p:txBody>
          <a:bodyPr/>
          <a:lstStyle>
            <a:lvl1pPr>
              <a:defRPr>
                <a:latin typeface="+mj-ea"/>
                <a:ea typeface="+mj-ea"/>
              </a:defRPr>
            </a:lvl1pPr>
          </a:lstStyle>
          <a:p>
            <a:endParaRPr lang="ko-KR" altLang="en-US"/>
          </a:p>
        </p:txBody>
      </p:sp>
      <p:pic>
        <p:nvPicPr>
          <p:cNvPr id="7" name="Picture 7" descr="sphere1.png"/>
          <p:cNvPicPr>
            <a:picLocks noChangeAspect="1"/>
          </p:cNvPicPr>
          <p:nvPr/>
        </p:nvPicPr>
        <p:blipFill>
          <a:blip r:embed="rId2" cstate="print"/>
          <a:stretch>
            <a:fillRect/>
          </a:stretch>
        </p:blipFill>
        <p:spPr>
          <a:xfrm rot="16200000">
            <a:off x="4189729" y="-4189567"/>
            <a:ext cx="764543" cy="9144000"/>
          </a:xfrm>
          <a:prstGeom prst="rect">
            <a:avLst/>
          </a:prstGeom>
          <a:scene3d>
            <a:camera prst="orthographicFront">
              <a:rot lat="10800000" lon="0" rev="0"/>
            </a:camera>
            <a:lightRig rig="threePt" dir="t"/>
          </a:scene3d>
        </p:spPr>
      </p:pic>
      <p:sp>
        <p:nvSpPr>
          <p:cNvPr id="15" name="제목 14"/>
          <p:cNvSpPr>
            <a:spLocks noGrp="1"/>
          </p:cNvSpPr>
          <p:nvPr>
            <p:ph type="title"/>
          </p:nvPr>
        </p:nvSpPr>
        <p:spPr>
          <a:xfrm>
            <a:off x="1187625" y="2060848"/>
            <a:ext cx="6840760" cy="1296144"/>
          </a:xfrm>
        </p:spPr>
        <p:txBody>
          <a:bodyPr/>
          <a:lstStyle>
            <a:lvl1pPr algn="ctr">
              <a:defRPr sz="3600" baseline="0">
                <a:ln>
                  <a:solidFill>
                    <a:schemeClr val="bg1">
                      <a:alpha val="20000"/>
                    </a:schemeClr>
                  </a:solidFill>
                </a:ln>
                <a:solidFill>
                  <a:schemeClr val="tx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42505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365F03-C851-4B02-9406-A649F9F8C884}"/>
              </a:ext>
            </a:extLst>
          </p:cNvPr>
          <p:cNvSpPr>
            <a:spLocks noGrp="1"/>
          </p:cNvSpPr>
          <p:nvPr>
            <p:ph type="title"/>
          </p:nvPr>
        </p:nvSpPr>
        <p:spPr/>
        <p:txBody>
          <a:bodyPr/>
          <a:lstStyle/>
          <a:p>
            <a:r>
              <a:rPr lang="ko-KR" altLang="en-US"/>
              <a:t>마스터 제목 스타일 편집</a:t>
            </a:r>
          </a:p>
        </p:txBody>
      </p:sp>
      <p:sp>
        <p:nvSpPr>
          <p:cNvPr id="3" name="슬라이드 번호 개체 틀 2">
            <a:extLst>
              <a:ext uri="{FF2B5EF4-FFF2-40B4-BE49-F238E27FC236}">
                <a16:creationId xmlns:a16="http://schemas.microsoft.com/office/drawing/2014/main" id="{CB31E985-178B-4349-822F-FB94CA017939}"/>
              </a:ext>
            </a:extLst>
          </p:cNvPr>
          <p:cNvSpPr>
            <a:spLocks noGrp="1"/>
          </p:cNvSpPr>
          <p:nvPr>
            <p:ph type="sldNum" sz="quarter" idx="10"/>
          </p:nvPr>
        </p:nvSpPr>
        <p:spPr/>
        <p:txBody>
          <a:bodyPr/>
          <a:lstStyle>
            <a:lvl1pPr>
              <a:defRPr/>
            </a:lvl1pPr>
          </a:lstStyle>
          <a:p>
            <a:fld id="{3C2BFA1D-A237-49D1-A042-54A9E97E1850}" type="slidenum">
              <a:rPr lang="en-US" altLang="ko-KR"/>
              <a:pPr/>
              <a:t>‹#›</a:t>
            </a:fld>
            <a:endParaRPr lang="en-US" altLang="ko-KR"/>
          </a:p>
        </p:txBody>
      </p:sp>
    </p:spTree>
    <p:extLst>
      <p:ext uri="{BB962C8B-B14F-4D97-AF65-F5344CB8AC3E}">
        <p14:creationId xmlns:p14="http://schemas.microsoft.com/office/powerpoint/2010/main" val="18013635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E2A665DD-4837-4A36-A316-9993A0F769FC}"/>
              </a:ext>
            </a:extLst>
          </p:cNvPr>
          <p:cNvSpPr>
            <a:spLocks noGrp="1"/>
          </p:cNvSpPr>
          <p:nvPr>
            <p:ph type="sldNum" sz="quarter" idx="10"/>
          </p:nvPr>
        </p:nvSpPr>
        <p:spPr/>
        <p:txBody>
          <a:bodyPr/>
          <a:lstStyle>
            <a:lvl1pPr>
              <a:defRPr/>
            </a:lvl1pPr>
          </a:lstStyle>
          <a:p>
            <a:fld id="{369C6516-0104-401A-9469-55CB4F099DAD}" type="slidenum">
              <a:rPr lang="en-US" altLang="ko-KR"/>
              <a:pPr/>
              <a:t>‹#›</a:t>
            </a:fld>
            <a:endParaRPr lang="en-US" altLang="ko-KR"/>
          </a:p>
        </p:txBody>
      </p:sp>
    </p:spTree>
    <p:extLst>
      <p:ext uri="{BB962C8B-B14F-4D97-AF65-F5344CB8AC3E}">
        <p14:creationId xmlns:p14="http://schemas.microsoft.com/office/powerpoint/2010/main" val="343367316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296208-1617-446C-A188-E0D693F1C285}"/>
              </a:ext>
            </a:extLst>
          </p:cNvPr>
          <p:cNvSpPr>
            <a:spLocks noGrp="1"/>
          </p:cNvSpPr>
          <p:nvPr>
            <p:ph type="title"/>
          </p:nvPr>
        </p:nvSpPr>
        <p:spPr>
          <a:xfrm>
            <a:off x="630238" y="457200"/>
            <a:ext cx="2949575" cy="1600200"/>
          </a:xfrm>
        </p:spPr>
        <p:txBody>
          <a:bodyPr/>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692D00C-BFCB-4C70-B64D-3EFDBE5B662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FEE9BFA-809E-44B9-AF71-056DD755FC0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슬라이드 번호 개체 틀 4">
            <a:extLst>
              <a:ext uri="{FF2B5EF4-FFF2-40B4-BE49-F238E27FC236}">
                <a16:creationId xmlns:a16="http://schemas.microsoft.com/office/drawing/2014/main" id="{D9B59910-0192-43E2-8368-02C37F2C7699}"/>
              </a:ext>
            </a:extLst>
          </p:cNvPr>
          <p:cNvSpPr>
            <a:spLocks noGrp="1"/>
          </p:cNvSpPr>
          <p:nvPr>
            <p:ph type="sldNum" sz="quarter" idx="10"/>
          </p:nvPr>
        </p:nvSpPr>
        <p:spPr/>
        <p:txBody>
          <a:bodyPr/>
          <a:lstStyle>
            <a:lvl1pPr>
              <a:defRPr/>
            </a:lvl1pPr>
          </a:lstStyle>
          <a:p>
            <a:fld id="{3189DE2F-9E7F-47B8-BAB9-888DA312B26C}" type="slidenum">
              <a:rPr lang="en-US" altLang="ko-KR"/>
              <a:pPr/>
              <a:t>‹#›</a:t>
            </a:fld>
            <a:endParaRPr lang="en-US" altLang="ko-KR"/>
          </a:p>
        </p:txBody>
      </p:sp>
    </p:spTree>
    <p:extLst>
      <p:ext uri="{BB962C8B-B14F-4D97-AF65-F5344CB8AC3E}">
        <p14:creationId xmlns:p14="http://schemas.microsoft.com/office/powerpoint/2010/main" val="41114833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A076B5-A9F2-48E1-8D7C-DA4A2E7F66AF}"/>
              </a:ext>
            </a:extLst>
          </p:cNvPr>
          <p:cNvSpPr>
            <a:spLocks noGrp="1"/>
          </p:cNvSpPr>
          <p:nvPr>
            <p:ph type="title"/>
          </p:nvPr>
        </p:nvSpPr>
        <p:spPr>
          <a:xfrm>
            <a:off x="630238" y="457200"/>
            <a:ext cx="2949575" cy="1600200"/>
          </a:xfrm>
        </p:spPr>
        <p:txBody>
          <a:bodyPr/>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5BD9F05-E0E1-4870-B6A3-84D08EF01F1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1FAF383-1873-43C2-8F38-E832D52DD78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슬라이드 번호 개체 틀 4">
            <a:extLst>
              <a:ext uri="{FF2B5EF4-FFF2-40B4-BE49-F238E27FC236}">
                <a16:creationId xmlns:a16="http://schemas.microsoft.com/office/drawing/2014/main" id="{0163D24C-D413-4B20-8505-E9DFED50D9F6}"/>
              </a:ext>
            </a:extLst>
          </p:cNvPr>
          <p:cNvSpPr>
            <a:spLocks noGrp="1"/>
          </p:cNvSpPr>
          <p:nvPr>
            <p:ph type="sldNum" sz="quarter" idx="10"/>
          </p:nvPr>
        </p:nvSpPr>
        <p:spPr/>
        <p:txBody>
          <a:bodyPr/>
          <a:lstStyle>
            <a:lvl1pPr>
              <a:defRPr/>
            </a:lvl1pPr>
          </a:lstStyle>
          <a:p>
            <a:fld id="{C6F3A15B-6865-4EE6-A4F6-83084E4E812F}" type="slidenum">
              <a:rPr lang="en-US" altLang="ko-KR"/>
              <a:pPr/>
              <a:t>‹#›</a:t>
            </a:fld>
            <a:endParaRPr lang="en-US" altLang="ko-KR"/>
          </a:p>
        </p:txBody>
      </p:sp>
    </p:spTree>
    <p:extLst>
      <p:ext uri="{BB962C8B-B14F-4D97-AF65-F5344CB8AC3E}">
        <p14:creationId xmlns:p14="http://schemas.microsoft.com/office/powerpoint/2010/main" val="98928972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E420C1-8CCC-484C-B966-8E3F820621E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AE3D304-1076-4291-900A-B8C27D7483D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슬라이드 번호 개체 틀 3">
            <a:extLst>
              <a:ext uri="{FF2B5EF4-FFF2-40B4-BE49-F238E27FC236}">
                <a16:creationId xmlns:a16="http://schemas.microsoft.com/office/drawing/2014/main" id="{5F207522-908C-444A-8E11-DC0FD1314C70}"/>
              </a:ext>
            </a:extLst>
          </p:cNvPr>
          <p:cNvSpPr>
            <a:spLocks noGrp="1"/>
          </p:cNvSpPr>
          <p:nvPr>
            <p:ph type="sldNum" sz="quarter" idx="10"/>
          </p:nvPr>
        </p:nvSpPr>
        <p:spPr/>
        <p:txBody>
          <a:bodyPr/>
          <a:lstStyle>
            <a:lvl1pPr>
              <a:defRPr/>
            </a:lvl1pPr>
          </a:lstStyle>
          <a:p>
            <a:fld id="{A9CC5414-BA3F-4007-9B99-0E2FF1ED3D09}" type="slidenum">
              <a:rPr lang="en-US" altLang="ko-KR"/>
              <a:pPr/>
              <a:t>‹#›</a:t>
            </a:fld>
            <a:endParaRPr lang="en-US" altLang="ko-KR"/>
          </a:p>
        </p:txBody>
      </p:sp>
    </p:spTree>
    <p:extLst>
      <p:ext uri="{BB962C8B-B14F-4D97-AF65-F5344CB8AC3E}">
        <p14:creationId xmlns:p14="http://schemas.microsoft.com/office/powerpoint/2010/main" val="147156359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5AFA799-3B73-44FE-A270-9E5605D9D13E}"/>
              </a:ext>
            </a:extLst>
          </p:cNvPr>
          <p:cNvSpPr>
            <a:spLocks noGrp="1"/>
          </p:cNvSpPr>
          <p:nvPr>
            <p:ph type="title" orient="vert"/>
          </p:nvPr>
        </p:nvSpPr>
        <p:spPr>
          <a:xfrm>
            <a:off x="6858000" y="152400"/>
            <a:ext cx="2286000" cy="6705600"/>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FC9838C-08EA-47FE-89D4-EFE19C4A00A0}"/>
              </a:ext>
            </a:extLst>
          </p:cNvPr>
          <p:cNvSpPr>
            <a:spLocks noGrp="1"/>
          </p:cNvSpPr>
          <p:nvPr>
            <p:ph type="body" orient="vert" idx="1"/>
          </p:nvPr>
        </p:nvSpPr>
        <p:spPr>
          <a:xfrm>
            <a:off x="0" y="152400"/>
            <a:ext cx="6705600" cy="670560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슬라이드 번호 개체 틀 3">
            <a:extLst>
              <a:ext uri="{FF2B5EF4-FFF2-40B4-BE49-F238E27FC236}">
                <a16:creationId xmlns:a16="http://schemas.microsoft.com/office/drawing/2014/main" id="{7ECB7632-3E6C-4977-B840-61117A07E358}"/>
              </a:ext>
            </a:extLst>
          </p:cNvPr>
          <p:cNvSpPr>
            <a:spLocks noGrp="1"/>
          </p:cNvSpPr>
          <p:nvPr>
            <p:ph type="sldNum" sz="quarter" idx="10"/>
          </p:nvPr>
        </p:nvSpPr>
        <p:spPr/>
        <p:txBody>
          <a:bodyPr/>
          <a:lstStyle>
            <a:lvl1pPr>
              <a:defRPr/>
            </a:lvl1pPr>
          </a:lstStyle>
          <a:p>
            <a:fld id="{CCB00425-0F65-4D0C-AF4F-F752BB42B91B}" type="slidenum">
              <a:rPr lang="en-US" altLang="ko-KR"/>
              <a:pPr/>
              <a:t>‹#›</a:t>
            </a:fld>
            <a:endParaRPr lang="en-US" altLang="ko-KR"/>
          </a:p>
        </p:txBody>
      </p:sp>
    </p:spTree>
    <p:extLst>
      <p:ext uri="{BB962C8B-B14F-4D97-AF65-F5344CB8AC3E}">
        <p14:creationId xmlns:p14="http://schemas.microsoft.com/office/powerpoint/2010/main" val="428288197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제목 및 텍스트/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6C40C9-5D81-418E-A8A8-14A1FA07BF72}"/>
              </a:ext>
            </a:extLst>
          </p:cNvPr>
          <p:cNvSpPr>
            <a:spLocks noGrp="1"/>
          </p:cNvSpPr>
          <p:nvPr>
            <p:ph type="title"/>
          </p:nvPr>
        </p:nvSpPr>
        <p:spPr>
          <a:xfrm>
            <a:off x="1143000" y="152400"/>
            <a:ext cx="7800975" cy="838200"/>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B6B6C07-E198-43B5-B481-8DA513072A3A}"/>
              </a:ext>
            </a:extLst>
          </p:cNvPr>
          <p:cNvSpPr>
            <a:spLocks noGrp="1"/>
          </p:cNvSpPr>
          <p:nvPr>
            <p:ph type="body" sz="half" idx="1"/>
          </p:nvPr>
        </p:nvSpPr>
        <p:spPr>
          <a:xfrm>
            <a:off x="0" y="1295400"/>
            <a:ext cx="9144000" cy="27051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3F13BCE-0FE3-4B79-A4EE-BE838079BDB3}"/>
              </a:ext>
            </a:extLst>
          </p:cNvPr>
          <p:cNvSpPr>
            <a:spLocks noGrp="1"/>
          </p:cNvSpPr>
          <p:nvPr>
            <p:ph sz="half" idx="2"/>
          </p:nvPr>
        </p:nvSpPr>
        <p:spPr>
          <a:xfrm>
            <a:off x="0" y="4152900"/>
            <a:ext cx="9144000" cy="27051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슬라이드 번호 개체 틀 4">
            <a:extLst>
              <a:ext uri="{FF2B5EF4-FFF2-40B4-BE49-F238E27FC236}">
                <a16:creationId xmlns:a16="http://schemas.microsoft.com/office/drawing/2014/main" id="{546B7B52-6F0D-469F-AE3E-FD96BD61B778}"/>
              </a:ext>
            </a:extLst>
          </p:cNvPr>
          <p:cNvSpPr>
            <a:spLocks noGrp="1"/>
          </p:cNvSpPr>
          <p:nvPr>
            <p:ph type="sldNum" sz="quarter" idx="10"/>
          </p:nvPr>
        </p:nvSpPr>
        <p:spPr>
          <a:xfrm>
            <a:off x="7772400" y="6400800"/>
            <a:ext cx="1371600" cy="457200"/>
          </a:xfrm>
        </p:spPr>
        <p:txBody>
          <a:bodyPr/>
          <a:lstStyle>
            <a:lvl1pPr>
              <a:defRPr/>
            </a:lvl1pPr>
          </a:lstStyle>
          <a:p>
            <a:fld id="{8CA6F791-EB27-493C-9371-588038FE8C60}" type="slidenum">
              <a:rPr lang="en-US" altLang="ko-KR"/>
              <a:pPr/>
              <a:t>‹#›</a:t>
            </a:fld>
            <a:endParaRPr lang="en-US" altLang="ko-KR"/>
          </a:p>
        </p:txBody>
      </p:sp>
    </p:spTree>
    <p:extLst>
      <p:ext uri="{BB962C8B-B14F-4D97-AF65-F5344CB8AC3E}">
        <p14:creationId xmlns:p14="http://schemas.microsoft.com/office/powerpoint/2010/main" val="16349286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9513" y="73884"/>
            <a:ext cx="8784976" cy="576064"/>
          </a:xfrm>
        </p:spPr>
        <p:txBody>
          <a:bodyPr/>
          <a:lstStyle>
            <a:lvl1pPr>
              <a:defRPr sz="2400">
                <a:latin typeface="+mj-ea"/>
                <a:ea typeface="+mj-ea"/>
              </a:defRPr>
            </a:lvl1pPr>
          </a:lstStyle>
          <a:p>
            <a:r>
              <a:rPr lang="ko-KR" altLang="en-US"/>
              <a:t>마스터 제목 스타일 편집</a:t>
            </a:r>
            <a:endParaRPr lang="ko-KR" altLang="en-US" dirty="0"/>
          </a:p>
        </p:txBody>
      </p:sp>
      <p:sp>
        <p:nvSpPr>
          <p:cNvPr id="3" name="내용 개체 틀 2"/>
          <p:cNvSpPr>
            <a:spLocks noGrp="1"/>
          </p:cNvSpPr>
          <p:nvPr>
            <p:ph idx="1"/>
          </p:nvPr>
        </p:nvSpPr>
        <p:spPr>
          <a:ln>
            <a:noFill/>
          </a:ln>
        </p:spPr>
        <p:txBody>
          <a:bodyPr>
            <a:normAutofit/>
          </a:bodyPr>
          <a:lstStyle>
            <a:lvl1pPr>
              <a:defRPr sz="2000"/>
            </a:lvl1pPr>
            <a:lvl2pPr>
              <a:defRPr sz="1800"/>
            </a:lvl2pPr>
            <a:lvl3pPr marL="985838" indent="-271463">
              <a:defRPr sz="1600"/>
            </a:lvl3pPr>
            <a:lvl4pPr marL="1163638" indent="-177800">
              <a:defRPr sz="1400"/>
            </a:lvl4pPr>
            <a:lvl5pPr marL="1435100" indent="-176213">
              <a:defRPr sz="14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바닥글 개체 틀 4"/>
          <p:cNvSpPr>
            <a:spLocks noGrp="1"/>
          </p:cNvSpPr>
          <p:nvPr>
            <p:ph type="ftr" sz="quarter" idx="11"/>
          </p:nvPr>
        </p:nvSpPr>
        <p:spPr>
          <a:xfrm>
            <a:off x="1259633" y="6272497"/>
            <a:ext cx="6624736" cy="365125"/>
          </a:xfrm>
        </p:spPr>
        <p:txBody>
          <a:bodyPr/>
          <a:lstStyle>
            <a:lvl1pPr>
              <a:defRPr sz="1600"/>
            </a:lvl1pPr>
          </a:lstStyle>
          <a:p>
            <a:endParaRPr lang="ko-KR" altLang="en-US"/>
          </a:p>
        </p:txBody>
      </p:sp>
    </p:spTree>
    <p:extLst>
      <p:ext uri="{BB962C8B-B14F-4D97-AF65-F5344CB8AC3E}">
        <p14:creationId xmlns:p14="http://schemas.microsoft.com/office/powerpoint/2010/main" val="411467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바닥글 개체 틀 3"/>
          <p:cNvSpPr>
            <a:spLocks noGrp="1"/>
          </p:cNvSpPr>
          <p:nvPr>
            <p:ph type="ftr" sz="quarter" idx="11"/>
          </p:nvPr>
        </p:nvSpPr>
        <p:spPr>
          <a:xfrm>
            <a:off x="899160" y="6265762"/>
            <a:ext cx="7273240" cy="365125"/>
          </a:xfrm>
        </p:spPr>
        <p:txBody>
          <a:bodyPr/>
          <a:lstStyle/>
          <a:p>
            <a:endParaRPr lang="ko-KR" altLang="en-US"/>
          </a:p>
        </p:txBody>
      </p:sp>
    </p:spTree>
    <p:extLst>
      <p:ext uri="{BB962C8B-B14F-4D97-AF65-F5344CB8AC3E}">
        <p14:creationId xmlns:p14="http://schemas.microsoft.com/office/powerpoint/2010/main" val="328614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바닥글 개체 틀 2"/>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6282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349B2ED7-072D-4819-8EBC-81B2B530DD4C}"/>
              </a:ext>
            </a:extLst>
          </p:cNvPr>
          <p:cNvGrpSpPr>
            <a:grpSpLocks/>
          </p:cNvGrpSpPr>
          <p:nvPr/>
        </p:nvGrpSpPr>
        <p:grpSpPr bwMode="auto">
          <a:xfrm>
            <a:off x="0" y="2438400"/>
            <a:ext cx="9009063" cy="1052513"/>
            <a:chOff x="0" y="1536"/>
            <a:chExt cx="5675" cy="663"/>
          </a:xfrm>
        </p:grpSpPr>
        <p:grpSp>
          <p:nvGrpSpPr>
            <p:cNvPr id="19459" name="Group 3">
              <a:extLst>
                <a:ext uri="{FF2B5EF4-FFF2-40B4-BE49-F238E27FC236}">
                  <a16:creationId xmlns:a16="http://schemas.microsoft.com/office/drawing/2014/main" id="{C7A11016-CD62-40D8-9A0F-7E7204F360A0}"/>
                </a:ext>
              </a:extLst>
            </p:cNvPr>
            <p:cNvGrpSpPr>
              <a:grpSpLocks/>
            </p:cNvGrpSpPr>
            <p:nvPr/>
          </p:nvGrpSpPr>
          <p:grpSpPr bwMode="auto">
            <a:xfrm>
              <a:off x="183" y="1604"/>
              <a:ext cx="448" cy="299"/>
              <a:chOff x="720" y="336"/>
              <a:chExt cx="624" cy="432"/>
            </a:xfrm>
          </p:grpSpPr>
          <p:sp>
            <p:nvSpPr>
              <p:cNvPr id="19460" name="Rectangle 4">
                <a:extLst>
                  <a:ext uri="{FF2B5EF4-FFF2-40B4-BE49-F238E27FC236}">
                    <a16:creationId xmlns:a16="http://schemas.microsoft.com/office/drawing/2014/main" id="{C08F47CA-AC8C-4436-80D3-442EACD7850B}"/>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1" name="Rectangle 5">
                <a:extLst>
                  <a:ext uri="{FF2B5EF4-FFF2-40B4-BE49-F238E27FC236}">
                    <a16:creationId xmlns:a16="http://schemas.microsoft.com/office/drawing/2014/main" id="{A9D23C52-83D8-4A1B-8639-A140DF2C95A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9462" name="Group 6">
              <a:extLst>
                <a:ext uri="{FF2B5EF4-FFF2-40B4-BE49-F238E27FC236}">
                  <a16:creationId xmlns:a16="http://schemas.microsoft.com/office/drawing/2014/main" id="{E3846CE2-0B79-4A33-A57F-55C72603E8F7}"/>
                </a:ext>
              </a:extLst>
            </p:cNvPr>
            <p:cNvGrpSpPr>
              <a:grpSpLocks/>
            </p:cNvGrpSpPr>
            <p:nvPr/>
          </p:nvGrpSpPr>
          <p:grpSpPr bwMode="auto">
            <a:xfrm>
              <a:off x="261" y="1870"/>
              <a:ext cx="465" cy="299"/>
              <a:chOff x="912" y="2640"/>
              <a:chExt cx="672" cy="432"/>
            </a:xfrm>
          </p:grpSpPr>
          <p:sp>
            <p:nvSpPr>
              <p:cNvPr id="19463" name="Rectangle 7">
                <a:extLst>
                  <a:ext uri="{FF2B5EF4-FFF2-40B4-BE49-F238E27FC236}">
                    <a16:creationId xmlns:a16="http://schemas.microsoft.com/office/drawing/2014/main" id="{8900AAB4-233A-4948-9AA8-CCF668B8A9A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4" name="Rectangle 8">
                <a:extLst>
                  <a:ext uri="{FF2B5EF4-FFF2-40B4-BE49-F238E27FC236}">
                    <a16:creationId xmlns:a16="http://schemas.microsoft.com/office/drawing/2014/main" id="{9D50135F-D958-4480-BA37-41CC2DCBB65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9465" name="Rectangle 9">
              <a:extLst>
                <a:ext uri="{FF2B5EF4-FFF2-40B4-BE49-F238E27FC236}">
                  <a16:creationId xmlns:a16="http://schemas.microsoft.com/office/drawing/2014/main" id="{5D35ECDE-0CF8-4C12-AF16-FAAFE42B30B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6" name="Rectangle 10">
              <a:extLst>
                <a:ext uri="{FF2B5EF4-FFF2-40B4-BE49-F238E27FC236}">
                  <a16:creationId xmlns:a16="http://schemas.microsoft.com/office/drawing/2014/main" id="{EA914ED7-D7BA-404D-A5E1-31B060C4035A}"/>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7" name="Rectangle 11">
              <a:extLst>
                <a:ext uri="{FF2B5EF4-FFF2-40B4-BE49-F238E27FC236}">
                  <a16:creationId xmlns:a16="http://schemas.microsoft.com/office/drawing/2014/main" id="{393B546A-751E-4C30-A7F4-DC29B3CB678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9468" name="Rectangle 12">
            <a:extLst>
              <a:ext uri="{FF2B5EF4-FFF2-40B4-BE49-F238E27FC236}">
                <a16:creationId xmlns:a16="http://schemas.microsoft.com/office/drawing/2014/main" id="{0F719253-E807-455D-8539-D81EF4328BB4}"/>
              </a:ext>
            </a:extLst>
          </p:cNvPr>
          <p:cNvSpPr>
            <a:spLocks noGrp="1" noChangeArrowheads="1"/>
          </p:cNvSpPr>
          <p:nvPr>
            <p:ph type="ctrTitle"/>
          </p:nvPr>
        </p:nvSpPr>
        <p:spPr>
          <a:xfrm>
            <a:off x="990600" y="1828800"/>
            <a:ext cx="7772400" cy="1143000"/>
          </a:xfrm>
        </p:spPr>
        <p:txBody>
          <a:bodyPr/>
          <a:lstStyle>
            <a:lvl1pPr>
              <a:defRPr/>
            </a:lvl1pPr>
          </a:lstStyle>
          <a:p>
            <a:pPr lvl="0"/>
            <a:r>
              <a:rPr lang="en-US" altLang="ko-KR" noProof="0"/>
              <a:t>Click to edit Master title style</a:t>
            </a:r>
          </a:p>
        </p:txBody>
      </p:sp>
      <p:sp>
        <p:nvSpPr>
          <p:cNvPr id="19469" name="Rectangle 13">
            <a:extLst>
              <a:ext uri="{FF2B5EF4-FFF2-40B4-BE49-F238E27FC236}">
                <a16:creationId xmlns:a16="http://schemas.microsoft.com/office/drawing/2014/main" id="{26AF4551-CC5A-4622-A622-740C602CA6F7}"/>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ko-KR" noProof="0"/>
              <a:t>Click to edit Master subtitle style</a:t>
            </a:r>
          </a:p>
        </p:txBody>
      </p:sp>
      <p:sp>
        <p:nvSpPr>
          <p:cNvPr id="19470" name="Rectangle 14">
            <a:extLst>
              <a:ext uri="{FF2B5EF4-FFF2-40B4-BE49-F238E27FC236}">
                <a16:creationId xmlns:a16="http://schemas.microsoft.com/office/drawing/2014/main" id="{62106D81-C77E-4546-95DE-02AADEF6E7F6}"/>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2"/>
                </a:solidFill>
                <a:ea typeface="굴림" panose="020B0600000101010101" pitchFamily="50" charset="-127"/>
              </a:defRPr>
            </a:lvl1pPr>
          </a:lstStyle>
          <a:p>
            <a:endParaRPr lang="en-US" altLang="ko-KR"/>
          </a:p>
        </p:txBody>
      </p:sp>
      <p:sp>
        <p:nvSpPr>
          <p:cNvPr id="19471" name="Rectangle 15">
            <a:extLst>
              <a:ext uri="{FF2B5EF4-FFF2-40B4-BE49-F238E27FC236}">
                <a16:creationId xmlns:a16="http://schemas.microsoft.com/office/drawing/2014/main" id="{B1C3BF87-124E-4F6F-A7D2-EDA9CE74DCD1}"/>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bg2"/>
                </a:solidFill>
                <a:ea typeface="굴림" panose="020B0600000101010101" pitchFamily="50" charset="-127"/>
              </a:defRPr>
            </a:lvl1pPr>
          </a:lstStyle>
          <a:p>
            <a:endParaRPr lang="en-US" altLang="ko-KR"/>
          </a:p>
        </p:txBody>
      </p:sp>
      <p:sp>
        <p:nvSpPr>
          <p:cNvPr id="19472" name="Rectangle 16">
            <a:extLst>
              <a:ext uri="{FF2B5EF4-FFF2-40B4-BE49-F238E27FC236}">
                <a16:creationId xmlns:a16="http://schemas.microsoft.com/office/drawing/2014/main" id="{68ADE174-6E76-4271-93A7-D680C2844BAB}"/>
              </a:ext>
            </a:extLst>
          </p:cNvPr>
          <p:cNvSpPr>
            <a:spLocks noGrp="1" noChangeArrowheads="1"/>
          </p:cNvSpPr>
          <p:nvPr>
            <p:ph type="sldNum" sz="quarter" idx="4"/>
          </p:nvPr>
        </p:nvSpPr>
        <p:spPr>
          <a:xfrm>
            <a:off x="7391400" y="6477000"/>
            <a:ext cx="1752600" cy="381000"/>
          </a:xfrm>
        </p:spPr>
        <p:txBody>
          <a:bodyPr/>
          <a:lstStyle>
            <a:lvl1pPr>
              <a:defRPr>
                <a:solidFill>
                  <a:schemeClr val="bg2"/>
                </a:solidFill>
              </a:defRPr>
            </a:lvl1pPr>
          </a:lstStyle>
          <a:p>
            <a:fld id="{92D5F188-1846-49CC-A87F-3AC97A2A4D8C}" type="slidenum">
              <a:rPr lang="en-US" altLang="ko-KR"/>
              <a:pPr/>
              <a:t>‹#›</a:t>
            </a:fld>
            <a:endParaRPr lang="en-US" altLang="ko-KR"/>
          </a:p>
        </p:txBody>
      </p:sp>
    </p:spTree>
    <p:extLst>
      <p:ext uri="{BB962C8B-B14F-4D97-AF65-F5344CB8AC3E}">
        <p14:creationId xmlns:p14="http://schemas.microsoft.com/office/powerpoint/2010/main" val="242616033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2D2757-D68A-4AD1-A7CB-444F2845133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2EF6094-8C35-4A74-9318-0DD83E11FC4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슬라이드 번호 개체 틀 3">
            <a:extLst>
              <a:ext uri="{FF2B5EF4-FFF2-40B4-BE49-F238E27FC236}">
                <a16:creationId xmlns:a16="http://schemas.microsoft.com/office/drawing/2014/main" id="{2E6E57D9-2869-4D01-A210-703AE605C508}"/>
              </a:ext>
            </a:extLst>
          </p:cNvPr>
          <p:cNvSpPr>
            <a:spLocks noGrp="1"/>
          </p:cNvSpPr>
          <p:nvPr>
            <p:ph type="sldNum" sz="quarter" idx="10"/>
          </p:nvPr>
        </p:nvSpPr>
        <p:spPr/>
        <p:txBody>
          <a:bodyPr/>
          <a:lstStyle>
            <a:lvl1pPr>
              <a:defRPr/>
            </a:lvl1pPr>
          </a:lstStyle>
          <a:p>
            <a:fld id="{DF9925FC-9C51-46C4-BC54-A18A7B0EB0C8}" type="slidenum">
              <a:rPr lang="en-US" altLang="ko-KR"/>
              <a:pPr/>
              <a:t>‹#›</a:t>
            </a:fld>
            <a:endParaRPr lang="en-US" altLang="ko-KR"/>
          </a:p>
        </p:txBody>
      </p:sp>
    </p:spTree>
    <p:extLst>
      <p:ext uri="{BB962C8B-B14F-4D97-AF65-F5344CB8AC3E}">
        <p14:creationId xmlns:p14="http://schemas.microsoft.com/office/powerpoint/2010/main" val="383978293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360B97-E131-41E3-82A5-4118007D856E}"/>
              </a:ext>
            </a:extLst>
          </p:cNvPr>
          <p:cNvSpPr>
            <a:spLocks noGrp="1"/>
          </p:cNvSpPr>
          <p:nvPr>
            <p:ph type="title"/>
          </p:nvPr>
        </p:nvSpPr>
        <p:spPr>
          <a:xfrm>
            <a:off x="623888" y="1709738"/>
            <a:ext cx="7886700" cy="2852737"/>
          </a:xfrm>
        </p:spPr>
        <p:txBody>
          <a:bodyPr/>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4F68D41-920F-4225-BA8D-A4E00C96162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
        <p:nvSpPr>
          <p:cNvPr id="4" name="슬라이드 번호 개체 틀 3">
            <a:extLst>
              <a:ext uri="{FF2B5EF4-FFF2-40B4-BE49-F238E27FC236}">
                <a16:creationId xmlns:a16="http://schemas.microsoft.com/office/drawing/2014/main" id="{3C54C4E2-B4D4-4570-8A83-692A0B9B03C4}"/>
              </a:ext>
            </a:extLst>
          </p:cNvPr>
          <p:cNvSpPr>
            <a:spLocks noGrp="1"/>
          </p:cNvSpPr>
          <p:nvPr>
            <p:ph type="sldNum" sz="quarter" idx="10"/>
          </p:nvPr>
        </p:nvSpPr>
        <p:spPr/>
        <p:txBody>
          <a:bodyPr/>
          <a:lstStyle>
            <a:lvl1pPr>
              <a:defRPr/>
            </a:lvl1pPr>
          </a:lstStyle>
          <a:p>
            <a:fld id="{C0C6A2A4-52FE-4969-B4AB-6F6942B0C832}" type="slidenum">
              <a:rPr lang="en-US" altLang="ko-KR"/>
              <a:pPr/>
              <a:t>‹#›</a:t>
            </a:fld>
            <a:endParaRPr lang="en-US" altLang="ko-KR"/>
          </a:p>
        </p:txBody>
      </p:sp>
    </p:spTree>
    <p:extLst>
      <p:ext uri="{BB962C8B-B14F-4D97-AF65-F5344CB8AC3E}">
        <p14:creationId xmlns:p14="http://schemas.microsoft.com/office/powerpoint/2010/main" val="4655853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A2CD2F-F197-4B2E-B25D-8FCC91D91EB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7E06353-8472-4A0E-9799-8CAE5DBFB65A}"/>
              </a:ext>
            </a:extLst>
          </p:cNvPr>
          <p:cNvSpPr>
            <a:spLocks noGrp="1"/>
          </p:cNvSpPr>
          <p:nvPr>
            <p:ph sz="half" idx="1"/>
          </p:nvPr>
        </p:nvSpPr>
        <p:spPr>
          <a:xfrm>
            <a:off x="0" y="1295400"/>
            <a:ext cx="4495800" cy="55626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35F1548-F380-47D7-95E1-E08268BD4B41}"/>
              </a:ext>
            </a:extLst>
          </p:cNvPr>
          <p:cNvSpPr>
            <a:spLocks noGrp="1"/>
          </p:cNvSpPr>
          <p:nvPr>
            <p:ph sz="half" idx="2"/>
          </p:nvPr>
        </p:nvSpPr>
        <p:spPr>
          <a:xfrm>
            <a:off x="4648200" y="1295400"/>
            <a:ext cx="4495800" cy="55626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슬라이드 번호 개체 틀 4">
            <a:extLst>
              <a:ext uri="{FF2B5EF4-FFF2-40B4-BE49-F238E27FC236}">
                <a16:creationId xmlns:a16="http://schemas.microsoft.com/office/drawing/2014/main" id="{BBE9DE4C-70BE-4567-AF41-0983FFC1AE9C}"/>
              </a:ext>
            </a:extLst>
          </p:cNvPr>
          <p:cNvSpPr>
            <a:spLocks noGrp="1"/>
          </p:cNvSpPr>
          <p:nvPr>
            <p:ph type="sldNum" sz="quarter" idx="10"/>
          </p:nvPr>
        </p:nvSpPr>
        <p:spPr/>
        <p:txBody>
          <a:bodyPr/>
          <a:lstStyle>
            <a:lvl1pPr>
              <a:defRPr/>
            </a:lvl1pPr>
          </a:lstStyle>
          <a:p>
            <a:fld id="{31503CA5-4DEC-4416-A36F-634FB8E08E7C}" type="slidenum">
              <a:rPr lang="en-US" altLang="ko-KR"/>
              <a:pPr/>
              <a:t>‹#›</a:t>
            </a:fld>
            <a:endParaRPr lang="en-US" altLang="ko-KR"/>
          </a:p>
        </p:txBody>
      </p:sp>
    </p:spTree>
    <p:extLst>
      <p:ext uri="{BB962C8B-B14F-4D97-AF65-F5344CB8AC3E}">
        <p14:creationId xmlns:p14="http://schemas.microsoft.com/office/powerpoint/2010/main" val="164412359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446525-1995-4642-9668-D8FFFB3E3F25}"/>
              </a:ext>
            </a:extLst>
          </p:cNvPr>
          <p:cNvSpPr>
            <a:spLocks noGrp="1"/>
          </p:cNvSpPr>
          <p:nvPr>
            <p:ph type="title"/>
          </p:nvPr>
        </p:nvSpPr>
        <p:spPr>
          <a:xfrm>
            <a:off x="630238" y="365125"/>
            <a:ext cx="78867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E0A5CB0-EC55-4075-BA30-5AFDDD1E2A0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313FD5A-03C7-4DD0-9BA1-BFAF58F995B8}"/>
              </a:ext>
            </a:extLst>
          </p:cNvPr>
          <p:cNvSpPr>
            <a:spLocks noGrp="1"/>
          </p:cNvSpPr>
          <p:nvPr>
            <p:ph sz="half" idx="2"/>
          </p:nvPr>
        </p:nvSpPr>
        <p:spPr>
          <a:xfrm>
            <a:off x="630238" y="2505075"/>
            <a:ext cx="386873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E322844-5BBE-4770-B09F-C73FC682647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A0A37CC-B69F-49C8-9AD2-AD73F59316D7}"/>
              </a:ext>
            </a:extLst>
          </p:cNvPr>
          <p:cNvSpPr>
            <a:spLocks noGrp="1"/>
          </p:cNvSpPr>
          <p:nvPr>
            <p:ph sz="quarter" idx="4"/>
          </p:nvPr>
        </p:nvSpPr>
        <p:spPr>
          <a:xfrm>
            <a:off x="4629150" y="2505075"/>
            <a:ext cx="38877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슬라이드 번호 개체 틀 6">
            <a:extLst>
              <a:ext uri="{FF2B5EF4-FFF2-40B4-BE49-F238E27FC236}">
                <a16:creationId xmlns:a16="http://schemas.microsoft.com/office/drawing/2014/main" id="{23556397-7D34-4F52-B951-7E845152912C}"/>
              </a:ext>
            </a:extLst>
          </p:cNvPr>
          <p:cNvSpPr>
            <a:spLocks noGrp="1"/>
          </p:cNvSpPr>
          <p:nvPr>
            <p:ph type="sldNum" sz="quarter" idx="10"/>
          </p:nvPr>
        </p:nvSpPr>
        <p:spPr/>
        <p:txBody>
          <a:bodyPr/>
          <a:lstStyle>
            <a:lvl1pPr>
              <a:defRPr/>
            </a:lvl1pPr>
          </a:lstStyle>
          <a:p>
            <a:fld id="{DA2083C6-A5BD-4D6F-8719-EF04B9ABFB9E}" type="slidenum">
              <a:rPr lang="en-US" altLang="ko-KR"/>
              <a:pPr/>
              <a:t>‹#›</a:t>
            </a:fld>
            <a:endParaRPr lang="en-US" altLang="ko-KR"/>
          </a:p>
        </p:txBody>
      </p:sp>
    </p:spTree>
    <p:extLst>
      <p:ext uri="{BB962C8B-B14F-4D97-AF65-F5344CB8AC3E}">
        <p14:creationId xmlns:p14="http://schemas.microsoft.com/office/powerpoint/2010/main" val="46558073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7" descr="sphere1.png"/>
          <p:cNvPicPr>
            <a:picLocks noChangeAspect="1"/>
          </p:cNvPicPr>
          <p:nvPr/>
        </p:nvPicPr>
        <p:blipFill rotWithShape="1">
          <a:blip r:embed="rId6" cstate="print"/>
          <a:srcRect l="7211" r="-1"/>
          <a:stretch/>
        </p:blipFill>
        <p:spPr>
          <a:xfrm rot="16200000">
            <a:off x="4189729" y="-4189567"/>
            <a:ext cx="764542" cy="9144000"/>
          </a:xfrm>
          <a:prstGeom prst="rect">
            <a:avLst/>
          </a:prstGeom>
          <a:scene3d>
            <a:camera prst="orthographicFront">
              <a:rot lat="10800000" lon="0" rev="0"/>
            </a:camera>
            <a:lightRig rig="threePt" dir="t"/>
          </a:scene3d>
        </p:spPr>
      </p:pic>
      <p:sp>
        <p:nvSpPr>
          <p:cNvPr id="2" name="제목 개체 틀 1"/>
          <p:cNvSpPr>
            <a:spLocks noGrp="1"/>
          </p:cNvSpPr>
          <p:nvPr>
            <p:ph type="title"/>
          </p:nvPr>
        </p:nvSpPr>
        <p:spPr>
          <a:xfrm>
            <a:off x="179513" y="92750"/>
            <a:ext cx="8784976" cy="576064"/>
          </a:xfrm>
          <a:prstGeom prst="rect">
            <a:avLst/>
          </a:prstGeom>
          <a:ln>
            <a:noFill/>
          </a:ln>
        </p:spPr>
        <p:txBody>
          <a:bodyPr vert="horz" lIns="91440" tIns="45720" rIns="91440" bIns="45720" rtlCol="0" anchor="ctr">
            <a:noAutofit/>
          </a:bodyPr>
          <a:lstStyle/>
          <a:p>
            <a:r>
              <a:rPr lang="ko-KR" altLang="en-US" dirty="0"/>
              <a:t>마스터 제목 스타일 편집</a:t>
            </a:r>
          </a:p>
        </p:txBody>
      </p:sp>
      <p:sp>
        <p:nvSpPr>
          <p:cNvPr id="3" name="텍스트 개체 틀 2"/>
          <p:cNvSpPr>
            <a:spLocks noGrp="1"/>
          </p:cNvSpPr>
          <p:nvPr>
            <p:ph type="body" idx="1"/>
          </p:nvPr>
        </p:nvSpPr>
        <p:spPr>
          <a:xfrm>
            <a:off x="323529" y="883874"/>
            <a:ext cx="8496944" cy="5209422"/>
          </a:xfrm>
          <a:prstGeom prst="rect">
            <a:avLst/>
          </a:prstGeom>
          <a:ln>
            <a:noFill/>
          </a:ln>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바닥글 개체 틀 4"/>
          <p:cNvSpPr>
            <a:spLocks noGrp="1"/>
          </p:cNvSpPr>
          <p:nvPr>
            <p:ph type="ftr" sz="quarter" idx="3"/>
          </p:nvPr>
        </p:nvSpPr>
        <p:spPr>
          <a:xfrm>
            <a:off x="838200" y="6265762"/>
            <a:ext cx="7334200" cy="365125"/>
          </a:xfrm>
          <a:prstGeom prst="rect">
            <a:avLst/>
          </a:prstGeom>
        </p:spPr>
        <p:txBody>
          <a:bodyPr vert="horz" lIns="91440" tIns="45720" rIns="91440" bIns="45720" rtlCol="0" anchor="ctr"/>
          <a:lstStyle>
            <a:lvl1pPr algn="ctr">
              <a:defRPr sz="1600" b="1">
                <a:solidFill>
                  <a:schemeClr val="tx1"/>
                </a:solidFill>
                <a:latin typeface="+mj-ea"/>
                <a:ea typeface="+mj-ea"/>
              </a:defRPr>
            </a:lvl1pPr>
          </a:lstStyle>
          <a:p>
            <a:endParaRPr lang="ko-KR" altLang="en-US"/>
          </a:p>
        </p:txBody>
      </p:sp>
      <p:cxnSp>
        <p:nvCxnSpPr>
          <p:cNvPr id="10" name="직선 연결선 9"/>
          <p:cNvCxnSpPr/>
          <p:nvPr/>
        </p:nvCxnSpPr>
        <p:spPr>
          <a:xfrm>
            <a:off x="0" y="729271"/>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32596" y="6299314"/>
            <a:ext cx="671979" cy="276999"/>
          </a:xfrm>
          <a:prstGeom prst="rect">
            <a:avLst/>
          </a:prstGeom>
          <a:noFill/>
        </p:spPr>
        <p:txBody>
          <a:bodyPr wrap="none" rtlCol="0" anchor="ctr">
            <a:spAutoFit/>
          </a:bodyPr>
          <a:lstStyle/>
          <a:p>
            <a:fld id="{CE087C8D-638A-494E-AEA3-A7DE3EA20FA9}" type="slidenum">
              <a:rPr lang="ko-KR" altLang="en-US" sz="1200" smtClean="0">
                <a:solidFill>
                  <a:schemeClr val="tx1"/>
                </a:solidFill>
                <a:latin typeface="+mn-ea"/>
                <a:ea typeface="+mn-ea"/>
              </a:rPr>
              <a:pPr/>
              <a:t>‹#›</a:t>
            </a:fld>
            <a:r>
              <a:rPr lang="ko-KR" altLang="en-US" sz="1200" dirty="0">
                <a:solidFill>
                  <a:schemeClr val="tx1"/>
                </a:solidFill>
                <a:latin typeface="+mn-ea"/>
                <a:ea typeface="+mn-ea"/>
              </a:rPr>
              <a:t> </a:t>
            </a:r>
            <a:r>
              <a:rPr lang="en-US" altLang="ko-KR" sz="1200" dirty="0">
                <a:solidFill>
                  <a:schemeClr val="tx1"/>
                </a:solidFill>
                <a:latin typeface="+mn-ea"/>
                <a:ea typeface="+mn-ea"/>
              </a:rPr>
              <a:t>/ 19</a:t>
            </a:r>
            <a:endParaRPr lang="ko-KR" altLang="en-US" sz="1400" dirty="0">
              <a:solidFill>
                <a:schemeClr val="tx1"/>
              </a:solidFill>
              <a:latin typeface="+mn-ea"/>
              <a:ea typeface="+mn-ea"/>
            </a:endParaRPr>
          </a:p>
        </p:txBody>
      </p:sp>
      <p:pic>
        <p:nvPicPr>
          <p:cNvPr id="1026" name="Picture 2" descr="http://img.dbkeducation.com/upload/univ/50/%EB%8C%80%ED%95%99%EB%B3%84%EC%97%A0%EB%B8%94%EB%A0%980827-09.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988" t="4473" r="5419" b="4933"/>
          <a:stretch/>
        </p:blipFill>
        <p:spPr bwMode="auto">
          <a:xfrm>
            <a:off x="179513" y="6138566"/>
            <a:ext cx="598492" cy="5984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37624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1" hangingPunct="1">
        <a:spcBef>
          <a:spcPct val="0"/>
        </a:spcBef>
        <a:buNone/>
        <a:defRPr sz="2400" b="1" kern="1200">
          <a:solidFill>
            <a:schemeClr val="bg1"/>
          </a:solidFill>
          <a:effectLst/>
          <a:latin typeface="+mj-ea"/>
          <a:ea typeface="+mj-ea"/>
          <a:cs typeface="Tahoma" pitchFamily="34" charset="0"/>
        </a:defRPr>
      </a:lvl1pPr>
    </p:titleStyle>
    <p:bodyStyle>
      <a:lvl1pPr marL="265113" indent="-265113" algn="l" defTabSz="914400" rtl="0" eaLnBrk="1" latinLnBrk="1" hangingPunct="1">
        <a:spcBef>
          <a:spcPct val="20000"/>
        </a:spcBef>
        <a:buFont typeface="Arial" pitchFamily="34" charset="0"/>
        <a:buChar char="•"/>
        <a:defRPr sz="2000" kern="1200">
          <a:ln>
            <a:noFill/>
          </a:ln>
          <a:solidFill>
            <a:schemeClr val="tx1"/>
          </a:solidFill>
          <a:latin typeface="+mn-ea"/>
          <a:ea typeface="+mn-ea"/>
          <a:cs typeface="Tahoma" pitchFamily="34" charset="0"/>
        </a:defRPr>
      </a:lvl1pPr>
      <a:lvl2pPr marL="625475" indent="-265113" algn="l" defTabSz="914400" rtl="0" eaLnBrk="1" latinLnBrk="1" hangingPunct="1">
        <a:spcBef>
          <a:spcPct val="20000"/>
        </a:spcBef>
        <a:buFont typeface="Arial" pitchFamily="34" charset="0"/>
        <a:buChar char="–"/>
        <a:defRPr sz="1800" kern="1200">
          <a:ln>
            <a:noFill/>
          </a:ln>
          <a:solidFill>
            <a:schemeClr val="tx1"/>
          </a:solidFill>
          <a:latin typeface="+mn-ea"/>
          <a:ea typeface="+mn-ea"/>
          <a:cs typeface="Tahoma" pitchFamily="34" charset="0"/>
        </a:defRPr>
      </a:lvl2pPr>
      <a:lvl3pPr marL="985838" indent="-271463" algn="l" defTabSz="914400" rtl="0" eaLnBrk="1" latinLnBrk="1" hangingPunct="1">
        <a:spcBef>
          <a:spcPct val="20000"/>
        </a:spcBef>
        <a:buFont typeface="Tahoma" pitchFamily="34" charset="0"/>
        <a:buChar char="»"/>
        <a:defRPr sz="1600" kern="1200">
          <a:ln>
            <a:noFill/>
          </a:ln>
          <a:solidFill>
            <a:schemeClr val="tx1"/>
          </a:solidFill>
          <a:latin typeface="+mn-ea"/>
          <a:ea typeface="+mn-ea"/>
          <a:cs typeface="Tahoma" pitchFamily="34" charset="0"/>
        </a:defRPr>
      </a:lvl3pPr>
      <a:lvl4pPr marL="1163638" indent="-177800" algn="l" defTabSz="914400" rtl="0" eaLnBrk="1" latinLnBrk="1" hangingPunct="1">
        <a:spcBef>
          <a:spcPct val="20000"/>
        </a:spcBef>
        <a:buFont typeface="Arial" pitchFamily="34" charset="0"/>
        <a:buChar char="•"/>
        <a:defRPr sz="1400" kern="1200">
          <a:ln>
            <a:noFill/>
          </a:ln>
          <a:solidFill>
            <a:schemeClr val="tx1"/>
          </a:solidFill>
          <a:latin typeface="+mn-ea"/>
          <a:ea typeface="+mn-ea"/>
          <a:cs typeface="Tahoma" pitchFamily="34" charset="0"/>
        </a:defRPr>
      </a:lvl4pPr>
      <a:lvl5pPr marL="1435100" indent="-176213" algn="l" defTabSz="914400" rtl="0" eaLnBrk="1" latinLnBrk="1" hangingPunct="1">
        <a:spcBef>
          <a:spcPct val="20000"/>
        </a:spcBef>
        <a:buFont typeface="Arial" pitchFamily="34" charset="0"/>
        <a:buChar char="•"/>
        <a:defRPr sz="1400" kern="1200">
          <a:ln>
            <a:noFill/>
          </a:ln>
          <a:solidFill>
            <a:schemeClr val="tx1"/>
          </a:solidFill>
          <a:latin typeface="+mn-ea"/>
          <a:ea typeface="+mn-ea"/>
          <a:cs typeface="Tahom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880A38B-2CB5-4C79-9B7F-1DA36C228732}"/>
              </a:ext>
            </a:extLst>
          </p:cNvPr>
          <p:cNvSpPr>
            <a:spLocks noChangeArrowheads="1"/>
          </p:cNvSpPr>
          <p:nvPr/>
        </p:nvSpPr>
        <p:spPr bwMode="ltGray">
          <a:xfrm>
            <a:off x="457200" y="38100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35" name="Rectangle 3">
            <a:extLst>
              <a:ext uri="{FF2B5EF4-FFF2-40B4-BE49-F238E27FC236}">
                <a16:creationId xmlns:a16="http://schemas.microsoft.com/office/drawing/2014/main" id="{7C10E155-237C-481C-9FF2-4AD31B416956}"/>
              </a:ext>
            </a:extLst>
          </p:cNvPr>
          <p:cNvSpPr>
            <a:spLocks noChangeArrowheads="1"/>
          </p:cNvSpPr>
          <p:nvPr/>
        </p:nvSpPr>
        <p:spPr bwMode="ltGray">
          <a:xfrm>
            <a:off x="839788" y="381000"/>
            <a:ext cx="328612"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36" name="Rectangle 4">
            <a:extLst>
              <a:ext uri="{FF2B5EF4-FFF2-40B4-BE49-F238E27FC236}">
                <a16:creationId xmlns:a16="http://schemas.microsoft.com/office/drawing/2014/main" id="{AB12F8A6-4366-49F4-904D-FA9AD50263DA}"/>
              </a:ext>
            </a:extLst>
          </p:cNvPr>
          <p:cNvSpPr>
            <a:spLocks noChangeArrowheads="1"/>
          </p:cNvSpPr>
          <p:nvPr/>
        </p:nvSpPr>
        <p:spPr bwMode="ltGray">
          <a:xfrm>
            <a:off x="581025" y="80327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37" name="Rectangle 5">
            <a:extLst>
              <a:ext uri="{FF2B5EF4-FFF2-40B4-BE49-F238E27FC236}">
                <a16:creationId xmlns:a16="http://schemas.microsoft.com/office/drawing/2014/main" id="{FA0B3724-3F9D-44CD-B020-4AE2D6D8826A}"/>
              </a:ext>
            </a:extLst>
          </p:cNvPr>
          <p:cNvSpPr>
            <a:spLocks noChangeArrowheads="1"/>
          </p:cNvSpPr>
          <p:nvPr/>
        </p:nvSpPr>
        <p:spPr bwMode="ltGray">
          <a:xfrm>
            <a:off x="950913" y="80327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38" name="Rectangle 6">
            <a:extLst>
              <a:ext uri="{FF2B5EF4-FFF2-40B4-BE49-F238E27FC236}">
                <a16:creationId xmlns:a16="http://schemas.microsoft.com/office/drawing/2014/main" id="{60EB5592-49A8-4317-A5A1-546890CD7ACD}"/>
              </a:ext>
            </a:extLst>
          </p:cNvPr>
          <p:cNvSpPr>
            <a:spLocks noChangeArrowheads="1"/>
          </p:cNvSpPr>
          <p:nvPr/>
        </p:nvSpPr>
        <p:spPr bwMode="ltGray">
          <a:xfrm>
            <a:off x="166688" y="730250"/>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39" name="Rectangle 7">
            <a:extLst>
              <a:ext uri="{FF2B5EF4-FFF2-40B4-BE49-F238E27FC236}">
                <a16:creationId xmlns:a16="http://schemas.microsoft.com/office/drawing/2014/main" id="{79384A11-B212-43BF-9FB1-7BF16F21606E}"/>
              </a:ext>
            </a:extLst>
          </p:cNvPr>
          <p:cNvSpPr>
            <a:spLocks noChangeArrowheads="1"/>
          </p:cNvSpPr>
          <p:nvPr/>
        </p:nvSpPr>
        <p:spPr bwMode="gray">
          <a:xfrm>
            <a:off x="801688" y="27305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40" name="Rectangle 8">
            <a:extLst>
              <a:ext uri="{FF2B5EF4-FFF2-40B4-BE49-F238E27FC236}">
                <a16:creationId xmlns:a16="http://schemas.microsoft.com/office/drawing/2014/main" id="{C6F00861-671C-4C0C-AD4B-4B99C37880DB}"/>
              </a:ext>
            </a:extLst>
          </p:cNvPr>
          <p:cNvSpPr>
            <a:spLocks noChangeArrowheads="1"/>
          </p:cNvSpPr>
          <p:nvPr/>
        </p:nvSpPr>
        <p:spPr bwMode="gray">
          <a:xfrm>
            <a:off x="482600" y="106362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ko-KR" altLang="ko-KR"/>
          </a:p>
        </p:txBody>
      </p:sp>
      <p:sp>
        <p:nvSpPr>
          <p:cNvPr id="18441" name="Rectangle 9">
            <a:extLst>
              <a:ext uri="{FF2B5EF4-FFF2-40B4-BE49-F238E27FC236}">
                <a16:creationId xmlns:a16="http://schemas.microsoft.com/office/drawing/2014/main" id="{A3EB9A29-81B5-4739-881D-F0327AB0639E}"/>
              </a:ext>
            </a:extLst>
          </p:cNvPr>
          <p:cNvSpPr>
            <a:spLocks noGrp="1" noChangeArrowheads="1"/>
          </p:cNvSpPr>
          <p:nvPr>
            <p:ph type="title"/>
          </p:nvPr>
        </p:nvSpPr>
        <p:spPr bwMode="auto">
          <a:xfrm>
            <a:off x="1143000" y="152400"/>
            <a:ext cx="78009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18442" name="Rectangle 10">
            <a:extLst>
              <a:ext uri="{FF2B5EF4-FFF2-40B4-BE49-F238E27FC236}">
                <a16:creationId xmlns:a16="http://schemas.microsoft.com/office/drawing/2014/main" id="{2DC116C5-86B5-4101-89DC-B53D8B158BDD}"/>
              </a:ext>
            </a:extLst>
          </p:cNvPr>
          <p:cNvSpPr>
            <a:spLocks noGrp="1" noChangeArrowheads="1"/>
          </p:cNvSpPr>
          <p:nvPr>
            <p:ph type="body" idx="1"/>
          </p:nvPr>
        </p:nvSpPr>
        <p:spPr bwMode="auto">
          <a:xfrm>
            <a:off x="0" y="12954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8445" name="Rectangle 13">
            <a:extLst>
              <a:ext uri="{FF2B5EF4-FFF2-40B4-BE49-F238E27FC236}">
                <a16:creationId xmlns:a16="http://schemas.microsoft.com/office/drawing/2014/main" id="{6BC19D63-4B11-43D0-A3FC-986F0AA13768}"/>
              </a:ext>
            </a:extLst>
          </p:cNvPr>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굴림" panose="020B0600000101010101" pitchFamily="50" charset="-127"/>
              </a:defRPr>
            </a:lvl1pPr>
          </a:lstStyle>
          <a:p>
            <a:fld id="{CDE78D9B-4FC4-4D23-A8CF-06C26A0E9F4C}" type="slidenum">
              <a:rPr lang="en-US" altLang="ko-KR"/>
              <a:pPr/>
              <a:t>‹#›</a:t>
            </a:fld>
            <a:endParaRPr lang="en-US" altLang="ko-KR"/>
          </a:p>
        </p:txBody>
      </p:sp>
    </p:spTree>
    <p:extLst>
      <p:ext uri="{BB962C8B-B14F-4D97-AF65-F5344CB8AC3E}">
        <p14:creationId xmlns:p14="http://schemas.microsoft.com/office/powerpoint/2010/main" val="27568214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spd="med"/>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2pPr>
      <a:lvl3pPr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3pPr>
      <a:lvl4pPr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4pPr>
      <a:lvl5pPr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5pPr>
      <a:lvl6pPr marL="457200"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6pPr>
      <a:lvl7pPr marL="914400"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7pPr>
      <a:lvl8pPr marL="1371600"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8pPr>
      <a:lvl9pPr marL="1828800" algn="l" rtl="0" fontAlgn="base">
        <a:spcBef>
          <a:spcPct val="0"/>
        </a:spcBef>
        <a:spcAft>
          <a:spcPct val="0"/>
        </a:spcAft>
        <a:defRPr sz="4400">
          <a:solidFill>
            <a:schemeClr val="tx2"/>
          </a:solidFill>
          <a:latin typeface="Tahoma" panose="020B0604030504040204" pitchFamily="34" charset="0"/>
          <a:cs typeface="Times New Roman" panose="02020603050405020304" pitchFamily="18"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faculty.washington.edu/stepp/courses/2005spring/tcss36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oleObject" Target="../embeddings/oleObject3.bin"/><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5.bin"/><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3.emf"/><Relationship Id="rId5" Type="http://schemas.openxmlformats.org/officeDocument/2006/relationships/oleObject" Target="../embeddings/oleObject7.bin"/><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p:txBody>
          <a:bodyPr/>
          <a:lstStyle/>
          <a:p>
            <a:r>
              <a:rPr lang="en-US" altLang="ko-KR" b="1" dirty="0"/>
              <a:t>Lecture 03</a:t>
            </a:r>
          </a:p>
          <a:p>
            <a:r>
              <a:rPr lang="en-US" altLang="ko-KR" sz="1800" dirty="0"/>
              <a:t>Software Life Cycle</a:t>
            </a:r>
          </a:p>
        </p:txBody>
      </p:sp>
      <p:sp>
        <p:nvSpPr>
          <p:cNvPr id="2" name="제목 1"/>
          <p:cNvSpPr>
            <a:spLocks noGrp="1"/>
          </p:cNvSpPr>
          <p:nvPr>
            <p:ph type="title"/>
          </p:nvPr>
        </p:nvSpPr>
        <p:spPr/>
        <p:txBody>
          <a:bodyPr/>
          <a:lstStyle/>
          <a:p>
            <a:r>
              <a:rPr lang="en-US" altLang="ko-KR" dirty="0"/>
              <a:t>SIT32004</a:t>
            </a:r>
            <a:br>
              <a:rPr lang="en-US" altLang="ko-KR" dirty="0"/>
            </a:br>
            <a:r>
              <a:rPr lang="en-US" altLang="ko-KR" dirty="0"/>
              <a:t>ICT Application Development</a:t>
            </a:r>
            <a:endParaRPr lang="ko-KR" altLang="en-US" dirty="0"/>
          </a:p>
        </p:txBody>
      </p:sp>
    </p:spTree>
    <p:extLst>
      <p:ext uri="{BB962C8B-B14F-4D97-AF65-F5344CB8AC3E}">
        <p14:creationId xmlns:p14="http://schemas.microsoft.com/office/powerpoint/2010/main" val="294457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슬라이드 번호 개체 틀 12">
            <a:extLst>
              <a:ext uri="{FF2B5EF4-FFF2-40B4-BE49-F238E27FC236}">
                <a16:creationId xmlns:a16="http://schemas.microsoft.com/office/drawing/2014/main" id="{C5354DB2-5F1C-42C5-B880-FE1A96E7147D}"/>
              </a:ext>
            </a:extLst>
          </p:cNvPr>
          <p:cNvSpPr>
            <a:spLocks noGrp="1"/>
          </p:cNvSpPr>
          <p:nvPr>
            <p:ph type="sldNum" sz="quarter" idx="10"/>
          </p:nvPr>
        </p:nvSpPr>
        <p:spPr/>
        <p:txBody>
          <a:bodyPr/>
          <a:lstStyle/>
          <a:p>
            <a:fld id="{65A974F7-72C9-4E83-B688-0FA404A494E3}" type="slidenum">
              <a:rPr lang="en-US" altLang="ko-KR"/>
              <a:pPr/>
              <a:t>10</a:t>
            </a:fld>
            <a:endParaRPr lang="en-US" altLang="ko-KR"/>
          </a:p>
        </p:txBody>
      </p:sp>
      <p:sp>
        <p:nvSpPr>
          <p:cNvPr id="525314" name="Rectangle 2">
            <a:extLst>
              <a:ext uri="{FF2B5EF4-FFF2-40B4-BE49-F238E27FC236}">
                <a16:creationId xmlns:a16="http://schemas.microsoft.com/office/drawing/2014/main" id="{B3BB21A4-4E6F-4CAA-B5B8-0D8028D91BF5}"/>
              </a:ext>
            </a:extLst>
          </p:cNvPr>
          <p:cNvSpPr>
            <a:spLocks noGrp="1" noChangeArrowheads="1"/>
          </p:cNvSpPr>
          <p:nvPr>
            <p:ph type="title"/>
          </p:nvPr>
        </p:nvSpPr>
        <p:spPr/>
        <p:txBody>
          <a:bodyPr/>
          <a:lstStyle/>
          <a:p>
            <a:r>
              <a:rPr lang="en-US" altLang="ko-KR">
                <a:ea typeface="굴림" panose="020B0600000101010101" pitchFamily="50" charset="-127"/>
              </a:rPr>
              <a:t>code-and-fix model</a:t>
            </a:r>
          </a:p>
        </p:txBody>
      </p:sp>
      <p:grpSp>
        <p:nvGrpSpPr>
          <p:cNvPr id="525316" name="Group 4">
            <a:extLst>
              <a:ext uri="{FF2B5EF4-FFF2-40B4-BE49-F238E27FC236}">
                <a16:creationId xmlns:a16="http://schemas.microsoft.com/office/drawing/2014/main" id="{DC0D85D7-A966-41C5-906E-5E18CBCE3602}"/>
              </a:ext>
            </a:extLst>
          </p:cNvPr>
          <p:cNvGrpSpPr>
            <a:grpSpLocks/>
          </p:cNvGrpSpPr>
          <p:nvPr/>
        </p:nvGrpSpPr>
        <p:grpSpPr bwMode="auto">
          <a:xfrm>
            <a:off x="234950" y="1606550"/>
            <a:ext cx="8826500" cy="4559300"/>
            <a:chOff x="148" y="1012"/>
            <a:chExt cx="5560" cy="2872"/>
          </a:xfrm>
        </p:grpSpPr>
        <p:sp>
          <p:nvSpPr>
            <p:cNvPr id="525317" name="Freeform 5">
              <a:extLst>
                <a:ext uri="{FF2B5EF4-FFF2-40B4-BE49-F238E27FC236}">
                  <a16:creationId xmlns:a16="http://schemas.microsoft.com/office/drawing/2014/main" id="{DC44B9FD-9FA8-4CEE-AAE1-2F0504007E7A}"/>
                </a:ext>
              </a:extLst>
            </p:cNvPr>
            <p:cNvSpPr>
              <a:spLocks/>
            </p:cNvSpPr>
            <p:nvPr/>
          </p:nvSpPr>
          <p:spPr bwMode="auto">
            <a:xfrm>
              <a:off x="768" y="1488"/>
              <a:ext cx="1153" cy="721"/>
            </a:xfrm>
            <a:custGeom>
              <a:avLst/>
              <a:gdLst>
                <a:gd name="T0" fmla="*/ 0 w 1153"/>
                <a:gd name="T1" fmla="*/ 0 h 721"/>
                <a:gd name="T2" fmla="*/ 0 w 1153"/>
                <a:gd name="T3" fmla="*/ 720 h 721"/>
                <a:gd name="T4" fmla="*/ 1152 w 1153"/>
                <a:gd name="T5" fmla="*/ 720 h 721"/>
              </a:gdLst>
              <a:ahLst/>
              <a:cxnLst>
                <a:cxn ang="0">
                  <a:pos x="T0" y="T1"/>
                </a:cxn>
                <a:cxn ang="0">
                  <a:pos x="T2" y="T3"/>
                </a:cxn>
                <a:cxn ang="0">
                  <a:pos x="T4" y="T5"/>
                </a:cxn>
              </a:cxnLst>
              <a:rect l="0" t="0" r="r" b="b"/>
              <a:pathLst>
                <a:path w="1153" h="721">
                  <a:moveTo>
                    <a:pt x="0" y="0"/>
                  </a:moveTo>
                  <a:lnTo>
                    <a:pt x="0" y="720"/>
                  </a:lnTo>
                  <a:lnTo>
                    <a:pt x="1152" y="720"/>
                  </a:lnTo>
                </a:path>
              </a:pathLst>
            </a:custGeom>
            <a:noFill/>
            <a:ln w="508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5318" name="Rectangle 6">
              <a:extLst>
                <a:ext uri="{FF2B5EF4-FFF2-40B4-BE49-F238E27FC236}">
                  <a16:creationId xmlns:a16="http://schemas.microsoft.com/office/drawing/2014/main" id="{45147CD9-8083-47EB-A3B3-3F98B8593B3E}"/>
                </a:ext>
              </a:extLst>
            </p:cNvPr>
            <p:cNvSpPr>
              <a:spLocks noChangeArrowheads="1"/>
            </p:cNvSpPr>
            <p:nvPr/>
          </p:nvSpPr>
          <p:spPr bwMode="auto">
            <a:xfrm>
              <a:off x="148" y="1012"/>
              <a:ext cx="1288" cy="6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a:ea typeface="굴림" panose="020B0600000101010101" pitchFamily="50" charset="-127"/>
                </a:rPr>
                <a:t>Code First</a:t>
              </a:r>
            </a:p>
            <a:p>
              <a:pPr algn="ctr" eaLnBrk="0" hangingPunct="0"/>
              <a:r>
                <a:rPr lang="en-US" altLang="ko-KR">
                  <a:ea typeface="굴림" panose="020B0600000101010101" pitchFamily="50" charset="-127"/>
                </a:rPr>
                <a:t>Version</a:t>
              </a:r>
            </a:p>
          </p:txBody>
        </p:sp>
        <p:sp>
          <p:nvSpPr>
            <p:cNvPr id="525319" name="Rectangle 7">
              <a:extLst>
                <a:ext uri="{FF2B5EF4-FFF2-40B4-BE49-F238E27FC236}">
                  <a16:creationId xmlns:a16="http://schemas.microsoft.com/office/drawing/2014/main" id="{9998CEFC-12FD-435E-9D2C-A89975CC3289}"/>
                </a:ext>
              </a:extLst>
            </p:cNvPr>
            <p:cNvSpPr>
              <a:spLocks noChangeArrowheads="1"/>
            </p:cNvSpPr>
            <p:nvPr/>
          </p:nvSpPr>
          <p:spPr bwMode="auto">
            <a:xfrm>
              <a:off x="3988" y="3508"/>
              <a:ext cx="1720" cy="3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a:ea typeface="굴림" panose="020B0600000101010101" pitchFamily="50" charset="-127"/>
                </a:rPr>
                <a:t>Retirement</a:t>
              </a:r>
            </a:p>
          </p:txBody>
        </p:sp>
        <p:sp>
          <p:nvSpPr>
            <p:cNvPr id="525320" name="Line 8">
              <a:extLst>
                <a:ext uri="{FF2B5EF4-FFF2-40B4-BE49-F238E27FC236}">
                  <a16:creationId xmlns:a16="http://schemas.microsoft.com/office/drawing/2014/main" id="{79ED4AC2-2929-4C4B-AA70-C27CAB6D4442}"/>
                </a:ext>
              </a:extLst>
            </p:cNvPr>
            <p:cNvSpPr>
              <a:spLocks noChangeShapeType="1"/>
            </p:cNvSpPr>
            <p:nvPr/>
          </p:nvSpPr>
          <p:spPr bwMode="auto">
            <a:xfrm>
              <a:off x="4848" y="2992"/>
              <a:ext cx="0" cy="49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5321" name="Rectangle 9">
              <a:extLst>
                <a:ext uri="{FF2B5EF4-FFF2-40B4-BE49-F238E27FC236}">
                  <a16:creationId xmlns:a16="http://schemas.microsoft.com/office/drawing/2014/main" id="{5017CF76-D5E7-4C01-B8EF-6ECA928AB4D4}"/>
                </a:ext>
              </a:extLst>
            </p:cNvPr>
            <p:cNvSpPr>
              <a:spLocks noChangeArrowheads="1"/>
            </p:cNvSpPr>
            <p:nvPr/>
          </p:nvSpPr>
          <p:spPr bwMode="auto">
            <a:xfrm>
              <a:off x="3988" y="2740"/>
              <a:ext cx="1720" cy="42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a:ea typeface="굴림" panose="020B0600000101010101" pitchFamily="50" charset="-127"/>
                </a:rPr>
                <a:t>Operations Mode</a:t>
              </a:r>
            </a:p>
          </p:txBody>
        </p:sp>
        <p:sp>
          <p:nvSpPr>
            <p:cNvPr id="525322" name="Freeform 10">
              <a:extLst>
                <a:ext uri="{FF2B5EF4-FFF2-40B4-BE49-F238E27FC236}">
                  <a16:creationId xmlns:a16="http://schemas.microsoft.com/office/drawing/2014/main" id="{5B9CF886-B404-4452-AEF4-C2937A34C3D5}"/>
                </a:ext>
              </a:extLst>
            </p:cNvPr>
            <p:cNvSpPr>
              <a:spLocks/>
            </p:cNvSpPr>
            <p:nvPr/>
          </p:nvSpPr>
          <p:spPr bwMode="auto">
            <a:xfrm>
              <a:off x="2784" y="2256"/>
              <a:ext cx="1153" cy="721"/>
            </a:xfrm>
            <a:custGeom>
              <a:avLst/>
              <a:gdLst>
                <a:gd name="T0" fmla="*/ 0 w 1153"/>
                <a:gd name="T1" fmla="*/ 0 h 721"/>
                <a:gd name="T2" fmla="*/ 0 w 1153"/>
                <a:gd name="T3" fmla="*/ 720 h 721"/>
                <a:gd name="T4" fmla="*/ 1152 w 1153"/>
                <a:gd name="T5" fmla="*/ 720 h 721"/>
              </a:gdLst>
              <a:ahLst/>
              <a:cxnLst>
                <a:cxn ang="0">
                  <a:pos x="T0" y="T1"/>
                </a:cxn>
                <a:cxn ang="0">
                  <a:pos x="T2" y="T3"/>
                </a:cxn>
                <a:cxn ang="0">
                  <a:pos x="T4" y="T5"/>
                </a:cxn>
              </a:cxnLst>
              <a:rect l="0" t="0" r="r" b="b"/>
              <a:pathLst>
                <a:path w="1153" h="721">
                  <a:moveTo>
                    <a:pt x="0" y="0"/>
                  </a:moveTo>
                  <a:lnTo>
                    <a:pt x="0" y="720"/>
                  </a:lnTo>
                  <a:lnTo>
                    <a:pt x="1152" y="720"/>
                  </a:lnTo>
                </a:path>
              </a:pathLst>
            </a:custGeom>
            <a:noFill/>
            <a:ln w="508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5323" name="Rectangle 11">
              <a:extLst>
                <a:ext uri="{FF2B5EF4-FFF2-40B4-BE49-F238E27FC236}">
                  <a16:creationId xmlns:a16="http://schemas.microsoft.com/office/drawing/2014/main" id="{A1E0A94A-14D3-40DB-9136-D890CB76969A}"/>
                </a:ext>
              </a:extLst>
            </p:cNvPr>
            <p:cNvSpPr>
              <a:spLocks noChangeArrowheads="1"/>
            </p:cNvSpPr>
            <p:nvPr/>
          </p:nvSpPr>
          <p:spPr bwMode="auto">
            <a:xfrm>
              <a:off x="1972" y="1828"/>
              <a:ext cx="1816" cy="6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a:ea typeface="굴림" panose="020B0600000101010101" pitchFamily="50" charset="-127"/>
                </a:rPr>
                <a:t>Modify until</a:t>
              </a:r>
            </a:p>
            <a:p>
              <a:pPr algn="ctr" eaLnBrk="0" hangingPunct="0"/>
              <a:r>
                <a:rPr lang="en-US" altLang="ko-KR">
                  <a:ea typeface="굴림" panose="020B0600000101010101" pitchFamily="50" charset="-127"/>
                </a:rPr>
                <a:t>Client is satisfied</a:t>
              </a:r>
            </a:p>
          </p:txBody>
        </p:sp>
        <p:sp>
          <p:nvSpPr>
            <p:cNvPr id="525324" name="Freeform 12">
              <a:extLst>
                <a:ext uri="{FF2B5EF4-FFF2-40B4-BE49-F238E27FC236}">
                  <a16:creationId xmlns:a16="http://schemas.microsoft.com/office/drawing/2014/main" id="{12D5FD12-AB97-40F9-89C2-7F93C81CAE6E}"/>
                </a:ext>
              </a:extLst>
            </p:cNvPr>
            <p:cNvSpPr>
              <a:spLocks/>
            </p:cNvSpPr>
            <p:nvPr/>
          </p:nvSpPr>
          <p:spPr bwMode="auto">
            <a:xfrm>
              <a:off x="3552" y="2352"/>
              <a:ext cx="577" cy="289"/>
            </a:xfrm>
            <a:custGeom>
              <a:avLst/>
              <a:gdLst>
                <a:gd name="T0" fmla="*/ 0 w 577"/>
                <a:gd name="T1" fmla="*/ 144 h 289"/>
                <a:gd name="T2" fmla="*/ 0 w 577"/>
                <a:gd name="T3" fmla="*/ 288 h 289"/>
                <a:gd name="T4" fmla="*/ 576 w 577"/>
                <a:gd name="T5" fmla="*/ 288 h 289"/>
                <a:gd name="T6" fmla="*/ 576 w 577"/>
                <a:gd name="T7" fmla="*/ 0 h 289"/>
                <a:gd name="T8" fmla="*/ 240 w 577"/>
                <a:gd name="T9" fmla="*/ 0 h 289"/>
              </a:gdLst>
              <a:ahLst/>
              <a:cxnLst>
                <a:cxn ang="0">
                  <a:pos x="T0" y="T1"/>
                </a:cxn>
                <a:cxn ang="0">
                  <a:pos x="T2" y="T3"/>
                </a:cxn>
                <a:cxn ang="0">
                  <a:pos x="T4" y="T5"/>
                </a:cxn>
                <a:cxn ang="0">
                  <a:pos x="T6" y="T7"/>
                </a:cxn>
                <a:cxn ang="0">
                  <a:pos x="T8" y="T9"/>
                </a:cxn>
              </a:cxnLst>
              <a:rect l="0" t="0" r="r" b="b"/>
              <a:pathLst>
                <a:path w="577" h="289">
                  <a:moveTo>
                    <a:pt x="0" y="144"/>
                  </a:moveTo>
                  <a:lnTo>
                    <a:pt x="0" y="288"/>
                  </a:lnTo>
                  <a:lnTo>
                    <a:pt x="576" y="288"/>
                  </a:lnTo>
                  <a:lnTo>
                    <a:pt x="576" y="0"/>
                  </a:lnTo>
                  <a:lnTo>
                    <a:pt x="24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5325" name="Freeform 13">
              <a:extLst>
                <a:ext uri="{FF2B5EF4-FFF2-40B4-BE49-F238E27FC236}">
                  <a16:creationId xmlns:a16="http://schemas.microsoft.com/office/drawing/2014/main" id="{032700DE-97EC-4E04-815A-3ED4A0AFC53E}"/>
                </a:ext>
              </a:extLst>
            </p:cNvPr>
            <p:cNvSpPr>
              <a:spLocks/>
            </p:cNvSpPr>
            <p:nvPr/>
          </p:nvSpPr>
          <p:spPr bwMode="auto">
            <a:xfrm>
              <a:off x="3792" y="2064"/>
              <a:ext cx="1009" cy="673"/>
            </a:xfrm>
            <a:custGeom>
              <a:avLst/>
              <a:gdLst>
                <a:gd name="T0" fmla="*/ 1008 w 1009"/>
                <a:gd name="T1" fmla="*/ 672 h 673"/>
                <a:gd name="T2" fmla="*/ 1008 w 1009"/>
                <a:gd name="T3" fmla="*/ 0 h 673"/>
                <a:gd name="T4" fmla="*/ 0 w 1009"/>
                <a:gd name="T5" fmla="*/ 0 h 673"/>
              </a:gdLst>
              <a:ahLst/>
              <a:cxnLst>
                <a:cxn ang="0">
                  <a:pos x="T0" y="T1"/>
                </a:cxn>
                <a:cxn ang="0">
                  <a:pos x="T2" y="T3"/>
                </a:cxn>
                <a:cxn ang="0">
                  <a:pos x="T4" y="T5"/>
                </a:cxn>
              </a:cxnLst>
              <a:rect l="0" t="0" r="r" b="b"/>
              <a:pathLst>
                <a:path w="1009" h="673">
                  <a:moveTo>
                    <a:pt x="1008" y="672"/>
                  </a:moveTo>
                  <a:lnTo>
                    <a:pt x="1008" y="0"/>
                  </a:lnTo>
                  <a:lnTo>
                    <a:pt x="0" y="0"/>
                  </a:lnTo>
                </a:path>
              </a:pathLst>
            </a:custGeom>
            <a:noFill/>
            <a:ln w="508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70C95421-2764-4C7E-912F-CDF95FADD78C}"/>
              </a:ext>
            </a:extLst>
          </p:cNvPr>
          <p:cNvSpPr>
            <a:spLocks noGrp="1"/>
          </p:cNvSpPr>
          <p:nvPr>
            <p:ph type="sldNum" sz="quarter" idx="10"/>
          </p:nvPr>
        </p:nvSpPr>
        <p:spPr/>
        <p:txBody>
          <a:bodyPr/>
          <a:lstStyle/>
          <a:p>
            <a:fld id="{9C656AF2-2CCE-45AF-A5A8-CD7465BB12F9}" type="slidenum">
              <a:rPr lang="en-US" altLang="ko-KR"/>
              <a:pPr/>
              <a:t>11</a:t>
            </a:fld>
            <a:endParaRPr lang="en-US" altLang="ko-KR"/>
          </a:p>
        </p:txBody>
      </p:sp>
      <p:sp>
        <p:nvSpPr>
          <p:cNvPr id="533506" name="Rectangle 2">
            <a:extLst>
              <a:ext uri="{FF2B5EF4-FFF2-40B4-BE49-F238E27FC236}">
                <a16:creationId xmlns:a16="http://schemas.microsoft.com/office/drawing/2014/main" id="{7C191B87-36E4-4A40-A095-5DAE0AD4E8C0}"/>
              </a:ext>
            </a:extLst>
          </p:cNvPr>
          <p:cNvSpPr>
            <a:spLocks noGrp="1" noChangeArrowheads="1"/>
          </p:cNvSpPr>
          <p:nvPr>
            <p:ph type="title"/>
          </p:nvPr>
        </p:nvSpPr>
        <p:spPr/>
        <p:txBody>
          <a:bodyPr/>
          <a:lstStyle/>
          <a:p>
            <a:r>
              <a:rPr lang="en-US" altLang="ko-KR">
                <a:ea typeface="굴림" panose="020B0600000101010101" pitchFamily="50" charset="-127"/>
              </a:rPr>
              <a:t>Problems with code-and-fix</a:t>
            </a:r>
          </a:p>
        </p:txBody>
      </p:sp>
      <p:sp>
        <p:nvSpPr>
          <p:cNvPr id="533507" name="Rectangle 3">
            <a:extLst>
              <a:ext uri="{FF2B5EF4-FFF2-40B4-BE49-F238E27FC236}">
                <a16:creationId xmlns:a16="http://schemas.microsoft.com/office/drawing/2014/main" id="{42A0F2C1-5205-470E-952B-0998E5488A04}"/>
              </a:ext>
            </a:extLst>
          </p:cNvPr>
          <p:cNvSpPr>
            <a:spLocks noGrp="1" noChangeArrowheads="1"/>
          </p:cNvSpPr>
          <p:nvPr>
            <p:ph type="body" idx="1"/>
          </p:nvPr>
        </p:nvSpPr>
        <p:spPr/>
        <p:txBody>
          <a:bodyPr/>
          <a:lstStyle/>
          <a:p>
            <a:r>
              <a:rPr lang="en-US" altLang="ko-KR">
                <a:ea typeface="굴림" panose="020B0600000101010101" pitchFamily="50" charset="-127"/>
              </a:rPr>
              <a:t>What are some reasons not to use the code-and-fix model?</a:t>
            </a:r>
          </a:p>
        </p:txBody>
      </p:sp>
      <p:sp>
        <p:nvSpPr>
          <p:cNvPr id="533508" name="Text Box 4">
            <a:extLst>
              <a:ext uri="{FF2B5EF4-FFF2-40B4-BE49-F238E27FC236}">
                <a16:creationId xmlns:a16="http://schemas.microsoft.com/office/drawing/2014/main" id="{C92C27DA-1475-42D3-8FEA-C2865A112148}"/>
              </a:ext>
            </a:extLst>
          </p:cNvPr>
          <p:cNvSpPr txBox="1">
            <a:spLocks noChangeArrowheads="1"/>
          </p:cNvSpPr>
          <p:nvPr/>
        </p:nvSpPr>
        <p:spPr bwMode="auto">
          <a:xfrm>
            <a:off x="0" y="3124200"/>
            <a:ext cx="9144000" cy="324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460375" eaLnBrk="0" hangingPunct="0">
              <a:defRPr kumimoji="1" sz="2400">
                <a:solidFill>
                  <a:schemeClr val="tx1"/>
                </a:solidFill>
                <a:latin typeface="Times New Roman" panose="02020603050405020304" pitchFamily="18" charset="0"/>
              </a:defRPr>
            </a:lvl2pPr>
            <a:lvl3pPr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spcBef>
                <a:spcPct val="20000"/>
              </a:spcBef>
              <a:buClr>
                <a:schemeClr val="folHlink"/>
              </a:buClr>
              <a:buSzPct val="60000"/>
              <a:buFont typeface="Wingdings" panose="05000000000000000000" pitchFamily="2" charset="2"/>
              <a:buChar char="n"/>
            </a:pPr>
            <a:r>
              <a:rPr kumimoji="0" lang="en-US" altLang="ko-KR" sz="3200" dirty="0">
                <a:latin typeface="Tahoma" panose="020B0604030504040204" pitchFamily="34" charset="0"/>
                <a:ea typeface="굴림" panose="020B0600000101010101" pitchFamily="50" charset="-127"/>
              </a:rPr>
              <a:t>code becomes expensive to fix (bugs are not found until late in the process)</a:t>
            </a:r>
          </a:p>
          <a:p>
            <a:pPr lvl="1" eaLnBrk="1" hangingPunct="1">
              <a:spcBef>
                <a:spcPct val="20000"/>
              </a:spcBef>
              <a:buClr>
                <a:schemeClr val="folHlink"/>
              </a:buClr>
              <a:buSzPct val="60000"/>
              <a:buFont typeface="Wingdings" panose="05000000000000000000" pitchFamily="2" charset="2"/>
              <a:buChar char="n"/>
            </a:pPr>
            <a:r>
              <a:rPr kumimoji="0" lang="en-US" altLang="ko-KR" sz="3200" dirty="0">
                <a:latin typeface="Tahoma" panose="020B0604030504040204" pitchFamily="34" charset="0"/>
                <a:ea typeface="굴림" panose="020B0600000101010101" pitchFamily="50" charset="-127"/>
              </a:rPr>
              <a:t>code didn't match user's needs (no requirements phase!)</a:t>
            </a:r>
          </a:p>
          <a:p>
            <a:pPr lvl="1" eaLnBrk="1" hangingPunct="1">
              <a:spcBef>
                <a:spcPct val="20000"/>
              </a:spcBef>
              <a:buClr>
                <a:schemeClr val="folHlink"/>
              </a:buClr>
              <a:buSzPct val="60000"/>
              <a:buFont typeface="Wingdings" panose="05000000000000000000" pitchFamily="2" charset="2"/>
              <a:buChar char="n"/>
            </a:pPr>
            <a:r>
              <a:rPr kumimoji="0" lang="en-US" altLang="ko-KR" sz="3200" dirty="0">
                <a:latin typeface="Tahoma" panose="020B0604030504040204" pitchFamily="34" charset="0"/>
                <a:ea typeface="굴림" panose="020B0600000101010101" pitchFamily="50" charset="-127"/>
              </a:rPr>
              <a:t>code was not planned for modification, not flexible</a:t>
            </a:r>
            <a:endParaRPr kumimoji="0" lang="en-US" altLang="ko-KR" dirty="0">
              <a:latin typeface="Tahoma" panose="020B0604030504040204" pitchFamily="34" charset="0"/>
              <a:ea typeface="굴림" panose="020B0600000101010101" pitchFamily="50" charset="-127"/>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슬라이드 번호 개체 틀 26">
            <a:extLst>
              <a:ext uri="{FF2B5EF4-FFF2-40B4-BE49-F238E27FC236}">
                <a16:creationId xmlns:a16="http://schemas.microsoft.com/office/drawing/2014/main" id="{9465EAE1-9D97-4CC5-8E8E-83F16904289B}"/>
              </a:ext>
            </a:extLst>
          </p:cNvPr>
          <p:cNvSpPr>
            <a:spLocks noGrp="1"/>
          </p:cNvSpPr>
          <p:nvPr>
            <p:ph type="sldNum" sz="quarter" idx="10"/>
          </p:nvPr>
        </p:nvSpPr>
        <p:spPr/>
        <p:txBody>
          <a:bodyPr/>
          <a:lstStyle/>
          <a:p>
            <a:fld id="{8337AA13-20EC-484F-8972-5F47F8C1306B}" type="slidenum">
              <a:rPr lang="en-US" altLang="ko-KR"/>
              <a:pPr/>
              <a:t>12</a:t>
            </a:fld>
            <a:endParaRPr lang="en-US" altLang="ko-KR"/>
          </a:p>
        </p:txBody>
      </p:sp>
      <p:sp>
        <p:nvSpPr>
          <p:cNvPr id="526338" name="Rectangle 1026">
            <a:extLst>
              <a:ext uri="{FF2B5EF4-FFF2-40B4-BE49-F238E27FC236}">
                <a16:creationId xmlns:a16="http://schemas.microsoft.com/office/drawing/2014/main" id="{6335CBDA-788A-4AAF-AA96-5B7AF2EFFEB4}"/>
              </a:ext>
            </a:extLst>
          </p:cNvPr>
          <p:cNvSpPr>
            <a:spLocks noGrp="1" noChangeArrowheads="1"/>
          </p:cNvSpPr>
          <p:nvPr>
            <p:ph type="title"/>
          </p:nvPr>
        </p:nvSpPr>
        <p:spPr/>
        <p:txBody>
          <a:bodyPr/>
          <a:lstStyle/>
          <a:p>
            <a:r>
              <a:rPr lang="en-US" altLang="ko-KR">
                <a:ea typeface="굴림" panose="020B0600000101010101" pitchFamily="50" charset="-127"/>
              </a:rPr>
              <a:t>Waterfall model (Royce, 1970)</a:t>
            </a:r>
          </a:p>
        </p:txBody>
      </p:sp>
      <p:grpSp>
        <p:nvGrpSpPr>
          <p:cNvPr id="526340" name="Group 1028">
            <a:extLst>
              <a:ext uri="{FF2B5EF4-FFF2-40B4-BE49-F238E27FC236}">
                <a16:creationId xmlns:a16="http://schemas.microsoft.com/office/drawing/2014/main" id="{E7C1FD11-61B6-4F30-AE28-565DCD1D67FE}"/>
              </a:ext>
            </a:extLst>
          </p:cNvPr>
          <p:cNvGrpSpPr>
            <a:grpSpLocks/>
          </p:cNvGrpSpPr>
          <p:nvPr/>
        </p:nvGrpSpPr>
        <p:grpSpPr bwMode="auto">
          <a:xfrm>
            <a:off x="387350" y="1682750"/>
            <a:ext cx="8674100" cy="4635500"/>
            <a:chOff x="244" y="1060"/>
            <a:chExt cx="5464" cy="2920"/>
          </a:xfrm>
        </p:grpSpPr>
        <p:grpSp>
          <p:nvGrpSpPr>
            <p:cNvPr id="526341" name="Group 1029">
              <a:extLst>
                <a:ext uri="{FF2B5EF4-FFF2-40B4-BE49-F238E27FC236}">
                  <a16:creationId xmlns:a16="http://schemas.microsoft.com/office/drawing/2014/main" id="{38234900-EA9A-46A2-B787-F343843334B3}"/>
                </a:ext>
              </a:extLst>
            </p:cNvPr>
            <p:cNvGrpSpPr>
              <a:grpSpLocks/>
            </p:cNvGrpSpPr>
            <p:nvPr/>
          </p:nvGrpSpPr>
          <p:grpSpPr bwMode="auto">
            <a:xfrm>
              <a:off x="244" y="1204"/>
              <a:ext cx="1144" cy="664"/>
              <a:chOff x="244" y="1204"/>
              <a:chExt cx="1144" cy="664"/>
            </a:xfrm>
          </p:grpSpPr>
          <p:sp>
            <p:nvSpPr>
              <p:cNvPr id="526342" name="Rectangle 1030">
                <a:extLst>
                  <a:ext uri="{FF2B5EF4-FFF2-40B4-BE49-F238E27FC236}">
                    <a16:creationId xmlns:a16="http://schemas.microsoft.com/office/drawing/2014/main" id="{399F3ACE-468D-4504-AE99-6220CAEF95C8}"/>
                  </a:ext>
                </a:extLst>
              </p:cNvPr>
              <p:cNvSpPr>
                <a:spLocks noChangeArrowheads="1"/>
              </p:cNvSpPr>
              <p:nvPr/>
            </p:nvSpPr>
            <p:spPr bwMode="auto">
              <a:xfrm>
                <a:off x="244" y="120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Requirements</a:t>
                </a:r>
              </a:p>
            </p:txBody>
          </p:sp>
          <p:sp>
            <p:nvSpPr>
              <p:cNvPr id="526343" name="Rectangle 1031">
                <a:extLst>
                  <a:ext uri="{FF2B5EF4-FFF2-40B4-BE49-F238E27FC236}">
                    <a16:creationId xmlns:a16="http://schemas.microsoft.com/office/drawing/2014/main" id="{31B0F468-EBCD-49FC-BDA0-358D787C7301}"/>
                  </a:ext>
                </a:extLst>
              </p:cNvPr>
              <p:cNvSpPr>
                <a:spLocks noChangeArrowheads="1"/>
              </p:cNvSpPr>
              <p:nvPr/>
            </p:nvSpPr>
            <p:spPr bwMode="auto">
              <a:xfrm>
                <a:off x="244" y="154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grpSp>
        <p:sp>
          <p:nvSpPr>
            <p:cNvPr id="526344" name="Rectangle 1032">
              <a:extLst>
                <a:ext uri="{FF2B5EF4-FFF2-40B4-BE49-F238E27FC236}">
                  <a16:creationId xmlns:a16="http://schemas.microsoft.com/office/drawing/2014/main" id="{21813398-5D67-4D40-B34C-2E580FE7A5AE}"/>
                </a:ext>
              </a:extLst>
            </p:cNvPr>
            <p:cNvSpPr>
              <a:spLocks noChangeArrowheads="1"/>
            </p:cNvSpPr>
            <p:nvPr/>
          </p:nvSpPr>
          <p:spPr bwMode="auto">
            <a:xfrm>
              <a:off x="4564" y="3652"/>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Retirement</a:t>
              </a:r>
            </a:p>
          </p:txBody>
        </p:sp>
        <p:sp>
          <p:nvSpPr>
            <p:cNvPr id="526345" name="Rectangle 1033">
              <a:extLst>
                <a:ext uri="{FF2B5EF4-FFF2-40B4-BE49-F238E27FC236}">
                  <a16:creationId xmlns:a16="http://schemas.microsoft.com/office/drawing/2014/main" id="{F10B60EA-9853-4982-974B-E3952F2341CF}"/>
                </a:ext>
              </a:extLst>
            </p:cNvPr>
            <p:cNvSpPr>
              <a:spLocks noChangeArrowheads="1"/>
            </p:cNvSpPr>
            <p:nvPr/>
          </p:nvSpPr>
          <p:spPr bwMode="auto">
            <a:xfrm>
              <a:off x="4564" y="312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Operations</a:t>
              </a:r>
            </a:p>
          </p:txBody>
        </p:sp>
        <p:grpSp>
          <p:nvGrpSpPr>
            <p:cNvPr id="526346" name="Group 1034">
              <a:extLst>
                <a:ext uri="{FF2B5EF4-FFF2-40B4-BE49-F238E27FC236}">
                  <a16:creationId xmlns:a16="http://schemas.microsoft.com/office/drawing/2014/main" id="{9519E746-CEEF-4AB4-BEF4-B636E7234FEA}"/>
                </a:ext>
              </a:extLst>
            </p:cNvPr>
            <p:cNvGrpSpPr>
              <a:grpSpLocks/>
            </p:cNvGrpSpPr>
            <p:nvPr/>
          </p:nvGrpSpPr>
          <p:grpSpPr bwMode="auto">
            <a:xfrm>
              <a:off x="3316" y="2164"/>
              <a:ext cx="1144" cy="664"/>
              <a:chOff x="3316" y="2164"/>
              <a:chExt cx="1144" cy="664"/>
            </a:xfrm>
          </p:grpSpPr>
          <p:sp>
            <p:nvSpPr>
              <p:cNvPr id="526347" name="Rectangle 1035">
                <a:extLst>
                  <a:ext uri="{FF2B5EF4-FFF2-40B4-BE49-F238E27FC236}">
                    <a16:creationId xmlns:a16="http://schemas.microsoft.com/office/drawing/2014/main" id="{11AF9730-4EA4-4D7A-BC71-348D20A20F28}"/>
                  </a:ext>
                </a:extLst>
              </p:cNvPr>
              <p:cNvSpPr>
                <a:spLocks noChangeArrowheads="1"/>
              </p:cNvSpPr>
              <p:nvPr/>
            </p:nvSpPr>
            <p:spPr bwMode="auto">
              <a:xfrm>
                <a:off x="3316" y="250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Test</a:t>
                </a:r>
              </a:p>
            </p:txBody>
          </p:sp>
          <p:sp>
            <p:nvSpPr>
              <p:cNvPr id="526348" name="Rectangle 1036">
                <a:extLst>
                  <a:ext uri="{FF2B5EF4-FFF2-40B4-BE49-F238E27FC236}">
                    <a16:creationId xmlns:a16="http://schemas.microsoft.com/office/drawing/2014/main" id="{2283A9C4-28C1-40CF-A4F3-13D96E55EC10}"/>
                  </a:ext>
                </a:extLst>
              </p:cNvPr>
              <p:cNvSpPr>
                <a:spLocks noChangeArrowheads="1"/>
              </p:cNvSpPr>
              <p:nvPr/>
            </p:nvSpPr>
            <p:spPr bwMode="auto">
              <a:xfrm>
                <a:off x="3316" y="216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Implementation</a:t>
                </a:r>
              </a:p>
            </p:txBody>
          </p:sp>
        </p:grpSp>
        <p:grpSp>
          <p:nvGrpSpPr>
            <p:cNvPr id="526349" name="Group 1037">
              <a:extLst>
                <a:ext uri="{FF2B5EF4-FFF2-40B4-BE49-F238E27FC236}">
                  <a16:creationId xmlns:a16="http://schemas.microsoft.com/office/drawing/2014/main" id="{008CBDF7-2ADD-4179-AF80-F5602DE1C5C0}"/>
                </a:ext>
              </a:extLst>
            </p:cNvPr>
            <p:cNvGrpSpPr>
              <a:grpSpLocks/>
            </p:cNvGrpSpPr>
            <p:nvPr/>
          </p:nvGrpSpPr>
          <p:grpSpPr bwMode="auto">
            <a:xfrm>
              <a:off x="1780" y="1684"/>
              <a:ext cx="1144" cy="664"/>
              <a:chOff x="1780" y="1684"/>
              <a:chExt cx="1144" cy="664"/>
            </a:xfrm>
          </p:grpSpPr>
          <p:sp>
            <p:nvSpPr>
              <p:cNvPr id="526350" name="Rectangle 1038">
                <a:extLst>
                  <a:ext uri="{FF2B5EF4-FFF2-40B4-BE49-F238E27FC236}">
                    <a16:creationId xmlns:a16="http://schemas.microsoft.com/office/drawing/2014/main" id="{214B2B08-8AAB-4FA7-A3B4-73A1F0FDCE3D}"/>
                  </a:ext>
                </a:extLst>
              </p:cNvPr>
              <p:cNvSpPr>
                <a:spLocks noChangeArrowheads="1"/>
              </p:cNvSpPr>
              <p:nvPr/>
            </p:nvSpPr>
            <p:spPr bwMode="auto">
              <a:xfrm>
                <a:off x="1780" y="202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sp>
            <p:nvSpPr>
              <p:cNvPr id="526351" name="Rectangle 1039">
                <a:extLst>
                  <a:ext uri="{FF2B5EF4-FFF2-40B4-BE49-F238E27FC236}">
                    <a16:creationId xmlns:a16="http://schemas.microsoft.com/office/drawing/2014/main" id="{7F7FE6C2-AF1D-4D81-A7A3-8AAAFB6C9C9B}"/>
                  </a:ext>
                </a:extLst>
              </p:cNvPr>
              <p:cNvSpPr>
                <a:spLocks noChangeArrowheads="1"/>
              </p:cNvSpPr>
              <p:nvPr/>
            </p:nvSpPr>
            <p:spPr bwMode="auto">
              <a:xfrm>
                <a:off x="1780" y="168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Design</a:t>
                </a:r>
              </a:p>
            </p:txBody>
          </p:sp>
        </p:grpSp>
        <p:sp>
          <p:nvSpPr>
            <p:cNvPr id="526352" name="Rectangle 1040">
              <a:extLst>
                <a:ext uri="{FF2B5EF4-FFF2-40B4-BE49-F238E27FC236}">
                  <a16:creationId xmlns:a16="http://schemas.microsoft.com/office/drawing/2014/main" id="{9D1D4B51-71C0-4ACD-B5C2-034A33565074}"/>
                </a:ext>
              </a:extLst>
            </p:cNvPr>
            <p:cNvSpPr>
              <a:spLocks noChangeArrowheads="1"/>
            </p:cNvSpPr>
            <p:nvPr/>
          </p:nvSpPr>
          <p:spPr bwMode="auto">
            <a:xfrm>
              <a:off x="4564" y="106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Req. Change</a:t>
              </a:r>
            </a:p>
          </p:txBody>
        </p:sp>
        <p:sp>
          <p:nvSpPr>
            <p:cNvPr id="526353" name="Line 1041">
              <a:extLst>
                <a:ext uri="{FF2B5EF4-FFF2-40B4-BE49-F238E27FC236}">
                  <a16:creationId xmlns:a16="http://schemas.microsoft.com/office/drawing/2014/main" id="{22F5C24C-7557-43B6-9181-1B4DDC5FB581}"/>
                </a:ext>
              </a:extLst>
            </p:cNvPr>
            <p:cNvSpPr>
              <a:spLocks noChangeShapeType="1"/>
            </p:cNvSpPr>
            <p:nvPr/>
          </p:nvSpPr>
          <p:spPr bwMode="auto">
            <a:xfrm>
              <a:off x="1396" y="1728"/>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6354" name="Line 1042">
              <a:extLst>
                <a:ext uri="{FF2B5EF4-FFF2-40B4-BE49-F238E27FC236}">
                  <a16:creationId xmlns:a16="http://schemas.microsoft.com/office/drawing/2014/main" id="{25B268C1-5205-4E03-9D2B-B6563B3E9153}"/>
                </a:ext>
              </a:extLst>
            </p:cNvPr>
            <p:cNvSpPr>
              <a:spLocks noChangeShapeType="1"/>
            </p:cNvSpPr>
            <p:nvPr/>
          </p:nvSpPr>
          <p:spPr bwMode="auto">
            <a:xfrm>
              <a:off x="2932" y="2256"/>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6355" name="Freeform 1043">
              <a:extLst>
                <a:ext uri="{FF2B5EF4-FFF2-40B4-BE49-F238E27FC236}">
                  <a16:creationId xmlns:a16="http://schemas.microsoft.com/office/drawing/2014/main" id="{E61BA3D8-B66E-4059-BE88-9EF503217F04}"/>
                </a:ext>
              </a:extLst>
            </p:cNvPr>
            <p:cNvSpPr>
              <a:spLocks/>
            </p:cNvSpPr>
            <p:nvPr/>
          </p:nvSpPr>
          <p:spPr bwMode="auto">
            <a:xfrm>
              <a:off x="1152" y="187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6356" name="Freeform 1044">
              <a:extLst>
                <a:ext uri="{FF2B5EF4-FFF2-40B4-BE49-F238E27FC236}">
                  <a16:creationId xmlns:a16="http://schemas.microsoft.com/office/drawing/2014/main" id="{F666854D-F019-4996-AC9C-11F5ABA8397A}"/>
                </a:ext>
              </a:extLst>
            </p:cNvPr>
            <p:cNvSpPr>
              <a:spLocks/>
            </p:cNvSpPr>
            <p:nvPr/>
          </p:nvSpPr>
          <p:spPr bwMode="auto">
            <a:xfrm>
              <a:off x="2688" y="235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6357" name="Freeform 1045">
              <a:extLst>
                <a:ext uri="{FF2B5EF4-FFF2-40B4-BE49-F238E27FC236}">
                  <a16:creationId xmlns:a16="http://schemas.microsoft.com/office/drawing/2014/main" id="{29CDEC77-917C-4476-87A6-963D8AD155D8}"/>
                </a:ext>
              </a:extLst>
            </p:cNvPr>
            <p:cNvSpPr>
              <a:spLocks/>
            </p:cNvSpPr>
            <p:nvPr/>
          </p:nvSpPr>
          <p:spPr bwMode="auto">
            <a:xfrm>
              <a:off x="4464" y="2688"/>
              <a:ext cx="289" cy="433"/>
            </a:xfrm>
            <a:custGeom>
              <a:avLst/>
              <a:gdLst>
                <a:gd name="T0" fmla="*/ 0 w 289"/>
                <a:gd name="T1" fmla="*/ 0 h 433"/>
                <a:gd name="T2" fmla="*/ 288 w 289"/>
                <a:gd name="T3" fmla="*/ 0 h 433"/>
                <a:gd name="T4" fmla="*/ 288 w 289"/>
                <a:gd name="T5" fmla="*/ 432 h 433"/>
              </a:gdLst>
              <a:ahLst/>
              <a:cxnLst>
                <a:cxn ang="0">
                  <a:pos x="T0" y="T1"/>
                </a:cxn>
                <a:cxn ang="0">
                  <a:pos x="T2" y="T3"/>
                </a:cxn>
                <a:cxn ang="0">
                  <a:pos x="T4" y="T5"/>
                </a:cxn>
              </a:cxnLst>
              <a:rect l="0" t="0" r="r" b="b"/>
              <a:pathLst>
                <a:path w="289" h="433">
                  <a:moveTo>
                    <a:pt x="0" y="0"/>
                  </a:moveTo>
                  <a:lnTo>
                    <a:pt x="288" y="0"/>
                  </a:lnTo>
                  <a:lnTo>
                    <a:pt x="288" y="432"/>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6358" name="Line 1046">
              <a:extLst>
                <a:ext uri="{FF2B5EF4-FFF2-40B4-BE49-F238E27FC236}">
                  <a16:creationId xmlns:a16="http://schemas.microsoft.com/office/drawing/2014/main" id="{AB04E046-75D3-4016-B8A3-06E0B3DBD423}"/>
                </a:ext>
              </a:extLst>
            </p:cNvPr>
            <p:cNvSpPr>
              <a:spLocks noChangeShapeType="1"/>
            </p:cNvSpPr>
            <p:nvPr/>
          </p:nvSpPr>
          <p:spPr bwMode="auto">
            <a:xfrm flipV="1">
              <a:off x="5424" y="1392"/>
              <a:ext cx="0" cy="1728"/>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6359" name="Line 1047">
              <a:extLst>
                <a:ext uri="{FF2B5EF4-FFF2-40B4-BE49-F238E27FC236}">
                  <a16:creationId xmlns:a16="http://schemas.microsoft.com/office/drawing/2014/main" id="{3E51A170-4D96-4866-AF4D-C3B8D771F760}"/>
                </a:ext>
              </a:extLst>
            </p:cNvPr>
            <p:cNvSpPr>
              <a:spLocks noChangeShapeType="1"/>
            </p:cNvSpPr>
            <p:nvPr/>
          </p:nvSpPr>
          <p:spPr bwMode="auto">
            <a:xfrm flipH="1">
              <a:off x="1392" y="1296"/>
              <a:ext cx="316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6360" name="Freeform 1048">
              <a:extLst>
                <a:ext uri="{FF2B5EF4-FFF2-40B4-BE49-F238E27FC236}">
                  <a16:creationId xmlns:a16="http://schemas.microsoft.com/office/drawing/2014/main" id="{8E4BB173-86DC-41E5-95B8-72B4518E252C}"/>
                </a:ext>
              </a:extLst>
            </p:cNvPr>
            <p:cNvSpPr>
              <a:spLocks/>
            </p:cNvSpPr>
            <p:nvPr/>
          </p:nvSpPr>
          <p:spPr bwMode="auto">
            <a:xfrm>
              <a:off x="2928" y="1824"/>
              <a:ext cx="2353" cy="1297"/>
            </a:xfrm>
            <a:custGeom>
              <a:avLst/>
              <a:gdLst>
                <a:gd name="T0" fmla="*/ 2352 w 2353"/>
                <a:gd name="T1" fmla="*/ 1296 h 1297"/>
                <a:gd name="T2" fmla="*/ 2352 w 2353"/>
                <a:gd name="T3" fmla="*/ 0 h 1297"/>
                <a:gd name="T4" fmla="*/ 0 w 2353"/>
                <a:gd name="T5" fmla="*/ 0 h 1297"/>
              </a:gdLst>
              <a:ahLst/>
              <a:cxnLst>
                <a:cxn ang="0">
                  <a:pos x="T0" y="T1"/>
                </a:cxn>
                <a:cxn ang="0">
                  <a:pos x="T2" y="T3"/>
                </a:cxn>
                <a:cxn ang="0">
                  <a:pos x="T4" y="T5"/>
                </a:cxn>
              </a:cxnLst>
              <a:rect l="0" t="0" r="r" b="b"/>
              <a:pathLst>
                <a:path w="2353" h="1297">
                  <a:moveTo>
                    <a:pt x="2352" y="1296"/>
                  </a:moveTo>
                  <a:lnTo>
                    <a:pt x="2352"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6361" name="Freeform 1049">
              <a:extLst>
                <a:ext uri="{FF2B5EF4-FFF2-40B4-BE49-F238E27FC236}">
                  <a16:creationId xmlns:a16="http://schemas.microsoft.com/office/drawing/2014/main" id="{F5500304-ED6C-432E-B834-5E7AB80E5C09}"/>
                </a:ext>
              </a:extLst>
            </p:cNvPr>
            <p:cNvSpPr>
              <a:spLocks/>
            </p:cNvSpPr>
            <p:nvPr/>
          </p:nvSpPr>
          <p:spPr bwMode="auto">
            <a:xfrm>
              <a:off x="4464" y="2400"/>
              <a:ext cx="625" cy="721"/>
            </a:xfrm>
            <a:custGeom>
              <a:avLst/>
              <a:gdLst>
                <a:gd name="T0" fmla="*/ 624 w 625"/>
                <a:gd name="T1" fmla="*/ 720 h 721"/>
                <a:gd name="T2" fmla="*/ 624 w 625"/>
                <a:gd name="T3" fmla="*/ 0 h 721"/>
                <a:gd name="T4" fmla="*/ 0 w 625"/>
                <a:gd name="T5" fmla="*/ 0 h 721"/>
              </a:gdLst>
              <a:ahLst/>
              <a:cxnLst>
                <a:cxn ang="0">
                  <a:pos x="T0" y="T1"/>
                </a:cxn>
                <a:cxn ang="0">
                  <a:pos x="T2" y="T3"/>
                </a:cxn>
                <a:cxn ang="0">
                  <a:pos x="T4" y="T5"/>
                </a:cxn>
              </a:cxnLst>
              <a:rect l="0" t="0" r="r" b="b"/>
              <a:pathLst>
                <a:path w="625" h="721">
                  <a:moveTo>
                    <a:pt x="624" y="720"/>
                  </a:moveTo>
                  <a:lnTo>
                    <a:pt x="624"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6362" name="Line 1050">
              <a:extLst>
                <a:ext uri="{FF2B5EF4-FFF2-40B4-BE49-F238E27FC236}">
                  <a16:creationId xmlns:a16="http://schemas.microsoft.com/office/drawing/2014/main" id="{F6988EFB-909F-4CD8-83D4-0118F8810696}"/>
                </a:ext>
              </a:extLst>
            </p:cNvPr>
            <p:cNvSpPr>
              <a:spLocks noChangeShapeType="1"/>
            </p:cNvSpPr>
            <p:nvPr/>
          </p:nvSpPr>
          <p:spPr bwMode="auto">
            <a:xfrm>
              <a:off x="5136" y="3460"/>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pic>
        <p:nvPicPr>
          <p:cNvPr id="526363" name="Picture 1051">
            <a:extLst>
              <a:ext uri="{FF2B5EF4-FFF2-40B4-BE49-F238E27FC236}">
                <a16:creationId xmlns:a16="http://schemas.microsoft.com/office/drawing/2014/main" id="{DC22D996-F7AF-42FC-9CFF-F8E406630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0488"/>
            <a:ext cx="209232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슬라이드 번호 개체 틀 25">
            <a:extLst>
              <a:ext uri="{FF2B5EF4-FFF2-40B4-BE49-F238E27FC236}">
                <a16:creationId xmlns:a16="http://schemas.microsoft.com/office/drawing/2014/main" id="{6559244A-F793-458D-9B3B-D8753C636F6A}"/>
              </a:ext>
            </a:extLst>
          </p:cNvPr>
          <p:cNvSpPr>
            <a:spLocks noGrp="1"/>
          </p:cNvSpPr>
          <p:nvPr>
            <p:ph type="sldNum" sz="quarter" idx="10"/>
          </p:nvPr>
        </p:nvSpPr>
        <p:spPr/>
        <p:txBody>
          <a:bodyPr/>
          <a:lstStyle/>
          <a:p>
            <a:fld id="{D6AA700E-03BB-4AF9-A91D-A9612184410A}" type="slidenum">
              <a:rPr lang="en-US" altLang="ko-KR"/>
              <a:pPr/>
              <a:t>13</a:t>
            </a:fld>
            <a:endParaRPr lang="en-US" altLang="ko-KR"/>
          </a:p>
        </p:txBody>
      </p:sp>
      <p:sp>
        <p:nvSpPr>
          <p:cNvPr id="527362" name="Rectangle 2">
            <a:extLst>
              <a:ext uri="{FF2B5EF4-FFF2-40B4-BE49-F238E27FC236}">
                <a16:creationId xmlns:a16="http://schemas.microsoft.com/office/drawing/2014/main" id="{A3DF2712-DB7B-43A4-82DD-C25E744803EE}"/>
              </a:ext>
            </a:extLst>
          </p:cNvPr>
          <p:cNvSpPr>
            <a:spLocks noGrp="1" noChangeArrowheads="1"/>
          </p:cNvSpPr>
          <p:nvPr>
            <p:ph type="title"/>
          </p:nvPr>
        </p:nvSpPr>
        <p:spPr/>
        <p:txBody>
          <a:bodyPr/>
          <a:lstStyle/>
          <a:p>
            <a:r>
              <a:rPr lang="en-US" altLang="ko-KR">
                <a:ea typeface="굴림" panose="020B0600000101010101" pitchFamily="50" charset="-127"/>
              </a:rPr>
              <a:t>Rapid prototyping model</a:t>
            </a:r>
          </a:p>
        </p:txBody>
      </p:sp>
      <p:grpSp>
        <p:nvGrpSpPr>
          <p:cNvPr id="527387" name="Group 27">
            <a:extLst>
              <a:ext uri="{FF2B5EF4-FFF2-40B4-BE49-F238E27FC236}">
                <a16:creationId xmlns:a16="http://schemas.microsoft.com/office/drawing/2014/main" id="{2F973D1D-E92E-45B0-8389-A9C55A8DCB44}"/>
              </a:ext>
            </a:extLst>
          </p:cNvPr>
          <p:cNvGrpSpPr>
            <a:grpSpLocks/>
          </p:cNvGrpSpPr>
          <p:nvPr/>
        </p:nvGrpSpPr>
        <p:grpSpPr bwMode="auto">
          <a:xfrm>
            <a:off x="387350" y="1682750"/>
            <a:ext cx="8674100" cy="4635500"/>
            <a:chOff x="244" y="1060"/>
            <a:chExt cx="5464" cy="2920"/>
          </a:xfrm>
        </p:grpSpPr>
        <p:grpSp>
          <p:nvGrpSpPr>
            <p:cNvPr id="527365" name="Group 5">
              <a:extLst>
                <a:ext uri="{FF2B5EF4-FFF2-40B4-BE49-F238E27FC236}">
                  <a16:creationId xmlns:a16="http://schemas.microsoft.com/office/drawing/2014/main" id="{BEC61988-15EF-4F37-AE13-583B5CA0B550}"/>
                </a:ext>
              </a:extLst>
            </p:cNvPr>
            <p:cNvGrpSpPr>
              <a:grpSpLocks/>
            </p:cNvGrpSpPr>
            <p:nvPr/>
          </p:nvGrpSpPr>
          <p:grpSpPr bwMode="auto">
            <a:xfrm>
              <a:off x="244" y="1204"/>
              <a:ext cx="1144" cy="664"/>
              <a:chOff x="244" y="1204"/>
              <a:chExt cx="1144" cy="664"/>
            </a:xfrm>
          </p:grpSpPr>
          <p:sp>
            <p:nvSpPr>
              <p:cNvPr id="527366" name="Rectangle 6">
                <a:extLst>
                  <a:ext uri="{FF2B5EF4-FFF2-40B4-BE49-F238E27FC236}">
                    <a16:creationId xmlns:a16="http://schemas.microsoft.com/office/drawing/2014/main" id="{32BEDC68-E75E-42CB-ACC5-F0B899EA9506}"/>
                  </a:ext>
                </a:extLst>
              </p:cNvPr>
              <p:cNvSpPr>
                <a:spLocks noChangeArrowheads="1"/>
              </p:cNvSpPr>
              <p:nvPr/>
            </p:nvSpPr>
            <p:spPr bwMode="auto">
              <a:xfrm>
                <a:off x="244" y="120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Rapid Prototype</a:t>
                </a:r>
              </a:p>
            </p:txBody>
          </p:sp>
          <p:sp>
            <p:nvSpPr>
              <p:cNvPr id="527367" name="Rectangle 7">
                <a:extLst>
                  <a:ext uri="{FF2B5EF4-FFF2-40B4-BE49-F238E27FC236}">
                    <a16:creationId xmlns:a16="http://schemas.microsoft.com/office/drawing/2014/main" id="{32FFDA22-4E18-4BC4-9190-818F2B6AE34C}"/>
                  </a:ext>
                </a:extLst>
              </p:cNvPr>
              <p:cNvSpPr>
                <a:spLocks noChangeArrowheads="1"/>
              </p:cNvSpPr>
              <p:nvPr/>
            </p:nvSpPr>
            <p:spPr bwMode="auto">
              <a:xfrm>
                <a:off x="244" y="154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grpSp>
        <p:sp>
          <p:nvSpPr>
            <p:cNvPr id="527368" name="Rectangle 8">
              <a:extLst>
                <a:ext uri="{FF2B5EF4-FFF2-40B4-BE49-F238E27FC236}">
                  <a16:creationId xmlns:a16="http://schemas.microsoft.com/office/drawing/2014/main" id="{8F024710-0721-4411-BB74-53F8D7D8AABE}"/>
                </a:ext>
              </a:extLst>
            </p:cNvPr>
            <p:cNvSpPr>
              <a:spLocks noChangeArrowheads="1"/>
            </p:cNvSpPr>
            <p:nvPr/>
          </p:nvSpPr>
          <p:spPr bwMode="auto">
            <a:xfrm>
              <a:off x="4564" y="3652"/>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Retirement</a:t>
              </a:r>
            </a:p>
          </p:txBody>
        </p:sp>
        <p:sp>
          <p:nvSpPr>
            <p:cNvPr id="527369" name="Rectangle 9">
              <a:extLst>
                <a:ext uri="{FF2B5EF4-FFF2-40B4-BE49-F238E27FC236}">
                  <a16:creationId xmlns:a16="http://schemas.microsoft.com/office/drawing/2014/main" id="{E460193D-DE83-4D40-A66D-7AC31EC0D1C9}"/>
                </a:ext>
              </a:extLst>
            </p:cNvPr>
            <p:cNvSpPr>
              <a:spLocks noChangeArrowheads="1"/>
            </p:cNvSpPr>
            <p:nvPr/>
          </p:nvSpPr>
          <p:spPr bwMode="auto">
            <a:xfrm>
              <a:off x="4564" y="312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Operations</a:t>
              </a:r>
            </a:p>
          </p:txBody>
        </p:sp>
        <p:grpSp>
          <p:nvGrpSpPr>
            <p:cNvPr id="527370" name="Group 10">
              <a:extLst>
                <a:ext uri="{FF2B5EF4-FFF2-40B4-BE49-F238E27FC236}">
                  <a16:creationId xmlns:a16="http://schemas.microsoft.com/office/drawing/2014/main" id="{66AF0442-4CAC-4671-857A-D6D648434A5D}"/>
                </a:ext>
              </a:extLst>
            </p:cNvPr>
            <p:cNvGrpSpPr>
              <a:grpSpLocks/>
            </p:cNvGrpSpPr>
            <p:nvPr/>
          </p:nvGrpSpPr>
          <p:grpSpPr bwMode="auto">
            <a:xfrm>
              <a:off x="3316" y="2164"/>
              <a:ext cx="1144" cy="664"/>
              <a:chOff x="3316" y="2164"/>
              <a:chExt cx="1144" cy="664"/>
            </a:xfrm>
          </p:grpSpPr>
          <p:sp>
            <p:nvSpPr>
              <p:cNvPr id="527371" name="Rectangle 11">
                <a:extLst>
                  <a:ext uri="{FF2B5EF4-FFF2-40B4-BE49-F238E27FC236}">
                    <a16:creationId xmlns:a16="http://schemas.microsoft.com/office/drawing/2014/main" id="{1EF9D48E-9696-431F-A806-FB095E428CEB}"/>
                  </a:ext>
                </a:extLst>
              </p:cNvPr>
              <p:cNvSpPr>
                <a:spLocks noChangeArrowheads="1"/>
              </p:cNvSpPr>
              <p:nvPr/>
            </p:nvSpPr>
            <p:spPr bwMode="auto">
              <a:xfrm>
                <a:off x="3316" y="250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Test</a:t>
                </a:r>
              </a:p>
            </p:txBody>
          </p:sp>
          <p:sp>
            <p:nvSpPr>
              <p:cNvPr id="527372" name="Rectangle 12">
                <a:extLst>
                  <a:ext uri="{FF2B5EF4-FFF2-40B4-BE49-F238E27FC236}">
                    <a16:creationId xmlns:a16="http://schemas.microsoft.com/office/drawing/2014/main" id="{BFBC7BAC-8C44-4B8C-BA86-A66E7EC66B06}"/>
                  </a:ext>
                </a:extLst>
              </p:cNvPr>
              <p:cNvSpPr>
                <a:spLocks noChangeArrowheads="1"/>
              </p:cNvSpPr>
              <p:nvPr/>
            </p:nvSpPr>
            <p:spPr bwMode="auto">
              <a:xfrm>
                <a:off x="3316" y="216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600">
                    <a:ea typeface="굴림" panose="020B0600000101010101" pitchFamily="50" charset="-127"/>
                  </a:rPr>
                  <a:t>Re-implementation</a:t>
                </a:r>
              </a:p>
            </p:txBody>
          </p:sp>
        </p:grpSp>
        <p:grpSp>
          <p:nvGrpSpPr>
            <p:cNvPr id="527373" name="Group 13">
              <a:extLst>
                <a:ext uri="{FF2B5EF4-FFF2-40B4-BE49-F238E27FC236}">
                  <a16:creationId xmlns:a16="http://schemas.microsoft.com/office/drawing/2014/main" id="{C5B1E7E5-0731-4063-B947-10E09DAFFDBE}"/>
                </a:ext>
              </a:extLst>
            </p:cNvPr>
            <p:cNvGrpSpPr>
              <a:grpSpLocks/>
            </p:cNvGrpSpPr>
            <p:nvPr/>
          </p:nvGrpSpPr>
          <p:grpSpPr bwMode="auto">
            <a:xfrm>
              <a:off x="1780" y="1684"/>
              <a:ext cx="1144" cy="664"/>
              <a:chOff x="1780" y="1684"/>
              <a:chExt cx="1144" cy="664"/>
            </a:xfrm>
          </p:grpSpPr>
          <p:sp>
            <p:nvSpPr>
              <p:cNvPr id="527374" name="Rectangle 14">
                <a:extLst>
                  <a:ext uri="{FF2B5EF4-FFF2-40B4-BE49-F238E27FC236}">
                    <a16:creationId xmlns:a16="http://schemas.microsoft.com/office/drawing/2014/main" id="{20C64F09-4311-468A-AA22-9D60B0AAF160}"/>
                  </a:ext>
                </a:extLst>
              </p:cNvPr>
              <p:cNvSpPr>
                <a:spLocks noChangeArrowheads="1"/>
              </p:cNvSpPr>
              <p:nvPr/>
            </p:nvSpPr>
            <p:spPr bwMode="auto">
              <a:xfrm>
                <a:off x="1780" y="202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sp>
            <p:nvSpPr>
              <p:cNvPr id="527375" name="Rectangle 15">
                <a:extLst>
                  <a:ext uri="{FF2B5EF4-FFF2-40B4-BE49-F238E27FC236}">
                    <a16:creationId xmlns:a16="http://schemas.microsoft.com/office/drawing/2014/main" id="{85123FE3-1E5E-4A0A-BC2D-BB450A9AC6F3}"/>
                  </a:ext>
                </a:extLst>
              </p:cNvPr>
              <p:cNvSpPr>
                <a:spLocks noChangeArrowheads="1"/>
              </p:cNvSpPr>
              <p:nvPr/>
            </p:nvSpPr>
            <p:spPr bwMode="auto">
              <a:xfrm>
                <a:off x="1780" y="168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Redesign</a:t>
                </a:r>
              </a:p>
            </p:txBody>
          </p:sp>
        </p:grpSp>
        <p:sp>
          <p:nvSpPr>
            <p:cNvPr id="527376" name="Rectangle 16">
              <a:extLst>
                <a:ext uri="{FF2B5EF4-FFF2-40B4-BE49-F238E27FC236}">
                  <a16:creationId xmlns:a16="http://schemas.microsoft.com/office/drawing/2014/main" id="{FE8C1FB5-00AB-4D94-B43C-B1F8DF603E62}"/>
                </a:ext>
              </a:extLst>
            </p:cNvPr>
            <p:cNvSpPr>
              <a:spLocks noChangeArrowheads="1"/>
            </p:cNvSpPr>
            <p:nvPr/>
          </p:nvSpPr>
          <p:spPr bwMode="auto">
            <a:xfrm>
              <a:off x="4564" y="106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Req. Change</a:t>
              </a:r>
            </a:p>
          </p:txBody>
        </p:sp>
        <p:sp>
          <p:nvSpPr>
            <p:cNvPr id="527377" name="Line 17">
              <a:extLst>
                <a:ext uri="{FF2B5EF4-FFF2-40B4-BE49-F238E27FC236}">
                  <a16:creationId xmlns:a16="http://schemas.microsoft.com/office/drawing/2014/main" id="{64143C09-1978-4961-B63E-D46AE1D10E84}"/>
                </a:ext>
              </a:extLst>
            </p:cNvPr>
            <p:cNvSpPr>
              <a:spLocks noChangeShapeType="1"/>
            </p:cNvSpPr>
            <p:nvPr/>
          </p:nvSpPr>
          <p:spPr bwMode="auto">
            <a:xfrm>
              <a:off x="1396" y="1728"/>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7378" name="Line 18">
              <a:extLst>
                <a:ext uri="{FF2B5EF4-FFF2-40B4-BE49-F238E27FC236}">
                  <a16:creationId xmlns:a16="http://schemas.microsoft.com/office/drawing/2014/main" id="{4C2709D6-FB4E-46AA-8F16-1FF738EE1817}"/>
                </a:ext>
              </a:extLst>
            </p:cNvPr>
            <p:cNvSpPr>
              <a:spLocks noChangeShapeType="1"/>
            </p:cNvSpPr>
            <p:nvPr/>
          </p:nvSpPr>
          <p:spPr bwMode="auto">
            <a:xfrm>
              <a:off x="2932" y="2256"/>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7379" name="Freeform 19">
              <a:extLst>
                <a:ext uri="{FF2B5EF4-FFF2-40B4-BE49-F238E27FC236}">
                  <a16:creationId xmlns:a16="http://schemas.microsoft.com/office/drawing/2014/main" id="{678CFEC1-4227-4A76-9216-0552E55D2435}"/>
                </a:ext>
              </a:extLst>
            </p:cNvPr>
            <p:cNvSpPr>
              <a:spLocks/>
            </p:cNvSpPr>
            <p:nvPr/>
          </p:nvSpPr>
          <p:spPr bwMode="auto">
            <a:xfrm>
              <a:off x="1152" y="187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7380" name="Freeform 20">
              <a:extLst>
                <a:ext uri="{FF2B5EF4-FFF2-40B4-BE49-F238E27FC236}">
                  <a16:creationId xmlns:a16="http://schemas.microsoft.com/office/drawing/2014/main" id="{DABB05AE-7927-4D64-9B2E-B6ECDEBB6424}"/>
                </a:ext>
              </a:extLst>
            </p:cNvPr>
            <p:cNvSpPr>
              <a:spLocks/>
            </p:cNvSpPr>
            <p:nvPr/>
          </p:nvSpPr>
          <p:spPr bwMode="auto">
            <a:xfrm>
              <a:off x="2688" y="235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7381" name="Freeform 21">
              <a:extLst>
                <a:ext uri="{FF2B5EF4-FFF2-40B4-BE49-F238E27FC236}">
                  <a16:creationId xmlns:a16="http://schemas.microsoft.com/office/drawing/2014/main" id="{95E6ACAD-CCD6-4B6F-A0B5-EC6D83B5A725}"/>
                </a:ext>
              </a:extLst>
            </p:cNvPr>
            <p:cNvSpPr>
              <a:spLocks/>
            </p:cNvSpPr>
            <p:nvPr/>
          </p:nvSpPr>
          <p:spPr bwMode="auto">
            <a:xfrm>
              <a:off x="4464" y="2688"/>
              <a:ext cx="289" cy="433"/>
            </a:xfrm>
            <a:custGeom>
              <a:avLst/>
              <a:gdLst>
                <a:gd name="T0" fmla="*/ 0 w 289"/>
                <a:gd name="T1" fmla="*/ 0 h 433"/>
                <a:gd name="T2" fmla="*/ 288 w 289"/>
                <a:gd name="T3" fmla="*/ 0 h 433"/>
                <a:gd name="T4" fmla="*/ 288 w 289"/>
                <a:gd name="T5" fmla="*/ 432 h 433"/>
              </a:gdLst>
              <a:ahLst/>
              <a:cxnLst>
                <a:cxn ang="0">
                  <a:pos x="T0" y="T1"/>
                </a:cxn>
                <a:cxn ang="0">
                  <a:pos x="T2" y="T3"/>
                </a:cxn>
                <a:cxn ang="0">
                  <a:pos x="T4" y="T5"/>
                </a:cxn>
              </a:cxnLst>
              <a:rect l="0" t="0" r="r" b="b"/>
              <a:pathLst>
                <a:path w="289" h="433">
                  <a:moveTo>
                    <a:pt x="0" y="0"/>
                  </a:moveTo>
                  <a:lnTo>
                    <a:pt x="288" y="0"/>
                  </a:lnTo>
                  <a:lnTo>
                    <a:pt x="288" y="432"/>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7382" name="Line 22">
              <a:extLst>
                <a:ext uri="{FF2B5EF4-FFF2-40B4-BE49-F238E27FC236}">
                  <a16:creationId xmlns:a16="http://schemas.microsoft.com/office/drawing/2014/main" id="{D1727E11-C243-4257-A78A-DDFA60318CC4}"/>
                </a:ext>
              </a:extLst>
            </p:cNvPr>
            <p:cNvSpPr>
              <a:spLocks noChangeShapeType="1"/>
            </p:cNvSpPr>
            <p:nvPr/>
          </p:nvSpPr>
          <p:spPr bwMode="auto">
            <a:xfrm flipV="1">
              <a:off x="5424" y="1392"/>
              <a:ext cx="0" cy="1728"/>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7383" name="Line 23">
              <a:extLst>
                <a:ext uri="{FF2B5EF4-FFF2-40B4-BE49-F238E27FC236}">
                  <a16:creationId xmlns:a16="http://schemas.microsoft.com/office/drawing/2014/main" id="{B0A20E2F-FE42-4DF0-AB5A-28B46499049E}"/>
                </a:ext>
              </a:extLst>
            </p:cNvPr>
            <p:cNvSpPr>
              <a:spLocks noChangeShapeType="1"/>
            </p:cNvSpPr>
            <p:nvPr/>
          </p:nvSpPr>
          <p:spPr bwMode="auto">
            <a:xfrm flipH="1">
              <a:off x="1392" y="1296"/>
              <a:ext cx="316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7384" name="Freeform 24">
              <a:extLst>
                <a:ext uri="{FF2B5EF4-FFF2-40B4-BE49-F238E27FC236}">
                  <a16:creationId xmlns:a16="http://schemas.microsoft.com/office/drawing/2014/main" id="{0135EB9C-4F53-4F9D-BB2A-3F0AB512C84C}"/>
                </a:ext>
              </a:extLst>
            </p:cNvPr>
            <p:cNvSpPr>
              <a:spLocks/>
            </p:cNvSpPr>
            <p:nvPr/>
          </p:nvSpPr>
          <p:spPr bwMode="auto">
            <a:xfrm>
              <a:off x="2928" y="1824"/>
              <a:ext cx="2353" cy="1297"/>
            </a:xfrm>
            <a:custGeom>
              <a:avLst/>
              <a:gdLst>
                <a:gd name="T0" fmla="*/ 2352 w 2353"/>
                <a:gd name="T1" fmla="*/ 1296 h 1297"/>
                <a:gd name="T2" fmla="*/ 2352 w 2353"/>
                <a:gd name="T3" fmla="*/ 0 h 1297"/>
                <a:gd name="T4" fmla="*/ 0 w 2353"/>
                <a:gd name="T5" fmla="*/ 0 h 1297"/>
              </a:gdLst>
              <a:ahLst/>
              <a:cxnLst>
                <a:cxn ang="0">
                  <a:pos x="T0" y="T1"/>
                </a:cxn>
                <a:cxn ang="0">
                  <a:pos x="T2" y="T3"/>
                </a:cxn>
                <a:cxn ang="0">
                  <a:pos x="T4" y="T5"/>
                </a:cxn>
              </a:cxnLst>
              <a:rect l="0" t="0" r="r" b="b"/>
              <a:pathLst>
                <a:path w="2353" h="1297">
                  <a:moveTo>
                    <a:pt x="2352" y="1296"/>
                  </a:moveTo>
                  <a:lnTo>
                    <a:pt x="2352"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7385" name="Freeform 25">
              <a:extLst>
                <a:ext uri="{FF2B5EF4-FFF2-40B4-BE49-F238E27FC236}">
                  <a16:creationId xmlns:a16="http://schemas.microsoft.com/office/drawing/2014/main" id="{106549A2-C267-4263-8305-12EE27818B3D}"/>
                </a:ext>
              </a:extLst>
            </p:cNvPr>
            <p:cNvSpPr>
              <a:spLocks/>
            </p:cNvSpPr>
            <p:nvPr/>
          </p:nvSpPr>
          <p:spPr bwMode="auto">
            <a:xfrm>
              <a:off x="4464" y="2400"/>
              <a:ext cx="625" cy="721"/>
            </a:xfrm>
            <a:custGeom>
              <a:avLst/>
              <a:gdLst>
                <a:gd name="T0" fmla="*/ 624 w 625"/>
                <a:gd name="T1" fmla="*/ 720 h 721"/>
                <a:gd name="T2" fmla="*/ 624 w 625"/>
                <a:gd name="T3" fmla="*/ 0 h 721"/>
                <a:gd name="T4" fmla="*/ 0 w 625"/>
                <a:gd name="T5" fmla="*/ 0 h 721"/>
              </a:gdLst>
              <a:ahLst/>
              <a:cxnLst>
                <a:cxn ang="0">
                  <a:pos x="T0" y="T1"/>
                </a:cxn>
                <a:cxn ang="0">
                  <a:pos x="T2" y="T3"/>
                </a:cxn>
                <a:cxn ang="0">
                  <a:pos x="T4" y="T5"/>
                </a:cxn>
              </a:cxnLst>
              <a:rect l="0" t="0" r="r" b="b"/>
              <a:pathLst>
                <a:path w="625" h="721">
                  <a:moveTo>
                    <a:pt x="624" y="720"/>
                  </a:moveTo>
                  <a:lnTo>
                    <a:pt x="624"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7386" name="Line 26">
              <a:extLst>
                <a:ext uri="{FF2B5EF4-FFF2-40B4-BE49-F238E27FC236}">
                  <a16:creationId xmlns:a16="http://schemas.microsoft.com/office/drawing/2014/main" id="{6F684764-6307-40E6-8225-E37978C04C6E}"/>
                </a:ext>
              </a:extLst>
            </p:cNvPr>
            <p:cNvSpPr>
              <a:spLocks noChangeShapeType="1"/>
            </p:cNvSpPr>
            <p:nvPr/>
          </p:nvSpPr>
          <p:spPr bwMode="auto">
            <a:xfrm>
              <a:off x="5136" y="3460"/>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F4F32FC9-087D-425C-9BF5-6AE742ADC20C}"/>
              </a:ext>
            </a:extLst>
          </p:cNvPr>
          <p:cNvSpPr>
            <a:spLocks noGrp="1"/>
          </p:cNvSpPr>
          <p:nvPr>
            <p:ph type="sldNum" sz="quarter" idx="10"/>
          </p:nvPr>
        </p:nvSpPr>
        <p:spPr/>
        <p:txBody>
          <a:bodyPr/>
          <a:lstStyle/>
          <a:p>
            <a:fld id="{DBF35163-E851-43F9-885A-5B35003051F3}" type="slidenum">
              <a:rPr lang="en-US" altLang="ko-KR"/>
              <a:pPr/>
              <a:t>14</a:t>
            </a:fld>
            <a:endParaRPr lang="en-US" altLang="ko-KR"/>
          </a:p>
        </p:txBody>
      </p:sp>
      <p:sp>
        <p:nvSpPr>
          <p:cNvPr id="534530" name="Rectangle 2">
            <a:extLst>
              <a:ext uri="{FF2B5EF4-FFF2-40B4-BE49-F238E27FC236}">
                <a16:creationId xmlns:a16="http://schemas.microsoft.com/office/drawing/2014/main" id="{3C4CE586-015D-4EDA-9BCB-2D9CBCB96589}"/>
              </a:ext>
            </a:extLst>
          </p:cNvPr>
          <p:cNvSpPr>
            <a:spLocks noGrp="1" noChangeArrowheads="1"/>
          </p:cNvSpPr>
          <p:nvPr>
            <p:ph type="title"/>
          </p:nvPr>
        </p:nvSpPr>
        <p:spPr/>
        <p:txBody>
          <a:bodyPr/>
          <a:lstStyle/>
          <a:p>
            <a:r>
              <a:rPr lang="en-US" altLang="ko-KR">
                <a:ea typeface="굴림" panose="020B0600000101010101" pitchFamily="50" charset="-127"/>
              </a:rPr>
              <a:t>Waterfall / Prototyping issues</a:t>
            </a:r>
          </a:p>
        </p:txBody>
      </p:sp>
      <p:sp>
        <p:nvSpPr>
          <p:cNvPr id="534531" name="Rectangle 3">
            <a:extLst>
              <a:ext uri="{FF2B5EF4-FFF2-40B4-BE49-F238E27FC236}">
                <a16:creationId xmlns:a16="http://schemas.microsoft.com/office/drawing/2014/main" id="{52AE0D89-CFD5-469E-86EF-8D5CBCD59ACF}"/>
              </a:ext>
            </a:extLst>
          </p:cNvPr>
          <p:cNvSpPr>
            <a:spLocks noGrp="1" noChangeArrowheads="1"/>
          </p:cNvSpPr>
          <p:nvPr>
            <p:ph type="body" idx="1"/>
          </p:nvPr>
        </p:nvSpPr>
        <p:spPr/>
        <p:txBody>
          <a:bodyPr/>
          <a:lstStyle/>
          <a:p>
            <a:pPr>
              <a:lnSpc>
                <a:spcPct val="90000"/>
              </a:lnSpc>
            </a:pPr>
            <a:r>
              <a:rPr lang="en-US" altLang="ko-KR">
                <a:ea typeface="굴림" panose="020B0600000101010101" pitchFamily="50" charset="-127"/>
              </a:rPr>
              <a:t>The waterfall models (with or without prototyping) are perhaps the most common model for software development</a:t>
            </a:r>
          </a:p>
          <a:p>
            <a:pPr lvl="1">
              <a:lnSpc>
                <a:spcPct val="90000"/>
              </a:lnSpc>
            </a:pPr>
            <a:r>
              <a:rPr lang="en-US" altLang="ko-KR">
                <a:ea typeface="굴림" panose="020B0600000101010101" pitchFamily="50" charset="-127"/>
              </a:rPr>
              <a:t>we will use waterfall in this course!</a:t>
            </a:r>
          </a:p>
          <a:p>
            <a:pPr>
              <a:lnSpc>
                <a:spcPct val="90000"/>
              </a:lnSpc>
            </a:pPr>
            <a:r>
              <a:rPr lang="en-US" altLang="ko-KR">
                <a:ea typeface="굴림" panose="020B0600000101010101" pitchFamily="50" charset="-127"/>
              </a:rPr>
              <a:t>What are some positives and negatives about this method?</a:t>
            </a:r>
          </a:p>
        </p:txBody>
      </p:sp>
      <p:sp>
        <p:nvSpPr>
          <p:cNvPr id="534532" name="Text Box 4">
            <a:extLst>
              <a:ext uri="{FF2B5EF4-FFF2-40B4-BE49-F238E27FC236}">
                <a16:creationId xmlns:a16="http://schemas.microsoft.com/office/drawing/2014/main" id="{95783A1E-EEC4-4912-84AB-E9E380744D32}"/>
              </a:ext>
            </a:extLst>
          </p:cNvPr>
          <p:cNvSpPr txBox="1">
            <a:spLocks noChangeArrowheads="1"/>
          </p:cNvSpPr>
          <p:nvPr/>
        </p:nvSpPr>
        <p:spPr bwMode="auto">
          <a:xfrm>
            <a:off x="0" y="4343400"/>
            <a:ext cx="9144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formal, standard, has specific phases with clear goals</a:t>
            </a:r>
          </a:p>
          <a:p>
            <a:pPr>
              <a:lnSpc>
                <a:spcPct val="9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good feedback loops between adjacent phases</a:t>
            </a:r>
          </a:p>
          <a:p>
            <a:pPr>
              <a:lnSpc>
                <a:spcPct val="9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rigid, too linear; not very adaptable to change in the product</a:t>
            </a:r>
          </a:p>
          <a:p>
            <a:pPr>
              <a:lnSpc>
                <a:spcPct val="9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requires a lot of planning up front (not always easy / possible)</a:t>
            </a:r>
          </a:p>
          <a:p>
            <a:pPr>
              <a:lnSpc>
                <a:spcPct val="9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assumes that requirements will be clear and well-understood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4532"/>
                                        </p:tgtEl>
                                        <p:attrNameLst>
                                          <p:attrName>style.visibility</p:attrName>
                                        </p:attrNameLst>
                                      </p:cBhvr>
                                      <p:to>
                                        <p:strVal val="visible"/>
                                      </p:to>
                                    </p:set>
                                    <p:anim calcmode="lin" valueType="num">
                                      <p:cBhvr additive="base">
                                        <p:cTn id="7" dur="500" fill="hold"/>
                                        <p:tgtEl>
                                          <p:spTgt spid="534532"/>
                                        </p:tgtEl>
                                        <p:attrNameLst>
                                          <p:attrName>ppt_x</p:attrName>
                                        </p:attrNameLst>
                                      </p:cBhvr>
                                      <p:tavLst>
                                        <p:tav tm="0">
                                          <p:val>
                                            <p:strVal val="#ppt_x"/>
                                          </p:val>
                                        </p:tav>
                                        <p:tav tm="100000">
                                          <p:val>
                                            <p:strVal val="#ppt_x"/>
                                          </p:val>
                                        </p:tav>
                                      </p:tavLst>
                                    </p:anim>
                                    <p:anim calcmode="lin" valueType="num">
                                      <p:cBhvr additive="base">
                                        <p:cTn id="8" dur="500" fill="hold"/>
                                        <p:tgtEl>
                                          <p:spTgt spid="534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F52AB52B-8946-4096-9404-F9A876A66C19}"/>
              </a:ext>
            </a:extLst>
          </p:cNvPr>
          <p:cNvSpPr>
            <a:spLocks noGrp="1"/>
          </p:cNvSpPr>
          <p:nvPr>
            <p:ph type="sldNum" sz="quarter" idx="10"/>
          </p:nvPr>
        </p:nvSpPr>
        <p:spPr/>
        <p:txBody>
          <a:bodyPr/>
          <a:lstStyle/>
          <a:p>
            <a:fld id="{D6A372D5-2CC9-4792-A995-38B34626E40C}" type="slidenum">
              <a:rPr lang="en-US" altLang="ko-KR"/>
              <a:pPr/>
              <a:t>15</a:t>
            </a:fld>
            <a:endParaRPr lang="en-US" altLang="ko-KR"/>
          </a:p>
        </p:txBody>
      </p:sp>
      <p:sp>
        <p:nvSpPr>
          <p:cNvPr id="529410" name="Rectangle 2">
            <a:extLst>
              <a:ext uri="{FF2B5EF4-FFF2-40B4-BE49-F238E27FC236}">
                <a16:creationId xmlns:a16="http://schemas.microsoft.com/office/drawing/2014/main" id="{30249ABA-58D1-441F-B1BC-179649F5F032}"/>
              </a:ext>
            </a:extLst>
          </p:cNvPr>
          <p:cNvSpPr>
            <a:spLocks noGrp="1" noChangeArrowheads="1"/>
          </p:cNvSpPr>
          <p:nvPr>
            <p:ph type="title"/>
          </p:nvPr>
        </p:nvSpPr>
        <p:spPr/>
        <p:txBody>
          <a:bodyPr/>
          <a:lstStyle/>
          <a:p>
            <a:r>
              <a:rPr lang="en-US" altLang="ko-KR">
                <a:ea typeface="굴림" panose="020B0600000101010101" pitchFamily="50" charset="-127"/>
              </a:rPr>
              <a:t>Spiral model (Boehm)</a:t>
            </a:r>
          </a:p>
        </p:txBody>
      </p:sp>
      <p:pic>
        <p:nvPicPr>
          <p:cNvPr id="529412" name="Picture 4">
            <a:extLst>
              <a:ext uri="{FF2B5EF4-FFF2-40B4-BE49-F238E27FC236}">
                <a16:creationId xmlns:a16="http://schemas.microsoft.com/office/drawing/2014/main" id="{66C80F68-C901-4C21-9A65-84658F2384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슬라이드 번호 개체 틀 29">
            <a:extLst>
              <a:ext uri="{FF2B5EF4-FFF2-40B4-BE49-F238E27FC236}">
                <a16:creationId xmlns:a16="http://schemas.microsoft.com/office/drawing/2014/main" id="{2DD9FACF-73E0-4DA7-A835-BAB3C0242C82}"/>
              </a:ext>
            </a:extLst>
          </p:cNvPr>
          <p:cNvSpPr>
            <a:spLocks noGrp="1"/>
          </p:cNvSpPr>
          <p:nvPr>
            <p:ph type="sldNum" sz="quarter" idx="10"/>
          </p:nvPr>
        </p:nvSpPr>
        <p:spPr/>
        <p:txBody>
          <a:bodyPr/>
          <a:lstStyle/>
          <a:p>
            <a:fld id="{AB2FF325-A959-4017-B430-8C00611365D0}" type="slidenum">
              <a:rPr lang="en-US" altLang="ko-KR"/>
              <a:pPr/>
              <a:t>16</a:t>
            </a:fld>
            <a:endParaRPr lang="en-US" altLang="ko-KR"/>
          </a:p>
        </p:txBody>
      </p:sp>
      <p:sp>
        <p:nvSpPr>
          <p:cNvPr id="530434" name="Rectangle 2">
            <a:extLst>
              <a:ext uri="{FF2B5EF4-FFF2-40B4-BE49-F238E27FC236}">
                <a16:creationId xmlns:a16="http://schemas.microsoft.com/office/drawing/2014/main" id="{05BE4C58-AADC-4C4C-A457-00455F6F7F73}"/>
              </a:ext>
            </a:extLst>
          </p:cNvPr>
          <p:cNvSpPr>
            <a:spLocks noGrp="1" noChangeArrowheads="1"/>
          </p:cNvSpPr>
          <p:nvPr>
            <p:ph type="title"/>
          </p:nvPr>
        </p:nvSpPr>
        <p:spPr/>
        <p:txBody>
          <a:bodyPr/>
          <a:lstStyle/>
          <a:p>
            <a:r>
              <a:rPr lang="en-US" altLang="ko-KR">
                <a:ea typeface="굴림" panose="020B0600000101010101" pitchFamily="50" charset="-127"/>
              </a:rPr>
              <a:t>Another view of spiral model</a:t>
            </a:r>
          </a:p>
        </p:txBody>
      </p:sp>
      <p:grpSp>
        <p:nvGrpSpPr>
          <p:cNvPr id="530436" name="Group 4">
            <a:extLst>
              <a:ext uri="{FF2B5EF4-FFF2-40B4-BE49-F238E27FC236}">
                <a16:creationId xmlns:a16="http://schemas.microsoft.com/office/drawing/2014/main" id="{AEC8E21B-CA92-442A-813B-6E48D92641DA}"/>
              </a:ext>
            </a:extLst>
          </p:cNvPr>
          <p:cNvGrpSpPr>
            <a:grpSpLocks/>
          </p:cNvGrpSpPr>
          <p:nvPr/>
        </p:nvGrpSpPr>
        <p:grpSpPr bwMode="auto">
          <a:xfrm>
            <a:off x="381000" y="1389063"/>
            <a:ext cx="8680450" cy="5219700"/>
            <a:chOff x="240" y="875"/>
            <a:chExt cx="5468" cy="3288"/>
          </a:xfrm>
        </p:grpSpPr>
        <p:grpSp>
          <p:nvGrpSpPr>
            <p:cNvPr id="530437" name="Group 5">
              <a:extLst>
                <a:ext uri="{FF2B5EF4-FFF2-40B4-BE49-F238E27FC236}">
                  <a16:creationId xmlns:a16="http://schemas.microsoft.com/office/drawing/2014/main" id="{125BAF10-64FE-4DD4-9376-25C129E2D853}"/>
                </a:ext>
              </a:extLst>
            </p:cNvPr>
            <p:cNvGrpSpPr>
              <a:grpSpLocks/>
            </p:cNvGrpSpPr>
            <p:nvPr/>
          </p:nvGrpSpPr>
          <p:grpSpPr bwMode="auto">
            <a:xfrm>
              <a:off x="244" y="1204"/>
              <a:ext cx="1144" cy="664"/>
              <a:chOff x="244" y="1204"/>
              <a:chExt cx="1144" cy="664"/>
            </a:xfrm>
          </p:grpSpPr>
          <p:sp>
            <p:nvSpPr>
              <p:cNvPr id="530438" name="Rectangle 6">
                <a:extLst>
                  <a:ext uri="{FF2B5EF4-FFF2-40B4-BE49-F238E27FC236}">
                    <a16:creationId xmlns:a16="http://schemas.microsoft.com/office/drawing/2014/main" id="{00DF0AEB-0DE7-4F1A-A0D0-D8CBB65B977A}"/>
                  </a:ext>
                </a:extLst>
              </p:cNvPr>
              <p:cNvSpPr>
                <a:spLocks noChangeArrowheads="1"/>
              </p:cNvSpPr>
              <p:nvPr/>
            </p:nvSpPr>
            <p:spPr bwMode="auto">
              <a:xfrm>
                <a:off x="244" y="120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Requirements</a:t>
                </a:r>
              </a:p>
            </p:txBody>
          </p:sp>
          <p:sp>
            <p:nvSpPr>
              <p:cNvPr id="530439" name="Rectangle 7">
                <a:extLst>
                  <a:ext uri="{FF2B5EF4-FFF2-40B4-BE49-F238E27FC236}">
                    <a16:creationId xmlns:a16="http://schemas.microsoft.com/office/drawing/2014/main" id="{82C3A5FB-C91B-4234-81D6-0331E88C2D8D}"/>
                  </a:ext>
                </a:extLst>
              </p:cNvPr>
              <p:cNvSpPr>
                <a:spLocks noChangeArrowheads="1"/>
              </p:cNvSpPr>
              <p:nvPr/>
            </p:nvSpPr>
            <p:spPr bwMode="auto">
              <a:xfrm>
                <a:off x="244" y="154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grpSp>
        <p:sp>
          <p:nvSpPr>
            <p:cNvPr id="530440" name="Rectangle 8">
              <a:extLst>
                <a:ext uri="{FF2B5EF4-FFF2-40B4-BE49-F238E27FC236}">
                  <a16:creationId xmlns:a16="http://schemas.microsoft.com/office/drawing/2014/main" id="{DE13FE8C-0596-485E-A39C-F90113C04FD6}"/>
                </a:ext>
              </a:extLst>
            </p:cNvPr>
            <p:cNvSpPr>
              <a:spLocks noChangeArrowheads="1"/>
            </p:cNvSpPr>
            <p:nvPr/>
          </p:nvSpPr>
          <p:spPr bwMode="auto">
            <a:xfrm>
              <a:off x="4564" y="3652"/>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Retirement</a:t>
              </a:r>
            </a:p>
          </p:txBody>
        </p:sp>
        <p:sp>
          <p:nvSpPr>
            <p:cNvPr id="530441" name="Rectangle 9">
              <a:extLst>
                <a:ext uri="{FF2B5EF4-FFF2-40B4-BE49-F238E27FC236}">
                  <a16:creationId xmlns:a16="http://schemas.microsoft.com/office/drawing/2014/main" id="{3ADC2D15-212D-442C-8E20-22978A288C28}"/>
                </a:ext>
              </a:extLst>
            </p:cNvPr>
            <p:cNvSpPr>
              <a:spLocks noChangeArrowheads="1"/>
            </p:cNvSpPr>
            <p:nvPr/>
          </p:nvSpPr>
          <p:spPr bwMode="auto">
            <a:xfrm>
              <a:off x="4564" y="312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Operations</a:t>
              </a:r>
            </a:p>
          </p:txBody>
        </p:sp>
        <p:grpSp>
          <p:nvGrpSpPr>
            <p:cNvPr id="530442" name="Group 10">
              <a:extLst>
                <a:ext uri="{FF2B5EF4-FFF2-40B4-BE49-F238E27FC236}">
                  <a16:creationId xmlns:a16="http://schemas.microsoft.com/office/drawing/2014/main" id="{03E41F61-5119-48F8-B1A4-06191CC7D9DE}"/>
                </a:ext>
              </a:extLst>
            </p:cNvPr>
            <p:cNvGrpSpPr>
              <a:grpSpLocks/>
            </p:cNvGrpSpPr>
            <p:nvPr/>
          </p:nvGrpSpPr>
          <p:grpSpPr bwMode="auto">
            <a:xfrm>
              <a:off x="3316" y="2164"/>
              <a:ext cx="1144" cy="664"/>
              <a:chOff x="3316" y="2164"/>
              <a:chExt cx="1144" cy="664"/>
            </a:xfrm>
          </p:grpSpPr>
          <p:sp>
            <p:nvSpPr>
              <p:cNvPr id="530443" name="Rectangle 11">
                <a:extLst>
                  <a:ext uri="{FF2B5EF4-FFF2-40B4-BE49-F238E27FC236}">
                    <a16:creationId xmlns:a16="http://schemas.microsoft.com/office/drawing/2014/main" id="{ACC93627-7ED1-48D8-A627-549CBB9832A8}"/>
                  </a:ext>
                </a:extLst>
              </p:cNvPr>
              <p:cNvSpPr>
                <a:spLocks noChangeArrowheads="1"/>
              </p:cNvSpPr>
              <p:nvPr/>
            </p:nvSpPr>
            <p:spPr bwMode="auto">
              <a:xfrm>
                <a:off x="3316" y="250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Test</a:t>
                </a:r>
              </a:p>
            </p:txBody>
          </p:sp>
          <p:sp>
            <p:nvSpPr>
              <p:cNvPr id="530444" name="Rectangle 12">
                <a:extLst>
                  <a:ext uri="{FF2B5EF4-FFF2-40B4-BE49-F238E27FC236}">
                    <a16:creationId xmlns:a16="http://schemas.microsoft.com/office/drawing/2014/main" id="{601F37CE-5BDB-490B-B737-A857D81D13F7}"/>
                  </a:ext>
                </a:extLst>
              </p:cNvPr>
              <p:cNvSpPr>
                <a:spLocks noChangeArrowheads="1"/>
              </p:cNvSpPr>
              <p:nvPr/>
            </p:nvSpPr>
            <p:spPr bwMode="auto">
              <a:xfrm>
                <a:off x="3316" y="216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Implementation</a:t>
                </a:r>
              </a:p>
            </p:txBody>
          </p:sp>
        </p:grpSp>
        <p:grpSp>
          <p:nvGrpSpPr>
            <p:cNvPr id="530445" name="Group 13">
              <a:extLst>
                <a:ext uri="{FF2B5EF4-FFF2-40B4-BE49-F238E27FC236}">
                  <a16:creationId xmlns:a16="http://schemas.microsoft.com/office/drawing/2014/main" id="{B3A201B4-BF1E-46A6-9681-DAE5C11B3E2E}"/>
                </a:ext>
              </a:extLst>
            </p:cNvPr>
            <p:cNvGrpSpPr>
              <a:grpSpLocks/>
            </p:cNvGrpSpPr>
            <p:nvPr/>
          </p:nvGrpSpPr>
          <p:grpSpPr bwMode="auto">
            <a:xfrm>
              <a:off x="1780" y="1684"/>
              <a:ext cx="1144" cy="664"/>
              <a:chOff x="1780" y="1684"/>
              <a:chExt cx="1144" cy="664"/>
            </a:xfrm>
          </p:grpSpPr>
          <p:sp>
            <p:nvSpPr>
              <p:cNvPr id="530446" name="Rectangle 14">
                <a:extLst>
                  <a:ext uri="{FF2B5EF4-FFF2-40B4-BE49-F238E27FC236}">
                    <a16:creationId xmlns:a16="http://schemas.microsoft.com/office/drawing/2014/main" id="{D1C9F8B6-AFEA-46FE-9CAA-8A8CC723DD6A}"/>
                  </a:ext>
                </a:extLst>
              </p:cNvPr>
              <p:cNvSpPr>
                <a:spLocks noChangeArrowheads="1"/>
              </p:cNvSpPr>
              <p:nvPr/>
            </p:nvSpPr>
            <p:spPr bwMode="auto">
              <a:xfrm>
                <a:off x="1780" y="202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Verify</a:t>
                </a:r>
              </a:p>
            </p:txBody>
          </p:sp>
          <p:sp>
            <p:nvSpPr>
              <p:cNvPr id="530447" name="Rectangle 15">
                <a:extLst>
                  <a:ext uri="{FF2B5EF4-FFF2-40B4-BE49-F238E27FC236}">
                    <a16:creationId xmlns:a16="http://schemas.microsoft.com/office/drawing/2014/main" id="{117CE631-F506-4C2D-81B2-FEE48720D483}"/>
                  </a:ext>
                </a:extLst>
              </p:cNvPr>
              <p:cNvSpPr>
                <a:spLocks noChangeArrowheads="1"/>
              </p:cNvSpPr>
              <p:nvPr/>
            </p:nvSpPr>
            <p:spPr bwMode="auto">
              <a:xfrm>
                <a:off x="1780" y="168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Design</a:t>
                </a:r>
              </a:p>
            </p:txBody>
          </p:sp>
        </p:grpSp>
        <p:sp>
          <p:nvSpPr>
            <p:cNvPr id="530448" name="Rectangle 16">
              <a:extLst>
                <a:ext uri="{FF2B5EF4-FFF2-40B4-BE49-F238E27FC236}">
                  <a16:creationId xmlns:a16="http://schemas.microsoft.com/office/drawing/2014/main" id="{97FF7A4A-99DF-4165-B863-5D175E6F4B6D}"/>
                </a:ext>
              </a:extLst>
            </p:cNvPr>
            <p:cNvSpPr>
              <a:spLocks noChangeArrowheads="1"/>
            </p:cNvSpPr>
            <p:nvPr/>
          </p:nvSpPr>
          <p:spPr bwMode="auto">
            <a:xfrm>
              <a:off x="4512" y="96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Req. Change</a:t>
              </a:r>
            </a:p>
          </p:txBody>
        </p:sp>
        <p:sp>
          <p:nvSpPr>
            <p:cNvPr id="530449" name="Line 17">
              <a:extLst>
                <a:ext uri="{FF2B5EF4-FFF2-40B4-BE49-F238E27FC236}">
                  <a16:creationId xmlns:a16="http://schemas.microsoft.com/office/drawing/2014/main" id="{C69E7087-32DB-4A45-B87F-E86AA804B2E1}"/>
                </a:ext>
              </a:extLst>
            </p:cNvPr>
            <p:cNvSpPr>
              <a:spLocks noChangeShapeType="1"/>
            </p:cNvSpPr>
            <p:nvPr/>
          </p:nvSpPr>
          <p:spPr bwMode="auto">
            <a:xfrm>
              <a:off x="1396" y="1728"/>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30450" name="Line 18">
              <a:extLst>
                <a:ext uri="{FF2B5EF4-FFF2-40B4-BE49-F238E27FC236}">
                  <a16:creationId xmlns:a16="http://schemas.microsoft.com/office/drawing/2014/main" id="{E425262E-3885-4716-A1D9-565CEB8A4096}"/>
                </a:ext>
              </a:extLst>
            </p:cNvPr>
            <p:cNvSpPr>
              <a:spLocks noChangeShapeType="1"/>
            </p:cNvSpPr>
            <p:nvPr/>
          </p:nvSpPr>
          <p:spPr bwMode="auto">
            <a:xfrm>
              <a:off x="2932" y="2256"/>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30451" name="Freeform 19">
              <a:extLst>
                <a:ext uri="{FF2B5EF4-FFF2-40B4-BE49-F238E27FC236}">
                  <a16:creationId xmlns:a16="http://schemas.microsoft.com/office/drawing/2014/main" id="{A135144A-0BF2-4FC5-8F86-1BC5C340EF6D}"/>
                </a:ext>
              </a:extLst>
            </p:cNvPr>
            <p:cNvSpPr>
              <a:spLocks/>
            </p:cNvSpPr>
            <p:nvPr/>
          </p:nvSpPr>
          <p:spPr bwMode="auto">
            <a:xfrm>
              <a:off x="1152" y="187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0452" name="Freeform 20">
              <a:extLst>
                <a:ext uri="{FF2B5EF4-FFF2-40B4-BE49-F238E27FC236}">
                  <a16:creationId xmlns:a16="http://schemas.microsoft.com/office/drawing/2014/main" id="{DAD2D932-8DF7-4255-9456-014DDA39965B}"/>
                </a:ext>
              </a:extLst>
            </p:cNvPr>
            <p:cNvSpPr>
              <a:spLocks/>
            </p:cNvSpPr>
            <p:nvPr/>
          </p:nvSpPr>
          <p:spPr bwMode="auto">
            <a:xfrm>
              <a:off x="2688" y="235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0453" name="Freeform 21">
              <a:extLst>
                <a:ext uri="{FF2B5EF4-FFF2-40B4-BE49-F238E27FC236}">
                  <a16:creationId xmlns:a16="http://schemas.microsoft.com/office/drawing/2014/main" id="{7D923AEB-661F-4D13-8E8F-02FE7F27AEEA}"/>
                </a:ext>
              </a:extLst>
            </p:cNvPr>
            <p:cNvSpPr>
              <a:spLocks/>
            </p:cNvSpPr>
            <p:nvPr/>
          </p:nvSpPr>
          <p:spPr bwMode="auto">
            <a:xfrm>
              <a:off x="4464" y="2688"/>
              <a:ext cx="289" cy="433"/>
            </a:xfrm>
            <a:custGeom>
              <a:avLst/>
              <a:gdLst>
                <a:gd name="T0" fmla="*/ 0 w 289"/>
                <a:gd name="T1" fmla="*/ 0 h 433"/>
                <a:gd name="T2" fmla="*/ 288 w 289"/>
                <a:gd name="T3" fmla="*/ 0 h 433"/>
                <a:gd name="T4" fmla="*/ 288 w 289"/>
                <a:gd name="T5" fmla="*/ 432 h 433"/>
              </a:gdLst>
              <a:ahLst/>
              <a:cxnLst>
                <a:cxn ang="0">
                  <a:pos x="T0" y="T1"/>
                </a:cxn>
                <a:cxn ang="0">
                  <a:pos x="T2" y="T3"/>
                </a:cxn>
                <a:cxn ang="0">
                  <a:pos x="T4" y="T5"/>
                </a:cxn>
              </a:cxnLst>
              <a:rect l="0" t="0" r="r" b="b"/>
              <a:pathLst>
                <a:path w="289" h="433">
                  <a:moveTo>
                    <a:pt x="0" y="0"/>
                  </a:moveTo>
                  <a:lnTo>
                    <a:pt x="288" y="0"/>
                  </a:lnTo>
                  <a:lnTo>
                    <a:pt x="288" y="432"/>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0454" name="Line 22">
              <a:extLst>
                <a:ext uri="{FF2B5EF4-FFF2-40B4-BE49-F238E27FC236}">
                  <a16:creationId xmlns:a16="http://schemas.microsoft.com/office/drawing/2014/main" id="{95AADD72-604A-4CD7-82C2-8D72947FF16A}"/>
                </a:ext>
              </a:extLst>
            </p:cNvPr>
            <p:cNvSpPr>
              <a:spLocks noChangeShapeType="1"/>
            </p:cNvSpPr>
            <p:nvPr/>
          </p:nvSpPr>
          <p:spPr bwMode="auto">
            <a:xfrm flipV="1">
              <a:off x="5424" y="1296"/>
              <a:ext cx="0" cy="1824"/>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30455" name="Line 23">
              <a:extLst>
                <a:ext uri="{FF2B5EF4-FFF2-40B4-BE49-F238E27FC236}">
                  <a16:creationId xmlns:a16="http://schemas.microsoft.com/office/drawing/2014/main" id="{47FE86E3-DE54-43B0-BDB6-E6B38B5022B6}"/>
                </a:ext>
              </a:extLst>
            </p:cNvPr>
            <p:cNvSpPr>
              <a:spLocks noChangeShapeType="1"/>
            </p:cNvSpPr>
            <p:nvPr/>
          </p:nvSpPr>
          <p:spPr bwMode="auto">
            <a:xfrm flipH="1">
              <a:off x="1392" y="1056"/>
              <a:ext cx="312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30456" name="Freeform 24">
              <a:extLst>
                <a:ext uri="{FF2B5EF4-FFF2-40B4-BE49-F238E27FC236}">
                  <a16:creationId xmlns:a16="http://schemas.microsoft.com/office/drawing/2014/main" id="{0D5BADA1-2991-4CEE-9791-1CC7CC96EB1A}"/>
                </a:ext>
              </a:extLst>
            </p:cNvPr>
            <p:cNvSpPr>
              <a:spLocks/>
            </p:cNvSpPr>
            <p:nvPr/>
          </p:nvSpPr>
          <p:spPr bwMode="auto">
            <a:xfrm>
              <a:off x="2928" y="1536"/>
              <a:ext cx="2352" cy="1584"/>
            </a:xfrm>
            <a:custGeom>
              <a:avLst/>
              <a:gdLst>
                <a:gd name="T0" fmla="*/ 2352 w 2353"/>
                <a:gd name="T1" fmla="*/ 1296 h 1297"/>
                <a:gd name="T2" fmla="*/ 2352 w 2353"/>
                <a:gd name="T3" fmla="*/ 0 h 1297"/>
                <a:gd name="T4" fmla="*/ 0 w 2353"/>
                <a:gd name="T5" fmla="*/ 0 h 1297"/>
              </a:gdLst>
              <a:ahLst/>
              <a:cxnLst>
                <a:cxn ang="0">
                  <a:pos x="T0" y="T1"/>
                </a:cxn>
                <a:cxn ang="0">
                  <a:pos x="T2" y="T3"/>
                </a:cxn>
                <a:cxn ang="0">
                  <a:pos x="T4" y="T5"/>
                </a:cxn>
              </a:cxnLst>
              <a:rect l="0" t="0" r="r" b="b"/>
              <a:pathLst>
                <a:path w="2353" h="1297">
                  <a:moveTo>
                    <a:pt x="2352" y="1296"/>
                  </a:moveTo>
                  <a:lnTo>
                    <a:pt x="2352"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0457" name="Freeform 25">
              <a:extLst>
                <a:ext uri="{FF2B5EF4-FFF2-40B4-BE49-F238E27FC236}">
                  <a16:creationId xmlns:a16="http://schemas.microsoft.com/office/drawing/2014/main" id="{37BAF89A-38BC-47BD-8FA6-3E981CF437BF}"/>
                </a:ext>
              </a:extLst>
            </p:cNvPr>
            <p:cNvSpPr>
              <a:spLocks/>
            </p:cNvSpPr>
            <p:nvPr/>
          </p:nvSpPr>
          <p:spPr bwMode="auto">
            <a:xfrm>
              <a:off x="4464" y="2016"/>
              <a:ext cx="625" cy="1105"/>
            </a:xfrm>
            <a:custGeom>
              <a:avLst/>
              <a:gdLst>
                <a:gd name="T0" fmla="*/ 624 w 625"/>
                <a:gd name="T1" fmla="*/ 720 h 721"/>
                <a:gd name="T2" fmla="*/ 624 w 625"/>
                <a:gd name="T3" fmla="*/ 0 h 721"/>
                <a:gd name="T4" fmla="*/ 0 w 625"/>
                <a:gd name="T5" fmla="*/ 0 h 721"/>
              </a:gdLst>
              <a:ahLst/>
              <a:cxnLst>
                <a:cxn ang="0">
                  <a:pos x="T0" y="T1"/>
                </a:cxn>
                <a:cxn ang="0">
                  <a:pos x="T2" y="T3"/>
                </a:cxn>
                <a:cxn ang="0">
                  <a:pos x="T4" y="T5"/>
                </a:cxn>
              </a:cxnLst>
              <a:rect l="0" t="0" r="r" b="b"/>
              <a:pathLst>
                <a:path w="625" h="721">
                  <a:moveTo>
                    <a:pt x="624" y="720"/>
                  </a:moveTo>
                  <a:lnTo>
                    <a:pt x="624"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0458" name="Line 26">
              <a:extLst>
                <a:ext uri="{FF2B5EF4-FFF2-40B4-BE49-F238E27FC236}">
                  <a16:creationId xmlns:a16="http://schemas.microsoft.com/office/drawing/2014/main" id="{BB69BC99-57ED-42BF-A495-7B990AAC1857}"/>
                </a:ext>
              </a:extLst>
            </p:cNvPr>
            <p:cNvSpPr>
              <a:spLocks noChangeShapeType="1"/>
            </p:cNvSpPr>
            <p:nvPr/>
          </p:nvSpPr>
          <p:spPr bwMode="auto">
            <a:xfrm>
              <a:off x="5136" y="3460"/>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30459" name="Rectangle 27">
              <a:extLst>
                <a:ext uri="{FF2B5EF4-FFF2-40B4-BE49-F238E27FC236}">
                  <a16:creationId xmlns:a16="http://schemas.microsoft.com/office/drawing/2014/main" id="{3791F70B-1BE9-4F85-BDAA-B9A498A6AC0C}"/>
                </a:ext>
              </a:extLst>
            </p:cNvPr>
            <p:cNvSpPr>
              <a:spLocks noChangeArrowheads="1"/>
            </p:cNvSpPr>
            <p:nvPr/>
          </p:nvSpPr>
          <p:spPr bwMode="auto">
            <a:xfrm>
              <a:off x="615" y="2727"/>
              <a:ext cx="2071" cy="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ko-KR">
                  <a:ea typeface="굴림" panose="020B0600000101010101" pitchFamily="50" charset="-127"/>
                </a:rPr>
                <a:t>Adds a Risk Analysis</a:t>
              </a:r>
            </a:p>
            <a:p>
              <a:pPr eaLnBrk="0" hangingPunct="0"/>
              <a:r>
                <a:rPr lang="en-US" altLang="ko-KR">
                  <a:ea typeface="굴림" panose="020B0600000101010101" pitchFamily="50" charset="-127"/>
                </a:rPr>
                <a:t>step to each phase</a:t>
              </a:r>
            </a:p>
            <a:p>
              <a:pPr eaLnBrk="0" hangingPunct="0"/>
              <a:endParaRPr lang="en-US" altLang="ko-KR">
                <a:ea typeface="굴림" panose="020B0600000101010101" pitchFamily="50" charset="-127"/>
              </a:endParaRPr>
            </a:p>
            <a:p>
              <a:pPr eaLnBrk="0" hangingPunct="0"/>
              <a:r>
                <a:rPr lang="en-US" altLang="ko-KR">
                  <a:ea typeface="굴림" panose="020B0600000101010101" pitchFamily="50" charset="-127"/>
                </a:rPr>
                <a:t>(phases may not be </a:t>
              </a:r>
              <a:br>
                <a:rPr lang="en-US" altLang="ko-KR">
                  <a:ea typeface="굴림" panose="020B0600000101010101" pitchFamily="50" charset="-127"/>
                </a:rPr>
              </a:br>
              <a:r>
                <a:rPr lang="en-US" altLang="ko-KR">
                  <a:ea typeface="굴림" panose="020B0600000101010101" pitchFamily="50" charset="-127"/>
                </a:rPr>
                <a:t>completed in this order</a:t>
              </a:r>
            </a:p>
            <a:p>
              <a:pPr eaLnBrk="0" hangingPunct="0"/>
              <a:r>
                <a:rPr lang="en-US" altLang="ko-KR">
                  <a:ea typeface="굴림" panose="020B0600000101010101" pitchFamily="50" charset="-127"/>
                </a:rPr>
                <a:t>any more!)</a:t>
              </a:r>
            </a:p>
          </p:txBody>
        </p:sp>
        <p:sp>
          <p:nvSpPr>
            <p:cNvPr id="530460" name="Rectangle 28">
              <a:extLst>
                <a:ext uri="{FF2B5EF4-FFF2-40B4-BE49-F238E27FC236}">
                  <a16:creationId xmlns:a16="http://schemas.microsoft.com/office/drawing/2014/main" id="{6EBEFCE6-519C-496D-A502-A5120FCC570D}"/>
                </a:ext>
              </a:extLst>
            </p:cNvPr>
            <p:cNvSpPr>
              <a:spLocks noChangeArrowheads="1"/>
            </p:cNvSpPr>
            <p:nvPr/>
          </p:nvSpPr>
          <p:spPr bwMode="auto">
            <a:xfrm>
              <a:off x="3312" y="1861"/>
              <a:ext cx="1152"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Risk Assessment</a:t>
              </a:r>
            </a:p>
          </p:txBody>
        </p:sp>
        <p:sp>
          <p:nvSpPr>
            <p:cNvPr id="530461" name="Rectangle 29">
              <a:extLst>
                <a:ext uri="{FF2B5EF4-FFF2-40B4-BE49-F238E27FC236}">
                  <a16:creationId xmlns:a16="http://schemas.microsoft.com/office/drawing/2014/main" id="{ADF5E4C3-039B-4757-9B1D-BE68800BB45B}"/>
                </a:ext>
              </a:extLst>
            </p:cNvPr>
            <p:cNvSpPr>
              <a:spLocks noChangeArrowheads="1"/>
            </p:cNvSpPr>
            <p:nvPr/>
          </p:nvSpPr>
          <p:spPr bwMode="auto">
            <a:xfrm>
              <a:off x="1776" y="1355"/>
              <a:ext cx="1152"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Risk Assessment</a:t>
              </a:r>
            </a:p>
          </p:txBody>
        </p:sp>
        <p:sp>
          <p:nvSpPr>
            <p:cNvPr id="530462" name="Rectangle 30">
              <a:extLst>
                <a:ext uri="{FF2B5EF4-FFF2-40B4-BE49-F238E27FC236}">
                  <a16:creationId xmlns:a16="http://schemas.microsoft.com/office/drawing/2014/main" id="{F5DF8814-091B-4A34-B8E6-4FEC847BD7D3}"/>
                </a:ext>
              </a:extLst>
            </p:cNvPr>
            <p:cNvSpPr>
              <a:spLocks noChangeArrowheads="1"/>
            </p:cNvSpPr>
            <p:nvPr/>
          </p:nvSpPr>
          <p:spPr bwMode="auto">
            <a:xfrm>
              <a:off x="240" y="875"/>
              <a:ext cx="1152"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ko-KR" sz="1800">
                  <a:ea typeface="굴림" panose="020B0600000101010101" pitchFamily="50" charset="-127"/>
                </a:rPr>
                <a:t>Risk Assessment</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9A6F2E55-6DA5-43FF-96A4-43907EC9FD93}"/>
              </a:ext>
            </a:extLst>
          </p:cNvPr>
          <p:cNvSpPr>
            <a:spLocks noGrp="1"/>
          </p:cNvSpPr>
          <p:nvPr>
            <p:ph type="sldNum" sz="quarter" idx="10"/>
          </p:nvPr>
        </p:nvSpPr>
        <p:spPr/>
        <p:txBody>
          <a:bodyPr/>
          <a:lstStyle/>
          <a:p>
            <a:fld id="{414C2D8B-CD5C-42F8-A6FA-4BF130CB236F}" type="slidenum">
              <a:rPr lang="en-US" altLang="ko-KR"/>
              <a:pPr/>
              <a:t>17</a:t>
            </a:fld>
            <a:endParaRPr lang="en-US" altLang="ko-KR"/>
          </a:p>
        </p:txBody>
      </p:sp>
      <p:sp>
        <p:nvSpPr>
          <p:cNvPr id="537602" name="Rectangle 2">
            <a:extLst>
              <a:ext uri="{FF2B5EF4-FFF2-40B4-BE49-F238E27FC236}">
                <a16:creationId xmlns:a16="http://schemas.microsoft.com/office/drawing/2014/main" id="{09AF6C63-779F-43EB-A3AE-21391339A4BF}"/>
              </a:ext>
            </a:extLst>
          </p:cNvPr>
          <p:cNvSpPr>
            <a:spLocks noGrp="1" noChangeArrowheads="1"/>
          </p:cNvSpPr>
          <p:nvPr>
            <p:ph type="title"/>
          </p:nvPr>
        </p:nvSpPr>
        <p:spPr/>
        <p:txBody>
          <a:bodyPr/>
          <a:lstStyle/>
          <a:p>
            <a:r>
              <a:rPr lang="en-US" altLang="ko-KR">
                <a:ea typeface="굴림" panose="020B0600000101010101" pitchFamily="50" charset="-127"/>
              </a:rPr>
              <a:t>Spiral model problems</a:t>
            </a:r>
          </a:p>
        </p:txBody>
      </p:sp>
      <p:sp>
        <p:nvSpPr>
          <p:cNvPr id="537603" name="Rectangle 3">
            <a:extLst>
              <a:ext uri="{FF2B5EF4-FFF2-40B4-BE49-F238E27FC236}">
                <a16:creationId xmlns:a16="http://schemas.microsoft.com/office/drawing/2014/main" id="{A8EB962B-4672-4B22-8619-9708A4B0A3B6}"/>
              </a:ext>
            </a:extLst>
          </p:cNvPr>
          <p:cNvSpPr>
            <a:spLocks noGrp="1" noChangeArrowheads="1"/>
          </p:cNvSpPr>
          <p:nvPr>
            <p:ph type="body" idx="1"/>
          </p:nvPr>
        </p:nvSpPr>
        <p:spPr/>
        <p:txBody>
          <a:bodyPr/>
          <a:lstStyle/>
          <a:p>
            <a:pPr>
              <a:lnSpc>
                <a:spcPct val="90000"/>
              </a:lnSpc>
            </a:pPr>
            <a:r>
              <a:rPr lang="en-US" altLang="ko-KR">
                <a:ea typeface="굴림" panose="020B0600000101010101" pitchFamily="50" charset="-127"/>
              </a:rPr>
              <a:t>What are some positives and negatives about this method?</a:t>
            </a:r>
          </a:p>
        </p:txBody>
      </p:sp>
      <p:sp>
        <p:nvSpPr>
          <p:cNvPr id="537604" name="Text Box 4">
            <a:extLst>
              <a:ext uri="{FF2B5EF4-FFF2-40B4-BE49-F238E27FC236}">
                <a16:creationId xmlns:a16="http://schemas.microsoft.com/office/drawing/2014/main" id="{8BBA2473-E45E-418A-8928-ABCD7D52C89A}"/>
              </a:ext>
            </a:extLst>
          </p:cNvPr>
          <p:cNvSpPr txBox="1">
            <a:spLocks noChangeArrowheads="1"/>
          </p:cNvSpPr>
          <p:nvPr/>
        </p:nvSpPr>
        <p:spPr bwMode="auto">
          <a:xfrm>
            <a:off x="0" y="2590800"/>
            <a:ext cx="9144000"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focuses attention on reuse</a:t>
            </a:r>
          </a:p>
          <a:p>
            <a:pPr>
              <a:lnSpc>
                <a:spcPct val="8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accommodates changes, growth</a:t>
            </a:r>
          </a:p>
          <a:p>
            <a:pPr>
              <a:lnSpc>
                <a:spcPct val="8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eliminates errors and unattractive choices early</a:t>
            </a:r>
          </a:p>
          <a:p>
            <a:pPr>
              <a:lnSpc>
                <a:spcPct val="8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limits to how much is enough (not too much design, reqs, etc)</a:t>
            </a:r>
          </a:p>
          <a:p>
            <a:pPr>
              <a:lnSpc>
                <a:spcPct val="80000"/>
              </a:lnSpc>
              <a:spcBef>
                <a:spcPct val="50000"/>
              </a:spcBef>
            </a:pPr>
            <a:r>
              <a:rPr lang="en-US" altLang="ko-KR">
                <a:solidFill>
                  <a:schemeClr val="tx2"/>
                </a:solidFill>
                <a:ea typeface="굴림" panose="020B0600000101010101" pitchFamily="50" charset="-127"/>
              </a:rPr>
              <a:t>+</a:t>
            </a:r>
            <a:r>
              <a:rPr lang="en-US" altLang="ko-KR">
                <a:ea typeface="굴림" panose="020B0600000101010101" pitchFamily="50" charset="-127"/>
              </a:rPr>
              <a:t> treats development, maintenance same way</a:t>
            </a:r>
          </a:p>
          <a:p>
            <a:pPr>
              <a:lnSpc>
                <a:spcPct val="8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matching to contract software (doesn't work well when you're bound to a fixed inflexible contract)</a:t>
            </a:r>
          </a:p>
          <a:p>
            <a:pPr>
              <a:lnSpc>
                <a:spcPct val="8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relying on developers to have risk-assessment expertise</a:t>
            </a:r>
          </a:p>
          <a:p>
            <a:pPr>
              <a:lnSpc>
                <a:spcPct val="80000"/>
              </a:lnSpc>
              <a:spcBef>
                <a:spcPct val="50000"/>
              </a:spcBef>
            </a:pPr>
            <a:r>
              <a:rPr lang="en-US" altLang="ko-KR">
                <a:solidFill>
                  <a:schemeClr val="hlink"/>
                </a:solidFill>
                <a:ea typeface="굴림" panose="020B0600000101010101" pitchFamily="50" charset="-127"/>
              </a:rPr>
              <a:t>-</a:t>
            </a:r>
            <a:r>
              <a:rPr lang="en-US" altLang="ko-KR">
                <a:ea typeface="굴림" panose="020B0600000101010101" pitchFamily="50" charset="-127"/>
              </a:rPr>
              <a:t> need for further elaboration of project steps (clearer milestones)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4"/>
                                        </p:tgtEl>
                                        <p:attrNameLst>
                                          <p:attrName>style.visibility</p:attrName>
                                        </p:attrNameLst>
                                      </p:cBhvr>
                                      <p:to>
                                        <p:strVal val="visible"/>
                                      </p:to>
                                    </p:set>
                                    <p:anim calcmode="lin" valueType="num">
                                      <p:cBhvr additive="base">
                                        <p:cTn id="7" dur="500" fill="hold"/>
                                        <p:tgtEl>
                                          <p:spTgt spid="537604"/>
                                        </p:tgtEl>
                                        <p:attrNameLst>
                                          <p:attrName>ppt_x</p:attrName>
                                        </p:attrNameLst>
                                      </p:cBhvr>
                                      <p:tavLst>
                                        <p:tav tm="0">
                                          <p:val>
                                            <p:strVal val="#ppt_x"/>
                                          </p:val>
                                        </p:tav>
                                        <p:tav tm="100000">
                                          <p:val>
                                            <p:strVal val="#ppt_x"/>
                                          </p:val>
                                        </p:tav>
                                      </p:tavLst>
                                    </p:anim>
                                    <p:anim calcmode="lin" valueType="num">
                                      <p:cBhvr additive="base">
                                        <p:cTn id="8" dur="500" fill="hold"/>
                                        <p:tgtEl>
                                          <p:spTgt spid="537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5">
            <a:extLst>
              <a:ext uri="{FF2B5EF4-FFF2-40B4-BE49-F238E27FC236}">
                <a16:creationId xmlns:a16="http://schemas.microsoft.com/office/drawing/2014/main" id="{292AC7A3-8D92-4E8E-A772-833F11FAF529}"/>
              </a:ext>
            </a:extLst>
          </p:cNvPr>
          <p:cNvSpPr>
            <a:spLocks noGrp="1"/>
          </p:cNvSpPr>
          <p:nvPr>
            <p:ph type="subTitle" idx="1"/>
          </p:nvPr>
        </p:nvSpPr>
        <p:spPr/>
        <p:txBody>
          <a:bodyPr/>
          <a:lstStyle/>
          <a:p>
            <a:r>
              <a:rPr lang="en-US" altLang="ko-KR" dirty="0"/>
              <a:t>Class Diagram</a:t>
            </a:r>
            <a:endParaRPr lang="ko-KR" altLang="en-US" dirty="0"/>
          </a:p>
        </p:txBody>
      </p:sp>
      <p:sp>
        <p:nvSpPr>
          <p:cNvPr id="5" name="제목 4">
            <a:extLst>
              <a:ext uri="{FF2B5EF4-FFF2-40B4-BE49-F238E27FC236}">
                <a16:creationId xmlns:a16="http://schemas.microsoft.com/office/drawing/2014/main" id="{FEF45784-8610-45B3-B64D-10E104175505}"/>
              </a:ext>
            </a:extLst>
          </p:cNvPr>
          <p:cNvSpPr>
            <a:spLocks noGrp="1"/>
          </p:cNvSpPr>
          <p:nvPr>
            <p:ph type="title"/>
          </p:nvPr>
        </p:nvSpPr>
        <p:spPr/>
        <p:txBody>
          <a:bodyPr/>
          <a:lstStyle/>
          <a:p>
            <a:r>
              <a:rPr lang="en-US" altLang="ko-KR" dirty="0"/>
              <a:t>Unified Modeling Language</a:t>
            </a:r>
            <a:endParaRPr lang="ko-KR" altLang="en-US" dirty="0"/>
          </a:p>
        </p:txBody>
      </p:sp>
      <p:sp>
        <p:nvSpPr>
          <p:cNvPr id="4" name="슬라이드 번호 개체 틀 3">
            <a:extLst>
              <a:ext uri="{FF2B5EF4-FFF2-40B4-BE49-F238E27FC236}">
                <a16:creationId xmlns:a16="http://schemas.microsoft.com/office/drawing/2014/main" id="{55C66AA3-8F4A-42CC-A4F6-A95147997627}"/>
              </a:ext>
            </a:extLst>
          </p:cNvPr>
          <p:cNvSpPr>
            <a:spLocks noGrp="1"/>
          </p:cNvSpPr>
          <p:nvPr>
            <p:ph type="sldNum" sz="quarter" idx="4294967295"/>
          </p:nvPr>
        </p:nvSpPr>
        <p:spPr>
          <a:xfrm>
            <a:off x="7772400" y="6400800"/>
            <a:ext cx="1371600" cy="457200"/>
          </a:xfrm>
          <a:prstGeom prst="rect">
            <a:avLst/>
          </a:prstGeom>
        </p:spPr>
        <p:txBody>
          <a:bodyPr/>
          <a:lstStyle/>
          <a:p>
            <a:fld id="{DF9925FC-9C51-46C4-BC54-A18A7B0EB0C8}" type="slidenum">
              <a:rPr lang="en-US" altLang="ko-KR" smtClean="0"/>
              <a:pPr/>
              <a:t>18</a:t>
            </a:fld>
            <a:endParaRPr lang="en-US" altLang="ko-KR"/>
          </a:p>
        </p:txBody>
      </p:sp>
    </p:spTree>
    <p:extLst>
      <p:ext uri="{BB962C8B-B14F-4D97-AF65-F5344CB8AC3E}">
        <p14:creationId xmlns:p14="http://schemas.microsoft.com/office/powerpoint/2010/main" val="334398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1589AB7A-E3F7-4D73-BCFA-ED514AA92EB9}"/>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BE3939-9881-447A-B5CA-B6923D974572}"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43074" name="Rectangle 2">
            <a:extLst>
              <a:ext uri="{FF2B5EF4-FFF2-40B4-BE49-F238E27FC236}">
                <a16:creationId xmlns:a16="http://schemas.microsoft.com/office/drawing/2014/main" id="{E531CC0C-5CE2-46DA-83A1-475B42735F8C}"/>
              </a:ext>
            </a:extLst>
          </p:cNvPr>
          <p:cNvSpPr>
            <a:spLocks noGrp="1" noChangeArrowheads="1"/>
          </p:cNvSpPr>
          <p:nvPr>
            <p:ph type="title"/>
          </p:nvPr>
        </p:nvSpPr>
        <p:spPr/>
        <p:txBody>
          <a:bodyPr/>
          <a:lstStyle/>
          <a:p>
            <a:r>
              <a:rPr lang="en-US" altLang="ko-KR">
                <a:ea typeface="굴림" panose="020B0600000101010101" pitchFamily="50" charset="-127"/>
              </a:rPr>
              <a:t>Design phase</a:t>
            </a:r>
          </a:p>
        </p:txBody>
      </p:sp>
      <p:sp>
        <p:nvSpPr>
          <p:cNvPr id="643075" name="Rectangle 3">
            <a:extLst>
              <a:ext uri="{FF2B5EF4-FFF2-40B4-BE49-F238E27FC236}">
                <a16:creationId xmlns:a16="http://schemas.microsoft.com/office/drawing/2014/main" id="{3DDBABB1-6259-477D-BB29-AC972A8BF00B}"/>
              </a:ext>
            </a:extLst>
          </p:cNvPr>
          <p:cNvSpPr>
            <a:spLocks noGrp="1" noChangeArrowheads="1"/>
          </p:cNvSpPr>
          <p:nvPr>
            <p:ph type="body" idx="1"/>
          </p:nvPr>
        </p:nvSpPr>
        <p:spPr/>
        <p:txBody>
          <a:bodyPr/>
          <a:lstStyle/>
          <a:p>
            <a:pPr>
              <a:lnSpc>
                <a:spcPct val="90000"/>
              </a:lnSpc>
            </a:pPr>
            <a:r>
              <a:rPr lang="en-US" altLang="ko-KR" b="1">
                <a:ea typeface="굴림" panose="020B0600000101010101" pitchFamily="50" charset="-127"/>
              </a:rPr>
              <a:t>design</a:t>
            </a:r>
            <a:r>
              <a:rPr lang="en-US" altLang="ko-KR">
                <a:ea typeface="굴림" panose="020B0600000101010101" pitchFamily="50" charset="-127"/>
              </a:rPr>
              <a:t>: specifying the structure of how a software system will be written and function, without actually writing the complete implementation</a:t>
            </a:r>
          </a:p>
          <a:p>
            <a:pPr>
              <a:lnSpc>
                <a:spcPct val="90000"/>
              </a:lnSpc>
            </a:pPr>
            <a:endParaRPr lang="en-US" altLang="ko-KR">
              <a:ea typeface="굴림" panose="020B0600000101010101" pitchFamily="50" charset="-127"/>
            </a:endParaRPr>
          </a:p>
          <a:p>
            <a:pPr>
              <a:lnSpc>
                <a:spcPct val="90000"/>
              </a:lnSpc>
            </a:pPr>
            <a:r>
              <a:rPr lang="en-US" altLang="ko-KR">
                <a:ea typeface="굴림" panose="020B0600000101010101" pitchFamily="50" charset="-127"/>
              </a:rPr>
              <a:t>a transition from "what" the system must do, to "how" the system will do it</a:t>
            </a:r>
          </a:p>
          <a:p>
            <a:pPr lvl="1">
              <a:lnSpc>
                <a:spcPct val="90000"/>
              </a:lnSpc>
            </a:pPr>
            <a:r>
              <a:rPr lang="en-US" altLang="ko-KR">
                <a:ea typeface="굴림" panose="020B0600000101010101" pitchFamily="50" charset="-127"/>
              </a:rPr>
              <a:t>What classes will we need to implement a system that meets our requirements?</a:t>
            </a:r>
          </a:p>
          <a:p>
            <a:pPr lvl="1">
              <a:lnSpc>
                <a:spcPct val="90000"/>
              </a:lnSpc>
            </a:pPr>
            <a:r>
              <a:rPr lang="en-US" altLang="ko-KR">
                <a:ea typeface="굴림" panose="020B0600000101010101" pitchFamily="50" charset="-127"/>
              </a:rPr>
              <a:t>What fields and methods will each class have?</a:t>
            </a:r>
          </a:p>
          <a:p>
            <a:pPr lvl="1">
              <a:lnSpc>
                <a:spcPct val="90000"/>
              </a:lnSpc>
            </a:pPr>
            <a:r>
              <a:rPr lang="en-US" altLang="ko-KR">
                <a:ea typeface="굴림" panose="020B0600000101010101" pitchFamily="50" charset="-127"/>
              </a:rPr>
              <a:t>How will the classes interact with each other?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411B80-E560-42D7-A31C-5738097C49B5}"/>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0562843-D35F-42CF-ADB2-B990C7DCCE8C}"/>
              </a:ext>
            </a:extLst>
          </p:cNvPr>
          <p:cNvSpPr>
            <a:spLocks noGrp="1"/>
          </p:cNvSpPr>
          <p:nvPr>
            <p:ph idx="1"/>
          </p:nvPr>
        </p:nvSpPr>
        <p:spPr/>
        <p:txBody>
          <a:bodyPr/>
          <a:lstStyle/>
          <a:p>
            <a:r>
              <a:rPr lang="en-US" altLang="ko-KR" dirty="0"/>
              <a:t>The lecture notes are from Marty Stepp’s lecture notes. For the further information, visit the following URL. </a:t>
            </a:r>
          </a:p>
          <a:p>
            <a:pPr lvl="1"/>
            <a:r>
              <a:rPr lang="en-US" altLang="ko-KR" dirty="0">
                <a:hlinkClick r:id="rId2"/>
              </a:rPr>
              <a:t>https://faculty.washington.edu/stepp/courses/2005spring/tcss360/</a:t>
            </a:r>
            <a:endParaRPr lang="en-US" altLang="ko-KR" dirty="0"/>
          </a:p>
          <a:p>
            <a:pPr lvl="1"/>
            <a:r>
              <a:rPr lang="en-US" altLang="ko-KR" dirty="0"/>
              <a:t>Lecture note 00 Software Cycle</a:t>
            </a:r>
          </a:p>
          <a:p>
            <a:pPr lvl="1"/>
            <a:r>
              <a:rPr lang="en-US" altLang="ko-KR" dirty="0"/>
              <a:t>Lecture note 04 UML Class Diagrams</a:t>
            </a:r>
          </a:p>
          <a:p>
            <a:pPr lvl="1"/>
            <a:r>
              <a:rPr lang="en-US" altLang="ko-KR" dirty="0"/>
              <a:t>Lecture note 07 UML Sequence Diagrams</a:t>
            </a:r>
          </a:p>
        </p:txBody>
      </p:sp>
    </p:spTree>
    <p:extLst>
      <p:ext uri="{BB962C8B-B14F-4D97-AF65-F5344CB8AC3E}">
        <p14:creationId xmlns:p14="http://schemas.microsoft.com/office/powerpoint/2010/main" val="349450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76EDD693-083A-4F89-B5D6-ACB7D8D167EE}"/>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28A4B-FBA2-41A5-B08E-7597A271C7D6}"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42050" name="Rectangle 2">
            <a:extLst>
              <a:ext uri="{FF2B5EF4-FFF2-40B4-BE49-F238E27FC236}">
                <a16:creationId xmlns:a16="http://schemas.microsoft.com/office/drawing/2014/main" id="{D252FE9B-3AAD-4001-ADC1-14E16960486F}"/>
              </a:ext>
            </a:extLst>
          </p:cNvPr>
          <p:cNvSpPr>
            <a:spLocks noGrp="1" noChangeArrowheads="1"/>
          </p:cNvSpPr>
          <p:nvPr>
            <p:ph type="title"/>
          </p:nvPr>
        </p:nvSpPr>
        <p:spPr/>
        <p:txBody>
          <a:bodyPr/>
          <a:lstStyle/>
          <a:p>
            <a:r>
              <a:rPr lang="en-US" altLang="ko-KR">
                <a:ea typeface="굴림" panose="020B0600000101010101" pitchFamily="50" charset="-127"/>
              </a:rPr>
              <a:t>How do we design classes?</a:t>
            </a:r>
          </a:p>
        </p:txBody>
      </p:sp>
      <p:sp>
        <p:nvSpPr>
          <p:cNvPr id="642051" name="Rectangle 3">
            <a:extLst>
              <a:ext uri="{FF2B5EF4-FFF2-40B4-BE49-F238E27FC236}">
                <a16:creationId xmlns:a16="http://schemas.microsoft.com/office/drawing/2014/main" id="{E1C7EA77-6751-45FA-9F53-54A0DDE300F6}"/>
              </a:ext>
            </a:extLst>
          </p:cNvPr>
          <p:cNvSpPr>
            <a:spLocks noGrp="1" noChangeArrowheads="1"/>
          </p:cNvSpPr>
          <p:nvPr>
            <p:ph type="body" idx="1"/>
          </p:nvPr>
        </p:nvSpPr>
        <p:spPr/>
        <p:txBody>
          <a:bodyPr/>
          <a:lstStyle/>
          <a:p>
            <a:pPr>
              <a:lnSpc>
                <a:spcPct val="90000"/>
              </a:lnSpc>
            </a:pPr>
            <a:r>
              <a:rPr lang="en-US" altLang="ko-KR" sz="2800" dirty="0">
                <a:ea typeface="굴림" panose="020B0600000101010101" pitchFamily="50" charset="-127"/>
              </a:rPr>
              <a:t>class identification from project spec / requirements</a:t>
            </a:r>
          </a:p>
          <a:p>
            <a:pPr lvl="1">
              <a:lnSpc>
                <a:spcPct val="90000"/>
              </a:lnSpc>
            </a:pPr>
            <a:r>
              <a:rPr lang="en-US" altLang="ko-KR" sz="2400" dirty="0">
                <a:ea typeface="굴림" panose="020B0600000101010101" pitchFamily="50" charset="-127"/>
              </a:rPr>
              <a:t>nouns are potential classes, objects, fields</a:t>
            </a:r>
          </a:p>
          <a:p>
            <a:pPr lvl="1">
              <a:lnSpc>
                <a:spcPct val="90000"/>
              </a:lnSpc>
            </a:pPr>
            <a:r>
              <a:rPr lang="en-US" altLang="ko-KR" sz="2400" dirty="0">
                <a:ea typeface="굴림" panose="020B0600000101010101" pitchFamily="50" charset="-127"/>
              </a:rPr>
              <a:t>verbs are potential methods or responsibilities of a class</a:t>
            </a:r>
          </a:p>
          <a:p>
            <a:pPr>
              <a:lnSpc>
                <a:spcPct val="90000"/>
              </a:lnSpc>
            </a:pPr>
            <a:endParaRPr lang="en-US" altLang="ko-KR" sz="1400" dirty="0">
              <a:ea typeface="굴림" panose="020B0600000101010101" pitchFamily="50" charset="-127"/>
            </a:endParaRPr>
          </a:p>
          <a:p>
            <a:pPr>
              <a:lnSpc>
                <a:spcPct val="90000"/>
              </a:lnSpc>
            </a:pPr>
            <a:r>
              <a:rPr lang="en-US" altLang="ko-KR" sz="2800" dirty="0">
                <a:ea typeface="굴림" panose="020B0600000101010101" pitchFamily="50" charset="-127"/>
              </a:rPr>
              <a:t>CRC card exercises</a:t>
            </a:r>
          </a:p>
          <a:p>
            <a:pPr lvl="1">
              <a:lnSpc>
                <a:spcPct val="90000"/>
              </a:lnSpc>
            </a:pPr>
            <a:r>
              <a:rPr lang="en-US" altLang="ko-KR" sz="2400" dirty="0">
                <a:ea typeface="굴림" panose="020B0600000101010101" pitchFamily="50" charset="-127"/>
              </a:rPr>
              <a:t>write down classes' names on index cards</a:t>
            </a:r>
          </a:p>
          <a:p>
            <a:pPr lvl="1">
              <a:lnSpc>
                <a:spcPct val="90000"/>
              </a:lnSpc>
            </a:pPr>
            <a:r>
              <a:rPr lang="en-US" altLang="ko-KR" sz="2400" dirty="0">
                <a:ea typeface="굴림" panose="020B0600000101010101" pitchFamily="50" charset="-127"/>
              </a:rPr>
              <a:t>next to each class, list the following:</a:t>
            </a:r>
          </a:p>
          <a:p>
            <a:pPr lvl="2">
              <a:lnSpc>
                <a:spcPct val="90000"/>
              </a:lnSpc>
            </a:pPr>
            <a:r>
              <a:rPr lang="en-US" altLang="ko-KR" sz="2000" b="1" dirty="0">
                <a:ea typeface="굴림" panose="020B0600000101010101" pitchFamily="50" charset="-127"/>
              </a:rPr>
              <a:t>responsibilities</a:t>
            </a:r>
            <a:r>
              <a:rPr lang="en-US" altLang="ko-KR" sz="2000" dirty="0">
                <a:ea typeface="굴림" panose="020B0600000101010101" pitchFamily="50" charset="-127"/>
              </a:rPr>
              <a:t>: problems to be solved; short verb phrases</a:t>
            </a:r>
          </a:p>
          <a:p>
            <a:pPr lvl="2">
              <a:lnSpc>
                <a:spcPct val="90000"/>
              </a:lnSpc>
            </a:pPr>
            <a:r>
              <a:rPr lang="en-US" altLang="ko-KR" sz="2000" b="1" dirty="0">
                <a:ea typeface="굴림" panose="020B0600000101010101" pitchFamily="50" charset="-127"/>
              </a:rPr>
              <a:t>collaborators</a:t>
            </a:r>
            <a:r>
              <a:rPr lang="en-US" altLang="ko-KR" sz="2000" dirty="0">
                <a:ea typeface="굴림" panose="020B0600000101010101" pitchFamily="50" charset="-127"/>
              </a:rPr>
              <a:t>: other classes that are sent messages by this class (asymmetric)</a:t>
            </a:r>
          </a:p>
          <a:p>
            <a:pPr>
              <a:lnSpc>
                <a:spcPct val="90000"/>
              </a:lnSpc>
            </a:pPr>
            <a:endParaRPr lang="en-US" altLang="ko-KR" sz="1400" dirty="0">
              <a:ea typeface="굴림" panose="020B0600000101010101" pitchFamily="50" charset="-127"/>
            </a:endParaRPr>
          </a:p>
          <a:p>
            <a:pPr>
              <a:lnSpc>
                <a:spcPct val="90000"/>
              </a:lnSpc>
            </a:pPr>
            <a:r>
              <a:rPr lang="en-US" altLang="ko-KR" sz="2800" dirty="0">
                <a:ea typeface="굴림" panose="020B0600000101010101" pitchFamily="50" charset="-127"/>
              </a:rPr>
              <a:t>UML diagrams</a:t>
            </a:r>
          </a:p>
          <a:p>
            <a:pPr lvl="1">
              <a:lnSpc>
                <a:spcPct val="90000"/>
              </a:lnSpc>
            </a:pPr>
            <a:r>
              <a:rPr lang="en-US" altLang="ko-KR" sz="2400" dirty="0">
                <a:ea typeface="굴림" panose="020B0600000101010101" pitchFamily="50" charset="-127"/>
              </a:rPr>
              <a:t>class diagrams (today)</a:t>
            </a:r>
          </a:p>
          <a:p>
            <a:pPr lvl="1">
              <a:lnSpc>
                <a:spcPct val="90000"/>
              </a:lnSpc>
            </a:pPr>
            <a:r>
              <a:rPr lang="en-US" altLang="ko-KR" sz="2400" dirty="0">
                <a:ea typeface="굴림" panose="020B0600000101010101" pitchFamily="50" charset="-127"/>
              </a:rPr>
              <a:t>...</a:t>
            </a:r>
          </a:p>
        </p:txBody>
      </p:sp>
      <p:pic>
        <p:nvPicPr>
          <p:cNvPr id="642053" name="Picture 5">
            <a:extLst>
              <a:ext uri="{FF2B5EF4-FFF2-40B4-BE49-F238E27FC236}">
                <a16:creationId xmlns:a16="http://schemas.microsoft.com/office/drawing/2014/main" id="{85495339-F39E-4D8E-8D5F-83463A84B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716463"/>
            <a:ext cx="3417888"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80571C95-9780-4BBE-AD73-EF708EA5F8A3}"/>
              </a:ext>
            </a:extLst>
          </p:cNvPr>
          <p:cNvSpPr>
            <a:spLocks noGrp="1"/>
          </p:cNvSpPr>
          <p:nvPr>
            <p:ph type="sldNum" sz="quarter" idx="10"/>
          </p:nvPr>
        </p:nvSpPr>
        <p:spPr/>
        <p:txBody>
          <a:bodyPr/>
          <a:lstStyle/>
          <a:p>
            <a:fld id="{45B06828-2C84-4D17-A642-CF1A2FDCDD8B}" type="slidenum">
              <a:rPr lang="en-US" altLang="ko-KR"/>
              <a:pPr/>
              <a:t>21</a:t>
            </a:fld>
            <a:endParaRPr lang="en-US" altLang="ko-KR"/>
          </a:p>
        </p:txBody>
      </p:sp>
      <p:sp>
        <p:nvSpPr>
          <p:cNvPr id="630786" name="Rectangle 2">
            <a:extLst>
              <a:ext uri="{FF2B5EF4-FFF2-40B4-BE49-F238E27FC236}">
                <a16:creationId xmlns:a16="http://schemas.microsoft.com/office/drawing/2014/main" id="{3F9ED60A-0556-4631-B94B-70434BB4CF2A}"/>
              </a:ext>
            </a:extLst>
          </p:cNvPr>
          <p:cNvSpPr>
            <a:spLocks noGrp="1" noChangeArrowheads="1"/>
          </p:cNvSpPr>
          <p:nvPr>
            <p:ph type="title"/>
          </p:nvPr>
        </p:nvSpPr>
        <p:spPr/>
        <p:txBody>
          <a:bodyPr/>
          <a:lstStyle/>
          <a:p>
            <a:r>
              <a:rPr lang="en-US" altLang="ko-KR">
                <a:ea typeface="굴림" panose="020B0600000101010101" pitchFamily="50" charset="-127"/>
              </a:rPr>
              <a:t>Introduction to UML</a:t>
            </a:r>
          </a:p>
        </p:txBody>
      </p:sp>
      <p:sp>
        <p:nvSpPr>
          <p:cNvPr id="630787" name="Rectangle 3">
            <a:extLst>
              <a:ext uri="{FF2B5EF4-FFF2-40B4-BE49-F238E27FC236}">
                <a16:creationId xmlns:a16="http://schemas.microsoft.com/office/drawing/2014/main" id="{99985C5E-CEE5-4665-B8CE-B56AB216A070}"/>
              </a:ext>
            </a:extLst>
          </p:cNvPr>
          <p:cNvSpPr>
            <a:spLocks noGrp="1" noChangeArrowheads="1"/>
          </p:cNvSpPr>
          <p:nvPr>
            <p:ph type="body" idx="1"/>
          </p:nvPr>
        </p:nvSpPr>
        <p:spPr/>
        <p:txBody>
          <a:bodyPr/>
          <a:lstStyle/>
          <a:p>
            <a:pPr>
              <a:lnSpc>
                <a:spcPct val="90000"/>
              </a:lnSpc>
            </a:pPr>
            <a:r>
              <a:rPr lang="en-US" altLang="ko-KR" dirty="0">
                <a:ea typeface="굴림" panose="020B0600000101010101" pitchFamily="50" charset="-127"/>
              </a:rPr>
              <a:t>UML: pictures of an OO system</a:t>
            </a:r>
          </a:p>
          <a:p>
            <a:pPr lvl="1">
              <a:lnSpc>
                <a:spcPct val="90000"/>
              </a:lnSpc>
            </a:pPr>
            <a:r>
              <a:rPr lang="en-US" altLang="ko-KR" dirty="0">
                <a:ea typeface="굴림" panose="020B0600000101010101" pitchFamily="50" charset="-127"/>
              </a:rPr>
              <a:t>programming languages are not abstract enough for OO design</a:t>
            </a:r>
          </a:p>
          <a:p>
            <a:pPr lvl="1">
              <a:lnSpc>
                <a:spcPct val="90000"/>
              </a:lnSpc>
            </a:pPr>
            <a:r>
              <a:rPr lang="en-US" altLang="ko-KR" dirty="0">
                <a:ea typeface="굴림" panose="020B0600000101010101" pitchFamily="50" charset="-127"/>
              </a:rPr>
              <a:t>UML is an open standard; lots of companies use it</a:t>
            </a:r>
          </a:p>
          <a:p>
            <a:pPr>
              <a:lnSpc>
                <a:spcPct val="90000"/>
              </a:lnSpc>
            </a:pPr>
            <a:endParaRPr lang="en-US" altLang="ko-KR" dirty="0">
              <a:ea typeface="굴림" panose="020B0600000101010101" pitchFamily="50" charset="-127"/>
            </a:endParaRPr>
          </a:p>
          <a:p>
            <a:pPr>
              <a:lnSpc>
                <a:spcPct val="90000"/>
              </a:lnSpc>
            </a:pPr>
            <a:r>
              <a:rPr lang="en-US" altLang="ko-KR" dirty="0">
                <a:ea typeface="굴림" panose="020B0600000101010101" pitchFamily="50" charset="-127"/>
              </a:rPr>
              <a:t>What is legal UML?</a:t>
            </a:r>
          </a:p>
          <a:p>
            <a:pPr lvl="1">
              <a:lnSpc>
                <a:spcPct val="90000"/>
              </a:lnSpc>
            </a:pPr>
            <a:r>
              <a:rPr lang="en-US" altLang="ko-KR" dirty="0">
                <a:ea typeface="굴림" panose="020B0600000101010101" pitchFamily="50" charset="-127"/>
              </a:rPr>
              <a:t>a descriptive language: rigid formal syntax (like programming language)</a:t>
            </a:r>
          </a:p>
          <a:p>
            <a:pPr lvl="1">
              <a:lnSpc>
                <a:spcPct val="90000"/>
              </a:lnSpc>
            </a:pPr>
            <a:r>
              <a:rPr lang="en-US" altLang="ko-KR" dirty="0">
                <a:ea typeface="굴림" panose="020B0600000101010101" pitchFamily="50" charset="-127"/>
              </a:rPr>
              <a:t>a prescriptive language: shaped by usage and convention (like UML)</a:t>
            </a:r>
          </a:p>
          <a:p>
            <a:pPr lvl="1">
              <a:lnSpc>
                <a:spcPct val="90000"/>
              </a:lnSpc>
            </a:pPr>
            <a:r>
              <a:rPr lang="en-US" altLang="ko-KR" dirty="0">
                <a:ea typeface="굴림" panose="020B0600000101010101" pitchFamily="50" charset="-127"/>
              </a:rPr>
              <a:t>it's okay to omit things from UML diagrams if they aren't needed by team/supervisor/instructor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FAC5101D-B781-4095-8F17-4811B1CA9DB9}"/>
              </a:ext>
            </a:extLst>
          </p:cNvPr>
          <p:cNvSpPr>
            <a:spLocks noGrp="1"/>
          </p:cNvSpPr>
          <p:nvPr>
            <p:ph type="sldNum" sz="quarter" idx="10"/>
          </p:nvPr>
        </p:nvSpPr>
        <p:spPr/>
        <p:txBody>
          <a:bodyPr/>
          <a:lstStyle/>
          <a:p>
            <a:fld id="{F6E4A5C2-F90B-428B-8526-B9D2255ED26D}" type="slidenum">
              <a:rPr lang="en-US" altLang="ko-KR"/>
              <a:pPr/>
              <a:t>22</a:t>
            </a:fld>
            <a:endParaRPr lang="en-US" altLang="ko-KR"/>
          </a:p>
        </p:txBody>
      </p:sp>
      <p:sp>
        <p:nvSpPr>
          <p:cNvPr id="631810" name="Rectangle 1026">
            <a:extLst>
              <a:ext uri="{FF2B5EF4-FFF2-40B4-BE49-F238E27FC236}">
                <a16:creationId xmlns:a16="http://schemas.microsoft.com/office/drawing/2014/main" id="{8BA45662-3191-4FC4-8E08-6FC5C87FBB6C}"/>
              </a:ext>
            </a:extLst>
          </p:cNvPr>
          <p:cNvSpPr>
            <a:spLocks noGrp="1" noChangeArrowheads="1"/>
          </p:cNvSpPr>
          <p:nvPr>
            <p:ph type="title"/>
          </p:nvPr>
        </p:nvSpPr>
        <p:spPr/>
        <p:txBody>
          <a:bodyPr/>
          <a:lstStyle/>
          <a:p>
            <a:r>
              <a:rPr lang="en-US" altLang="ko-KR">
                <a:ea typeface="굴림" panose="020B0600000101010101" pitchFamily="50" charset="-127"/>
              </a:rPr>
              <a:t>Uses for UML</a:t>
            </a:r>
          </a:p>
        </p:txBody>
      </p:sp>
      <p:sp>
        <p:nvSpPr>
          <p:cNvPr id="631811" name="Rectangle 1027">
            <a:extLst>
              <a:ext uri="{FF2B5EF4-FFF2-40B4-BE49-F238E27FC236}">
                <a16:creationId xmlns:a16="http://schemas.microsoft.com/office/drawing/2014/main" id="{48196E83-9EA8-44CE-9C7A-06B2409E7322}"/>
              </a:ext>
            </a:extLst>
          </p:cNvPr>
          <p:cNvSpPr>
            <a:spLocks noGrp="1" noChangeArrowheads="1"/>
          </p:cNvSpPr>
          <p:nvPr>
            <p:ph type="body" idx="1"/>
          </p:nvPr>
        </p:nvSpPr>
        <p:spPr/>
        <p:txBody>
          <a:bodyPr/>
          <a:lstStyle/>
          <a:p>
            <a:pPr>
              <a:lnSpc>
                <a:spcPct val="80000"/>
              </a:lnSpc>
            </a:pPr>
            <a:r>
              <a:rPr lang="en-US" altLang="ko-KR" sz="2800">
                <a:ea typeface="굴림" panose="020B0600000101010101" pitchFamily="50" charset="-127"/>
              </a:rPr>
              <a:t>as a sketch: to communicate aspects of system</a:t>
            </a:r>
          </a:p>
          <a:p>
            <a:pPr lvl="1">
              <a:lnSpc>
                <a:spcPct val="80000"/>
              </a:lnSpc>
            </a:pPr>
            <a:r>
              <a:rPr lang="en-US" altLang="ko-KR" sz="2400">
                <a:ea typeface="굴림" panose="020B0600000101010101" pitchFamily="50" charset="-127"/>
              </a:rPr>
              <a:t>forward design: doing UML before coding</a:t>
            </a:r>
          </a:p>
          <a:p>
            <a:pPr lvl="1">
              <a:lnSpc>
                <a:spcPct val="80000"/>
              </a:lnSpc>
            </a:pPr>
            <a:r>
              <a:rPr lang="en-US" altLang="ko-KR" sz="2400">
                <a:ea typeface="굴림" panose="020B0600000101010101" pitchFamily="50" charset="-127"/>
              </a:rPr>
              <a:t>backward design: doing UML after coding as documentation</a:t>
            </a:r>
          </a:p>
          <a:p>
            <a:pPr lvl="1">
              <a:lnSpc>
                <a:spcPct val="80000"/>
              </a:lnSpc>
            </a:pPr>
            <a:r>
              <a:rPr lang="en-US" altLang="ko-KR" sz="2400">
                <a:ea typeface="굴림" panose="020B0600000101010101" pitchFamily="50" charset="-127"/>
              </a:rPr>
              <a:t>often done on whiteboard or paper</a:t>
            </a:r>
          </a:p>
          <a:p>
            <a:pPr lvl="1">
              <a:lnSpc>
                <a:spcPct val="80000"/>
              </a:lnSpc>
            </a:pPr>
            <a:r>
              <a:rPr lang="en-US" altLang="ko-KR" sz="2400">
                <a:ea typeface="굴림" panose="020B0600000101010101" pitchFamily="50" charset="-127"/>
              </a:rPr>
              <a:t>used to get rough selective ideas</a:t>
            </a:r>
          </a:p>
          <a:p>
            <a:pPr>
              <a:lnSpc>
                <a:spcPct val="80000"/>
              </a:lnSpc>
            </a:pPr>
            <a:endParaRPr lang="en-US" altLang="ko-KR" sz="2800">
              <a:ea typeface="굴림" panose="020B0600000101010101" pitchFamily="50" charset="-127"/>
            </a:endParaRPr>
          </a:p>
          <a:p>
            <a:pPr>
              <a:lnSpc>
                <a:spcPct val="80000"/>
              </a:lnSpc>
            </a:pPr>
            <a:r>
              <a:rPr lang="en-US" altLang="ko-KR" sz="2800">
                <a:ea typeface="굴림" panose="020B0600000101010101" pitchFamily="50" charset="-127"/>
              </a:rPr>
              <a:t>as a blueprint: a complete design to be implemented</a:t>
            </a:r>
          </a:p>
          <a:p>
            <a:pPr lvl="1">
              <a:lnSpc>
                <a:spcPct val="80000"/>
              </a:lnSpc>
            </a:pPr>
            <a:r>
              <a:rPr lang="en-US" altLang="ko-KR" sz="2400">
                <a:ea typeface="굴림" panose="020B0600000101010101" pitchFamily="50" charset="-127"/>
              </a:rPr>
              <a:t>sometimes done with CASE (Computer-Aided Software Engineering) tools</a:t>
            </a:r>
          </a:p>
          <a:p>
            <a:pPr>
              <a:lnSpc>
                <a:spcPct val="80000"/>
              </a:lnSpc>
            </a:pPr>
            <a:endParaRPr lang="en-US" altLang="ko-KR" sz="2800">
              <a:ea typeface="굴림" panose="020B0600000101010101" pitchFamily="50" charset="-127"/>
            </a:endParaRPr>
          </a:p>
          <a:p>
            <a:pPr>
              <a:lnSpc>
                <a:spcPct val="80000"/>
              </a:lnSpc>
            </a:pPr>
            <a:r>
              <a:rPr lang="en-US" altLang="ko-KR" sz="2800">
                <a:ea typeface="굴림" panose="020B0600000101010101" pitchFamily="50" charset="-127"/>
              </a:rPr>
              <a:t>as a programming language: with the right tools, code can be auto-generated and executed from UML</a:t>
            </a:r>
          </a:p>
          <a:p>
            <a:pPr lvl="1">
              <a:lnSpc>
                <a:spcPct val="80000"/>
              </a:lnSpc>
            </a:pPr>
            <a:r>
              <a:rPr lang="en-US" altLang="ko-KR" sz="2400">
                <a:ea typeface="굴림" panose="020B0600000101010101" pitchFamily="50" charset="-127"/>
              </a:rPr>
              <a:t>only good if this is faster than coding in a "real" language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92ABC679-FA4A-4333-921C-808F202949D7}"/>
              </a:ext>
            </a:extLst>
          </p:cNvPr>
          <p:cNvSpPr>
            <a:spLocks noGrp="1"/>
          </p:cNvSpPr>
          <p:nvPr>
            <p:ph type="sldNum" sz="quarter" idx="10"/>
          </p:nvPr>
        </p:nvSpPr>
        <p:spPr/>
        <p:txBody>
          <a:bodyPr/>
          <a:lstStyle/>
          <a:p>
            <a:fld id="{CFBF673F-B81C-4EF1-938A-1007D77C63A6}" type="slidenum">
              <a:rPr lang="en-US" altLang="ko-KR"/>
              <a:pPr/>
              <a:t>23</a:t>
            </a:fld>
            <a:endParaRPr lang="en-US" altLang="ko-KR"/>
          </a:p>
        </p:txBody>
      </p:sp>
      <p:sp>
        <p:nvSpPr>
          <p:cNvPr id="638978" name="Rectangle 2">
            <a:extLst>
              <a:ext uri="{FF2B5EF4-FFF2-40B4-BE49-F238E27FC236}">
                <a16:creationId xmlns:a16="http://schemas.microsoft.com/office/drawing/2014/main" id="{E9CBAA1D-21C9-44B0-8753-9E6CC540F072}"/>
              </a:ext>
            </a:extLst>
          </p:cNvPr>
          <p:cNvSpPr>
            <a:spLocks noGrp="1" noChangeArrowheads="1"/>
          </p:cNvSpPr>
          <p:nvPr>
            <p:ph type="title"/>
          </p:nvPr>
        </p:nvSpPr>
        <p:spPr/>
        <p:txBody>
          <a:bodyPr/>
          <a:lstStyle/>
          <a:p>
            <a:r>
              <a:rPr lang="en-US" altLang="ko-KR">
                <a:ea typeface="굴림" panose="020B0600000101010101" pitchFamily="50" charset="-127"/>
              </a:rPr>
              <a:t>UML class diagrams</a:t>
            </a:r>
          </a:p>
        </p:txBody>
      </p:sp>
      <p:sp>
        <p:nvSpPr>
          <p:cNvPr id="638979" name="Rectangle 3">
            <a:extLst>
              <a:ext uri="{FF2B5EF4-FFF2-40B4-BE49-F238E27FC236}">
                <a16:creationId xmlns:a16="http://schemas.microsoft.com/office/drawing/2014/main" id="{01C274FD-894C-4AF4-87F9-D263A5BB9894}"/>
              </a:ext>
            </a:extLst>
          </p:cNvPr>
          <p:cNvSpPr>
            <a:spLocks noGrp="1" noChangeArrowheads="1"/>
          </p:cNvSpPr>
          <p:nvPr>
            <p:ph type="body" idx="1"/>
          </p:nvPr>
        </p:nvSpPr>
        <p:spPr/>
        <p:txBody>
          <a:bodyPr/>
          <a:lstStyle/>
          <a:p>
            <a:r>
              <a:rPr lang="en-US" altLang="ko-KR">
                <a:ea typeface="굴림" panose="020B0600000101010101" pitchFamily="50" charset="-127"/>
              </a:rPr>
              <a:t>What is a UML class diagram?</a:t>
            </a:r>
          </a:p>
          <a:p>
            <a:endParaRPr lang="en-US" altLang="ko-KR">
              <a:ea typeface="굴림" panose="020B0600000101010101" pitchFamily="50" charset="-127"/>
            </a:endParaRPr>
          </a:p>
          <a:p>
            <a:endParaRPr lang="en-US" altLang="ko-KR">
              <a:ea typeface="굴림" panose="020B0600000101010101" pitchFamily="50" charset="-127"/>
            </a:endParaRPr>
          </a:p>
          <a:p>
            <a:endParaRPr lang="en-US" altLang="ko-KR">
              <a:ea typeface="굴림" panose="020B0600000101010101" pitchFamily="50" charset="-127"/>
            </a:endParaRPr>
          </a:p>
          <a:p>
            <a:r>
              <a:rPr lang="en-US" altLang="ko-KR">
                <a:ea typeface="굴림" panose="020B0600000101010101" pitchFamily="50" charset="-127"/>
              </a:rPr>
              <a:t>What are some things that are </a:t>
            </a:r>
            <a:r>
              <a:rPr lang="en-US" altLang="ko-KR" u="sng">
                <a:ea typeface="굴림" panose="020B0600000101010101" pitchFamily="50" charset="-127"/>
              </a:rPr>
              <a:t>not</a:t>
            </a:r>
            <a:r>
              <a:rPr lang="en-US" altLang="ko-KR">
                <a:ea typeface="굴림" panose="020B0600000101010101" pitchFamily="50" charset="-127"/>
              </a:rPr>
              <a:t> represented in a UML class diagram?</a:t>
            </a:r>
          </a:p>
        </p:txBody>
      </p:sp>
      <p:sp>
        <p:nvSpPr>
          <p:cNvPr id="638980" name="Text Box 4">
            <a:extLst>
              <a:ext uri="{FF2B5EF4-FFF2-40B4-BE49-F238E27FC236}">
                <a16:creationId xmlns:a16="http://schemas.microsoft.com/office/drawing/2014/main" id="{039CFBEA-7246-43AA-A2B7-2C30775842AD}"/>
              </a:ext>
            </a:extLst>
          </p:cNvPr>
          <p:cNvSpPr txBox="1">
            <a:spLocks noChangeArrowheads="1"/>
          </p:cNvSpPr>
          <p:nvPr/>
        </p:nvSpPr>
        <p:spPr bwMode="auto">
          <a:xfrm>
            <a:off x="0" y="4800600"/>
            <a:ext cx="9144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defRPr>
            </a:lvl1pPr>
            <a:lvl2pPr marL="803275" indent="-346075" eaLnBrk="0" hangingPunct="0">
              <a:defRPr kumimoji="1" sz="2400">
                <a:solidFill>
                  <a:schemeClr val="tx1"/>
                </a:solidFill>
                <a:latin typeface="Times New Roman" panose="02020603050405020304" pitchFamily="18" charset="0"/>
              </a:defRPr>
            </a:lvl2pPr>
            <a:lvl3pPr marL="917575"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lnSpc>
                <a:spcPct val="80000"/>
              </a:lnSpc>
              <a:spcBef>
                <a:spcPct val="20000"/>
              </a:spcBef>
              <a:buClr>
                <a:schemeClr val="hlink"/>
              </a:buClr>
              <a:buSzPct val="55000"/>
              <a:buFont typeface="Wingdings" panose="05000000000000000000" pitchFamily="2" charset="2"/>
              <a:buChar char="n"/>
            </a:pPr>
            <a:r>
              <a:rPr kumimoji="0" lang="en-US" altLang="ko-KR">
                <a:latin typeface="Tahoma" panose="020B0604030504040204" pitchFamily="34" charset="0"/>
                <a:ea typeface="굴림" panose="020B0600000101010101" pitchFamily="50" charset="-127"/>
              </a:rPr>
              <a:t>details of how the classes interact with each other</a:t>
            </a:r>
          </a:p>
          <a:p>
            <a:pPr lvl="1" eaLnBrk="1" hangingPunct="1">
              <a:lnSpc>
                <a:spcPct val="80000"/>
              </a:lnSpc>
              <a:spcBef>
                <a:spcPct val="20000"/>
              </a:spcBef>
              <a:buClr>
                <a:schemeClr val="hlink"/>
              </a:buClr>
              <a:buSzPct val="55000"/>
              <a:buFont typeface="Wingdings" panose="05000000000000000000" pitchFamily="2" charset="2"/>
              <a:buChar char="n"/>
            </a:pPr>
            <a:r>
              <a:rPr kumimoji="0" lang="en-US" altLang="ko-KR">
                <a:latin typeface="Tahoma" panose="020B0604030504040204" pitchFamily="34" charset="0"/>
                <a:ea typeface="굴림" panose="020B0600000101010101" pitchFamily="50" charset="-127"/>
              </a:rPr>
              <a:t>algorithmic details; how a particular behavior is implemented</a:t>
            </a:r>
          </a:p>
        </p:txBody>
      </p:sp>
      <p:sp>
        <p:nvSpPr>
          <p:cNvPr id="638981" name="Text Box 5">
            <a:extLst>
              <a:ext uri="{FF2B5EF4-FFF2-40B4-BE49-F238E27FC236}">
                <a16:creationId xmlns:a16="http://schemas.microsoft.com/office/drawing/2014/main" id="{BC7D8782-59D0-4D16-B039-8735C755D1A5}"/>
              </a:ext>
            </a:extLst>
          </p:cNvPr>
          <p:cNvSpPr txBox="1">
            <a:spLocks noChangeArrowheads="1"/>
          </p:cNvSpPr>
          <p:nvPr/>
        </p:nvSpPr>
        <p:spPr bwMode="auto">
          <a:xfrm>
            <a:off x="0" y="1905000"/>
            <a:ext cx="914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defRPr>
            </a:lvl1pPr>
            <a:lvl2pPr marL="803275" indent="-346075" eaLnBrk="0" hangingPunct="0">
              <a:defRPr kumimoji="1" sz="2400">
                <a:solidFill>
                  <a:schemeClr val="tx1"/>
                </a:solidFill>
                <a:latin typeface="Times New Roman" panose="02020603050405020304" pitchFamily="18" charset="0"/>
              </a:defRPr>
            </a:lvl2pPr>
            <a:lvl3pPr marL="917575"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lnSpc>
                <a:spcPct val="80000"/>
              </a:lnSpc>
              <a:spcBef>
                <a:spcPct val="20000"/>
              </a:spcBef>
              <a:buClr>
                <a:schemeClr val="hlink"/>
              </a:buClr>
              <a:buSzPct val="55000"/>
              <a:buFont typeface="Wingdings" panose="05000000000000000000" pitchFamily="2" charset="2"/>
              <a:buChar char="n"/>
            </a:pPr>
            <a:r>
              <a:rPr kumimoji="0" lang="en-US" altLang="ko-KR" b="1">
                <a:latin typeface="Tahoma" panose="020B0604030504040204" pitchFamily="34" charset="0"/>
                <a:ea typeface="굴림" panose="020B0600000101010101" pitchFamily="50" charset="-127"/>
              </a:rPr>
              <a:t>UML class diagram</a:t>
            </a:r>
            <a:r>
              <a:rPr kumimoji="0" lang="en-US" altLang="ko-KR">
                <a:latin typeface="Tahoma" panose="020B0604030504040204" pitchFamily="34" charset="0"/>
                <a:ea typeface="굴림" panose="020B0600000101010101" pitchFamily="50" charset="-127"/>
              </a:rPr>
              <a:t>: a picture of the classes in an OO system, their fields and methods, and connections between the classes that interact or inherit from each other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8981"/>
                                        </p:tgtEl>
                                        <p:attrNameLst>
                                          <p:attrName>style.visibility</p:attrName>
                                        </p:attrNameLst>
                                      </p:cBhvr>
                                      <p:to>
                                        <p:strVal val="visible"/>
                                      </p:to>
                                    </p:set>
                                    <p:anim calcmode="lin" valueType="num">
                                      <p:cBhvr additive="base">
                                        <p:cTn id="7" dur="500" fill="hold"/>
                                        <p:tgtEl>
                                          <p:spTgt spid="638981"/>
                                        </p:tgtEl>
                                        <p:attrNameLst>
                                          <p:attrName>ppt_x</p:attrName>
                                        </p:attrNameLst>
                                      </p:cBhvr>
                                      <p:tavLst>
                                        <p:tav tm="0">
                                          <p:val>
                                            <p:strVal val="0-#ppt_w/2"/>
                                          </p:val>
                                        </p:tav>
                                        <p:tav tm="100000">
                                          <p:val>
                                            <p:strVal val="#ppt_x"/>
                                          </p:val>
                                        </p:tav>
                                      </p:tavLst>
                                    </p:anim>
                                    <p:anim calcmode="lin" valueType="num">
                                      <p:cBhvr additive="base">
                                        <p:cTn id="8" dur="500" fill="hold"/>
                                        <p:tgtEl>
                                          <p:spTgt spid="6389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8980"/>
                                        </p:tgtEl>
                                        <p:attrNameLst>
                                          <p:attrName>style.visibility</p:attrName>
                                        </p:attrNameLst>
                                      </p:cBhvr>
                                      <p:to>
                                        <p:strVal val="visible"/>
                                      </p:to>
                                    </p:set>
                                    <p:anim calcmode="lin" valueType="num">
                                      <p:cBhvr additive="base">
                                        <p:cTn id="13" dur="500" fill="hold"/>
                                        <p:tgtEl>
                                          <p:spTgt spid="638980"/>
                                        </p:tgtEl>
                                        <p:attrNameLst>
                                          <p:attrName>ppt_x</p:attrName>
                                        </p:attrNameLst>
                                      </p:cBhvr>
                                      <p:tavLst>
                                        <p:tav tm="0">
                                          <p:val>
                                            <p:strVal val="#ppt_x"/>
                                          </p:val>
                                        </p:tav>
                                        <p:tav tm="100000">
                                          <p:val>
                                            <p:strVal val="#ppt_x"/>
                                          </p:val>
                                        </p:tav>
                                      </p:tavLst>
                                    </p:anim>
                                    <p:anim calcmode="lin" valueType="num">
                                      <p:cBhvr additive="base">
                                        <p:cTn id="14" dur="500" fill="hold"/>
                                        <p:tgtEl>
                                          <p:spTgt spid="638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autoUpdateAnimBg="0"/>
      <p:bldP spid="63898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8E309A46-EFC3-4214-B4CF-47BFE4EABC6B}"/>
              </a:ext>
            </a:extLst>
          </p:cNvPr>
          <p:cNvSpPr>
            <a:spLocks noGrp="1"/>
          </p:cNvSpPr>
          <p:nvPr>
            <p:ph type="sldNum" sz="quarter" idx="10"/>
          </p:nvPr>
        </p:nvSpPr>
        <p:spPr/>
        <p:txBody>
          <a:bodyPr/>
          <a:lstStyle/>
          <a:p>
            <a:fld id="{B3B631F1-8011-48C9-9AC7-DD371930035E}" type="slidenum">
              <a:rPr lang="en-US" altLang="ko-KR"/>
              <a:pPr/>
              <a:t>24</a:t>
            </a:fld>
            <a:endParaRPr lang="en-US" altLang="ko-KR"/>
          </a:p>
        </p:txBody>
      </p:sp>
      <p:sp>
        <p:nvSpPr>
          <p:cNvPr id="618498" name="Rectangle 2">
            <a:extLst>
              <a:ext uri="{FF2B5EF4-FFF2-40B4-BE49-F238E27FC236}">
                <a16:creationId xmlns:a16="http://schemas.microsoft.com/office/drawing/2014/main" id="{13DFFAE0-3216-4BC3-A933-B1E8350F124A}"/>
              </a:ext>
            </a:extLst>
          </p:cNvPr>
          <p:cNvSpPr>
            <a:spLocks noGrp="1" noChangeArrowheads="1"/>
          </p:cNvSpPr>
          <p:nvPr>
            <p:ph type="title"/>
          </p:nvPr>
        </p:nvSpPr>
        <p:spPr/>
        <p:txBody>
          <a:bodyPr/>
          <a:lstStyle/>
          <a:p>
            <a:r>
              <a:rPr lang="en-US" altLang="ko-KR">
                <a:ea typeface="굴림" panose="020B0600000101010101" pitchFamily="50" charset="-127"/>
              </a:rPr>
              <a:t>Diagram of one class</a:t>
            </a:r>
          </a:p>
        </p:txBody>
      </p:sp>
      <p:sp>
        <p:nvSpPr>
          <p:cNvPr id="618499" name="Rectangle 3">
            <a:extLst>
              <a:ext uri="{FF2B5EF4-FFF2-40B4-BE49-F238E27FC236}">
                <a16:creationId xmlns:a16="http://schemas.microsoft.com/office/drawing/2014/main" id="{AEB4ACE1-2065-45DF-8040-98C41440B1C9}"/>
              </a:ext>
            </a:extLst>
          </p:cNvPr>
          <p:cNvSpPr>
            <a:spLocks noGrp="1" noChangeArrowheads="1"/>
          </p:cNvSpPr>
          <p:nvPr>
            <p:ph type="body" idx="1"/>
          </p:nvPr>
        </p:nvSpPr>
        <p:spPr/>
        <p:txBody>
          <a:bodyPr/>
          <a:lstStyle/>
          <a:p>
            <a:pPr>
              <a:lnSpc>
                <a:spcPct val="80000"/>
              </a:lnSpc>
              <a:tabLst>
                <a:tab pos="2054225" algn="l"/>
                <a:tab pos="2511425" algn="l"/>
              </a:tabLst>
            </a:pPr>
            <a:r>
              <a:rPr lang="en-US" altLang="ko-KR" sz="2800">
                <a:ea typeface="굴림" panose="020B0600000101010101" pitchFamily="50" charset="-127"/>
              </a:rPr>
              <a:t>class name in top of box</a:t>
            </a:r>
          </a:p>
          <a:p>
            <a:pPr lvl="1">
              <a:lnSpc>
                <a:spcPct val="80000"/>
              </a:lnSpc>
              <a:tabLst>
                <a:tab pos="2054225" algn="l"/>
                <a:tab pos="2511425" algn="l"/>
              </a:tabLst>
            </a:pPr>
            <a:r>
              <a:rPr lang="en-US" altLang="ko-KR" sz="2400">
                <a:ea typeface="굴림" panose="020B0600000101010101" pitchFamily="50" charset="-127"/>
              </a:rPr>
              <a:t>write &lt;&lt;interface&gt;&gt; on top of interfaces' names</a:t>
            </a:r>
          </a:p>
          <a:p>
            <a:pPr lvl="1">
              <a:lnSpc>
                <a:spcPct val="80000"/>
              </a:lnSpc>
              <a:tabLst>
                <a:tab pos="2054225" algn="l"/>
                <a:tab pos="2511425" algn="l"/>
              </a:tabLst>
            </a:pPr>
            <a:r>
              <a:rPr lang="en-US" altLang="ko-KR" sz="2400">
                <a:ea typeface="굴림" panose="020B0600000101010101" pitchFamily="50" charset="-127"/>
              </a:rPr>
              <a:t>use </a:t>
            </a:r>
            <a:r>
              <a:rPr lang="en-US" altLang="ko-KR" sz="2400" i="1">
                <a:ea typeface="굴림" panose="020B0600000101010101" pitchFamily="50" charset="-127"/>
              </a:rPr>
              <a:t>italics</a:t>
            </a:r>
            <a:r>
              <a:rPr lang="en-US" altLang="ko-KR" sz="2400">
                <a:ea typeface="굴림" panose="020B0600000101010101" pitchFamily="50" charset="-127"/>
              </a:rPr>
              <a:t> for an </a:t>
            </a:r>
            <a:r>
              <a:rPr lang="en-US" altLang="ko-KR" sz="2400" i="1">
                <a:ea typeface="굴림" panose="020B0600000101010101" pitchFamily="50" charset="-127"/>
              </a:rPr>
              <a:t>abstract class</a:t>
            </a:r>
            <a:r>
              <a:rPr lang="en-US" altLang="ko-KR" sz="2400">
                <a:ea typeface="굴림" panose="020B0600000101010101" pitchFamily="50" charset="-127"/>
              </a:rPr>
              <a:t> name</a:t>
            </a:r>
          </a:p>
          <a:p>
            <a:pPr>
              <a:lnSpc>
                <a:spcPct val="80000"/>
              </a:lnSpc>
              <a:tabLst>
                <a:tab pos="2054225" algn="l"/>
                <a:tab pos="2511425" algn="l"/>
              </a:tabLst>
            </a:pPr>
            <a:endParaRPr lang="en-US" altLang="ko-KR" sz="2800">
              <a:ea typeface="굴림" panose="020B0600000101010101" pitchFamily="50" charset="-127"/>
            </a:endParaRPr>
          </a:p>
          <a:p>
            <a:pPr>
              <a:lnSpc>
                <a:spcPct val="80000"/>
              </a:lnSpc>
              <a:tabLst>
                <a:tab pos="2054225" algn="l"/>
                <a:tab pos="2511425" algn="l"/>
              </a:tabLst>
            </a:pPr>
            <a:r>
              <a:rPr lang="en-US" altLang="ko-KR" sz="2800">
                <a:ea typeface="굴림" panose="020B0600000101010101" pitchFamily="50" charset="-127"/>
              </a:rPr>
              <a:t>attributes (optional)</a:t>
            </a:r>
          </a:p>
          <a:p>
            <a:pPr lvl="1">
              <a:lnSpc>
                <a:spcPct val="80000"/>
              </a:lnSpc>
              <a:tabLst>
                <a:tab pos="2054225" algn="l"/>
                <a:tab pos="2511425" algn="l"/>
              </a:tabLst>
            </a:pPr>
            <a:r>
              <a:rPr lang="en-US" altLang="ko-KR" sz="2400">
                <a:ea typeface="굴림" panose="020B0600000101010101" pitchFamily="50" charset="-127"/>
              </a:rPr>
              <a:t>should include all fields of the object</a:t>
            </a:r>
          </a:p>
          <a:p>
            <a:pPr>
              <a:lnSpc>
                <a:spcPct val="80000"/>
              </a:lnSpc>
              <a:tabLst>
                <a:tab pos="2054225" algn="l"/>
                <a:tab pos="2511425" algn="l"/>
              </a:tabLst>
            </a:pPr>
            <a:endParaRPr lang="en-US" altLang="ko-KR" sz="2800">
              <a:ea typeface="굴림" panose="020B0600000101010101" pitchFamily="50" charset="-127"/>
            </a:endParaRPr>
          </a:p>
          <a:p>
            <a:pPr>
              <a:lnSpc>
                <a:spcPct val="80000"/>
              </a:lnSpc>
              <a:tabLst>
                <a:tab pos="2054225" algn="l"/>
                <a:tab pos="2511425" algn="l"/>
              </a:tabLst>
            </a:pPr>
            <a:r>
              <a:rPr lang="en-US" altLang="ko-KR" sz="2800">
                <a:ea typeface="굴림" panose="020B0600000101010101" pitchFamily="50" charset="-127"/>
              </a:rPr>
              <a:t>operations / methods (optional)</a:t>
            </a:r>
          </a:p>
          <a:p>
            <a:pPr lvl="1">
              <a:lnSpc>
                <a:spcPct val="80000"/>
              </a:lnSpc>
              <a:tabLst>
                <a:tab pos="2054225" algn="l"/>
                <a:tab pos="2511425" algn="l"/>
              </a:tabLst>
            </a:pPr>
            <a:r>
              <a:rPr lang="en-US" altLang="ko-KR" sz="2400">
                <a:ea typeface="굴림" panose="020B0600000101010101" pitchFamily="50" charset="-127"/>
              </a:rPr>
              <a:t>may omit trivial (get/set) methods</a:t>
            </a:r>
          </a:p>
          <a:p>
            <a:pPr lvl="2">
              <a:lnSpc>
                <a:spcPct val="80000"/>
              </a:lnSpc>
              <a:tabLst>
                <a:tab pos="2054225" algn="l"/>
                <a:tab pos="2511425" algn="l"/>
              </a:tabLst>
            </a:pPr>
            <a:r>
              <a:rPr lang="en-US" altLang="ko-KR" sz="2000">
                <a:ea typeface="굴림" panose="020B0600000101010101" pitchFamily="50" charset="-127"/>
              </a:rPr>
              <a:t>but don't omit any methods from an interface!</a:t>
            </a:r>
          </a:p>
          <a:p>
            <a:pPr lvl="1">
              <a:lnSpc>
                <a:spcPct val="80000"/>
              </a:lnSpc>
              <a:tabLst>
                <a:tab pos="2054225" algn="l"/>
                <a:tab pos="2511425" algn="l"/>
              </a:tabLst>
            </a:pPr>
            <a:r>
              <a:rPr lang="en-US" altLang="ko-KR" sz="2400">
                <a:ea typeface="굴림" panose="020B0600000101010101" pitchFamily="50" charset="-127"/>
              </a:rPr>
              <a:t>should not include inherited methods</a:t>
            </a:r>
          </a:p>
          <a:p>
            <a:pPr lvl="1">
              <a:lnSpc>
                <a:spcPct val="80000"/>
              </a:lnSpc>
              <a:buFont typeface="Wingdings" panose="05000000000000000000" pitchFamily="2" charset="2"/>
              <a:buNone/>
              <a:tabLst>
                <a:tab pos="2054225" algn="l"/>
                <a:tab pos="2511425" algn="l"/>
              </a:tabLst>
            </a:pPr>
            <a:endParaRPr lang="en-US" altLang="ko-KR" sz="2400">
              <a:ea typeface="굴림" panose="020B0600000101010101" pitchFamily="50" charset="-127"/>
            </a:endParaRPr>
          </a:p>
        </p:txBody>
      </p:sp>
      <p:pic>
        <p:nvPicPr>
          <p:cNvPr id="618512" name="Picture 16" descr="static-members">
            <a:extLst>
              <a:ext uri="{FF2B5EF4-FFF2-40B4-BE49-F238E27FC236}">
                <a16:creationId xmlns:a16="http://schemas.microsoft.com/office/drawing/2014/main" id="{D40E430A-9B4A-4DA1-A837-9BA4E7901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6" t="4167" r="64938" b="16280"/>
          <a:stretch>
            <a:fillRect/>
          </a:stretch>
        </p:blipFill>
        <p:spPr bwMode="auto">
          <a:xfrm>
            <a:off x="6477000" y="4038600"/>
            <a:ext cx="25463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523" name="Picture 27">
            <a:extLst>
              <a:ext uri="{FF2B5EF4-FFF2-40B4-BE49-F238E27FC236}">
                <a16:creationId xmlns:a16="http://schemas.microsoft.com/office/drawing/2014/main" id="{7F248B3B-D049-4366-AB4A-53641F92D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55825"/>
            <a:ext cx="29765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A1A3F2E1-60F5-4A78-BEA4-C2521B6F228C}"/>
              </a:ext>
            </a:extLst>
          </p:cNvPr>
          <p:cNvSpPr>
            <a:spLocks noGrp="1"/>
          </p:cNvSpPr>
          <p:nvPr>
            <p:ph type="sldNum" sz="quarter" idx="10"/>
          </p:nvPr>
        </p:nvSpPr>
        <p:spPr/>
        <p:txBody>
          <a:bodyPr/>
          <a:lstStyle/>
          <a:p>
            <a:fld id="{9C7A4140-7569-4C76-B734-9D65D7962791}" type="slidenum">
              <a:rPr lang="en-US" altLang="ko-KR"/>
              <a:pPr/>
              <a:t>25</a:t>
            </a:fld>
            <a:endParaRPr lang="en-US" altLang="ko-KR"/>
          </a:p>
        </p:txBody>
      </p:sp>
      <p:sp>
        <p:nvSpPr>
          <p:cNvPr id="637954" name="Rectangle 2">
            <a:extLst>
              <a:ext uri="{FF2B5EF4-FFF2-40B4-BE49-F238E27FC236}">
                <a16:creationId xmlns:a16="http://schemas.microsoft.com/office/drawing/2014/main" id="{E73FE096-37FF-4793-9DA9-FEA2C7D346F9}"/>
              </a:ext>
            </a:extLst>
          </p:cNvPr>
          <p:cNvSpPr>
            <a:spLocks noGrp="1" noChangeArrowheads="1"/>
          </p:cNvSpPr>
          <p:nvPr>
            <p:ph type="title"/>
          </p:nvPr>
        </p:nvSpPr>
        <p:spPr/>
        <p:txBody>
          <a:bodyPr/>
          <a:lstStyle/>
          <a:p>
            <a:r>
              <a:rPr lang="en-US" altLang="ko-KR">
                <a:ea typeface="굴림" panose="020B0600000101010101" pitchFamily="50" charset="-127"/>
              </a:rPr>
              <a:t>Class attributes</a:t>
            </a:r>
          </a:p>
        </p:txBody>
      </p:sp>
      <p:sp>
        <p:nvSpPr>
          <p:cNvPr id="637955" name="Rectangle 3">
            <a:extLst>
              <a:ext uri="{FF2B5EF4-FFF2-40B4-BE49-F238E27FC236}">
                <a16:creationId xmlns:a16="http://schemas.microsoft.com/office/drawing/2014/main" id="{E00BAFA8-053E-4AA2-BB3D-740875BA8FBF}"/>
              </a:ext>
            </a:extLst>
          </p:cNvPr>
          <p:cNvSpPr>
            <a:spLocks noGrp="1" noChangeArrowheads="1"/>
          </p:cNvSpPr>
          <p:nvPr>
            <p:ph type="body" idx="1"/>
          </p:nvPr>
        </p:nvSpPr>
        <p:spPr/>
        <p:txBody>
          <a:bodyPr/>
          <a:lstStyle/>
          <a:p>
            <a:pPr>
              <a:lnSpc>
                <a:spcPct val="80000"/>
              </a:lnSpc>
              <a:tabLst>
                <a:tab pos="2054225" algn="l"/>
                <a:tab pos="2511425" algn="l"/>
              </a:tabLst>
            </a:pPr>
            <a:r>
              <a:rPr lang="en-US" altLang="ko-KR" sz="2800">
                <a:ea typeface="굴림" panose="020B0600000101010101" pitchFamily="50" charset="-127"/>
              </a:rPr>
              <a:t>attributes (fields, instance variables)</a:t>
            </a:r>
          </a:p>
          <a:p>
            <a:pPr lvl="1">
              <a:lnSpc>
                <a:spcPct val="80000"/>
              </a:lnSpc>
              <a:tabLst>
                <a:tab pos="2054225" algn="l"/>
                <a:tab pos="2511425" algn="l"/>
              </a:tabLst>
            </a:pPr>
            <a:r>
              <a:rPr lang="en-US" altLang="ko-KR" sz="2400" i="1">
                <a:ea typeface="굴림" panose="020B0600000101010101" pitchFamily="50" charset="-127"/>
              </a:rPr>
              <a:t>visibility</a:t>
            </a:r>
            <a:r>
              <a:rPr lang="en-US" altLang="ko-KR" sz="2400">
                <a:ea typeface="굴림" panose="020B0600000101010101" pitchFamily="50" charset="-127"/>
              </a:rPr>
              <a:t> </a:t>
            </a:r>
            <a:r>
              <a:rPr lang="en-US" altLang="ko-KR" sz="2400" i="1">
                <a:ea typeface="굴림" panose="020B0600000101010101" pitchFamily="50" charset="-127"/>
              </a:rPr>
              <a:t>name</a:t>
            </a:r>
            <a:r>
              <a:rPr lang="en-US" altLang="ko-KR" sz="2400">
                <a:ea typeface="굴림" panose="020B0600000101010101" pitchFamily="50" charset="-127"/>
              </a:rPr>
              <a:t> : </a:t>
            </a:r>
            <a:r>
              <a:rPr lang="en-US" altLang="ko-KR" sz="2400" i="1">
                <a:ea typeface="굴림" panose="020B0600000101010101" pitchFamily="50" charset="-127"/>
              </a:rPr>
              <a:t>type</a:t>
            </a:r>
            <a:r>
              <a:rPr lang="en-US" altLang="ko-KR" sz="2400">
                <a:ea typeface="굴림" panose="020B0600000101010101" pitchFamily="50" charset="-127"/>
              </a:rPr>
              <a:t> </a:t>
            </a:r>
            <a:r>
              <a:rPr lang="en-US" altLang="ko-KR" sz="2400">
                <a:solidFill>
                  <a:srgbClr val="808080"/>
                </a:solidFill>
                <a:ea typeface="굴림" panose="020B0600000101010101" pitchFamily="50" charset="-127"/>
              </a:rPr>
              <a:t>[</a:t>
            </a:r>
            <a:r>
              <a:rPr lang="en-US" altLang="ko-KR" sz="2400" i="1">
                <a:solidFill>
                  <a:srgbClr val="808080"/>
                </a:solidFill>
                <a:ea typeface="굴림" panose="020B0600000101010101" pitchFamily="50" charset="-127"/>
              </a:rPr>
              <a:t>count</a:t>
            </a:r>
            <a:r>
              <a:rPr lang="en-US" altLang="ko-KR" sz="2400">
                <a:solidFill>
                  <a:srgbClr val="808080"/>
                </a:solidFill>
                <a:ea typeface="굴림" panose="020B0600000101010101" pitchFamily="50" charset="-127"/>
              </a:rPr>
              <a:t>] = </a:t>
            </a:r>
            <a:r>
              <a:rPr lang="en-US" altLang="ko-KR" sz="2400" i="1">
                <a:solidFill>
                  <a:srgbClr val="808080"/>
                </a:solidFill>
                <a:ea typeface="굴림" panose="020B0600000101010101" pitchFamily="50" charset="-127"/>
              </a:rPr>
              <a:t>default_value</a:t>
            </a:r>
            <a:endParaRPr lang="en-US" altLang="ko-KR" sz="2400">
              <a:ea typeface="굴림" panose="020B0600000101010101" pitchFamily="50" charset="-127"/>
            </a:endParaRPr>
          </a:p>
          <a:p>
            <a:pPr lvl="1">
              <a:lnSpc>
                <a:spcPct val="80000"/>
              </a:lnSpc>
              <a:tabLst>
                <a:tab pos="2054225" algn="l"/>
                <a:tab pos="2511425" algn="l"/>
              </a:tabLst>
            </a:pPr>
            <a:endParaRPr lang="en-US" altLang="ko-KR" sz="2400">
              <a:ea typeface="굴림" panose="020B0600000101010101" pitchFamily="50" charset="-127"/>
            </a:endParaRPr>
          </a:p>
          <a:p>
            <a:pPr lvl="1">
              <a:lnSpc>
                <a:spcPct val="80000"/>
              </a:lnSpc>
              <a:tabLst>
                <a:tab pos="2054225" algn="l"/>
                <a:tab pos="2511425" algn="l"/>
              </a:tabLst>
            </a:pPr>
            <a:r>
              <a:rPr lang="en-US" altLang="ko-KR" sz="2400">
                <a:ea typeface="굴림" panose="020B0600000101010101" pitchFamily="50" charset="-127"/>
              </a:rPr>
              <a:t>visibility:	+	public</a:t>
            </a:r>
            <a:br>
              <a:rPr lang="en-US" altLang="ko-KR" sz="2400">
                <a:ea typeface="굴림" panose="020B0600000101010101" pitchFamily="50" charset="-127"/>
              </a:rPr>
            </a:br>
            <a:r>
              <a:rPr lang="en-US" altLang="ko-KR" sz="2400">
                <a:ea typeface="굴림" panose="020B0600000101010101" pitchFamily="50" charset="-127"/>
              </a:rPr>
              <a:t>	#	protected</a:t>
            </a:r>
            <a:br>
              <a:rPr lang="en-US" altLang="ko-KR" sz="2400">
                <a:ea typeface="굴림" panose="020B0600000101010101" pitchFamily="50" charset="-127"/>
              </a:rPr>
            </a:br>
            <a:r>
              <a:rPr lang="en-US" altLang="ko-KR" sz="2400">
                <a:ea typeface="굴림" panose="020B0600000101010101" pitchFamily="50" charset="-127"/>
              </a:rPr>
              <a:t>	-	private</a:t>
            </a:r>
            <a:br>
              <a:rPr lang="en-US" altLang="ko-KR" sz="2400">
                <a:ea typeface="굴림" panose="020B0600000101010101" pitchFamily="50" charset="-127"/>
              </a:rPr>
            </a:br>
            <a:r>
              <a:rPr lang="en-US" altLang="ko-KR" sz="2400">
                <a:ea typeface="굴림" panose="020B0600000101010101" pitchFamily="50" charset="-127"/>
              </a:rPr>
              <a:t>	~	package (default)</a:t>
            </a:r>
            <a:br>
              <a:rPr lang="en-US" altLang="ko-KR" sz="2400">
                <a:ea typeface="굴림" panose="020B0600000101010101" pitchFamily="50" charset="-127"/>
              </a:rPr>
            </a:br>
            <a:r>
              <a:rPr lang="en-US" altLang="ko-KR" sz="2400">
                <a:ea typeface="굴림" panose="020B0600000101010101" pitchFamily="50" charset="-127"/>
              </a:rPr>
              <a:t>	/	derived</a:t>
            </a:r>
          </a:p>
          <a:p>
            <a:pPr lvl="1">
              <a:lnSpc>
                <a:spcPct val="80000"/>
              </a:lnSpc>
              <a:tabLst>
                <a:tab pos="2054225" algn="l"/>
                <a:tab pos="2511425" algn="l"/>
              </a:tabLst>
            </a:pPr>
            <a:r>
              <a:rPr lang="en-US" altLang="ko-KR" sz="2400">
                <a:ea typeface="굴림" panose="020B0600000101010101" pitchFamily="50" charset="-127"/>
              </a:rPr>
              <a:t>underline </a:t>
            </a:r>
            <a:r>
              <a:rPr lang="en-US" altLang="ko-KR" sz="2400" u="sng">
                <a:ea typeface="굴림" panose="020B0600000101010101" pitchFamily="50" charset="-127"/>
              </a:rPr>
              <a:t>static attributes</a:t>
            </a:r>
          </a:p>
          <a:p>
            <a:pPr lvl="1">
              <a:lnSpc>
                <a:spcPct val="80000"/>
              </a:lnSpc>
              <a:tabLst>
                <a:tab pos="2054225" algn="l"/>
                <a:tab pos="2511425" algn="l"/>
              </a:tabLst>
            </a:pPr>
            <a:endParaRPr lang="en-US" altLang="ko-KR" sz="2400">
              <a:ea typeface="굴림" panose="020B0600000101010101" pitchFamily="50" charset="-127"/>
            </a:endParaRPr>
          </a:p>
          <a:p>
            <a:pPr lvl="1">
              <a:lnSpc>
                <a:spcPct val="80000"/>
              </a:lnSpc>
              <a:tabLst>
                <a:tab pos="2054225" algn="l"/>
                <a:tab pos="2511425" algn="l"/>
              </a:tabLst>
            </a:pPr>
            <a:r>
              <a:rPr lang="en-US" altLang="ko-KR" sz="2400" b="1">
                <a:ea typeface="굴림" panose="020B0600000101010101" pitchFamily="50" charset="-127"/>
              </a:rPr>
              <a:t>derived attribute</a:t>
            </a:r>
            <a:r>
              <a:rPr lang="en-US" altLang="ko-KR" sz="2400">
                <a:ea typeface="굴림" panose="020B0600000101010101" pitchFamily="50" charset="-127"/>
              </a:rPr>
              <a:t>: not stored, but can </a:t>
            </a:r>
            <a:br>
              <a:rPr lang="en-US" altLang="ko-KR" sz="2400">
                <a:ea typeface="굴림" panose="020B0600000101010101" pitchFamily="50" charset="-127"/>
              </a:rPr>
            </a:br>
            <a:r>
              <a:rPr lang="en-US" altLang="ko-KR" sz="2400">
                <a:ea typeface="굴림" panose="020B0600000101010101" pitchFamily="50" charset="-127"/>
              </a:rPr>
              <a:t>be computed from other attribute values</a:t>
            </a:r>
          </a:p>
          <a:p>
            <a:pPr lvl="1">
              <a:lnSpc>
                <a:spcPct val="80000"/>
              </a:lnSpc>
              <a:tabLst>
                <a:tab pos="2054225" algn="l"/>
                <a:tab pos="2511425" algn="l"/>
              </a:tabLst>
            </a:pPr>
            <a:endParaRPr lang="en-US" altLang="ko-KR" sz="2400">
              <a:ea typeface="굴림" panose="020B0600000101010101" pitchFamily="50" charset="-127"/>
            </a:endParaRPr>
          </a:p>
          <a:p>
            <a:pPr lvl="1">
              <a:lnSpc>
                <a:spcPct val="80000"/>
              </a:lnSpc>
              <a:tabLst>
                <a:tab pos="2054225" algn="l"/>
                <a:tab pos="2511425" algn="l"/>
              </a:tabLst>
            </a:pPr>
            <a:r>
              <a:rPr lang="en-US" altLang="ko-KR" sz="2400">
                <a:ea typeface="굴림" panose="020B0600000101010101" pitchFamily="50" charset="-127"/>
              </a:rPr>
              <a:t>attribute example:</a:t>
            </a:r>
            <a:br>
              <a:rPr lang="en-US" altLang="ko-KR" sz="2400">
                <a:ea typeface="굴림" panose="020B0600000101010101" pitchFamily="50" charset="-127"/>
              </a:rPr>
            </a:br>
            <a:r>
              <a:rPr lang="en-US" altLang="ko-KR" sz="2400">
                <a:ea typeface="굴림" panose="020B0600000101010101" pitchFamily="50" charset="-127"/>
              </a:rPr>
              <a:t>- balance : double = 0.00</a:t>
            </a:r>
          </a:p>
          <a:p>
            <a:pPr>
              <a:lnSpc>
                <a:spcPct val="80000"/>
              </a:lnSpc>
              <a:tabLst>
                <a:tab pos="2054225" algn="l"/>
                <a:tab pos="2511425" algn="l"/>
              </a:tabLst>
            </a:pPr>
            <a:endParaRPr lang="en-US" altLang="ko-KR" sz="2800">
              <a:ea typeface="굴림" panose="020B0600000101010101" pitchFamily="50" charset="-127"/>
            </a:endParaRPr>
          </a:p>
        </p:txBody>
      </p:sp>
      <p:pic>
        <p:nvPicPr>
          <p:cNvPr id="637967" name="Picture 15" descr="static-members">
            <a:extLst>
              <a:ext uri="{FF2B5EF4-FFF2-40B4-BE49-F238E27FC236}">
                <a16:creationId xmlns:a16="http://schemas.microsoft.com/office/drawing/2014/main" id="{C998C4AA-EBE8-4E01-9107-4AE1D9BE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6" t="4167" r="64938" b="16280"/>
          <a:stretch>
            <a:fillRect/>
          </a:stretch>
        </p:blipFill>
        <p:spPr bwMode="auto">
          <a:xfrm>
            <a:off x="6477000" y="4038600"/>
            <a:ext cx="25463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70" name="Picture 18">
            <a:extLst>
              <a:ext uri="{FF2B5EF4-FFF2-40B4-BE49-F238E27FC236}">
                <a16:creationId xmlns:a16="http://schemas.microsoft.com/office/drawing/2014/main" id="{5EFFB1CF-B8AC-4F67-A703-83F6ACB12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55825"/>
            <a:ext cx="29765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DF8CC724-8A9C-4611-8019-EDB7483F2C2C}"/>
              </a:ext>
            </a:extLst>
          </p:cNvPr>
          <p:cNvSpPr>
            <a:spLocks noGrp="1"/>
          </p:cNvSpPr>
          <p:nvPr>
            <p:ph type="sldNum" sz="quarter" idx="10"/>
          </p:nvPr>
        </p:nvSpPr>
        <p:spPr/>
        <p:txBody>
          <a:bodyPr/>
          <a:lstStyle/>
          <a:p>
            <a:fld id="{D0396066-455D-4188-B689-404DBD8A3653}" type="slidenum">
              <a:rPr lang="en-US" altLang="ko-KR"/>
              <a:pPr/>
              <a:t>26</a:t>
            </a:fld>
            <a:endParaRPr lang="en-US" altLang="ko-KR"/>
          </a:p>
        </p:txBody>
      </p:sp>
      <p:sp>
        <p:nvSpPr>
          <p:cNvPr id="632834" name="Rectangle 1026">
            <a:extLst>
              <a:ext uri="{FF2B5EF4-FFF2-40B4-BE49-F238E27FC236}">
                <a16:creationId xmlns:a16="http://schemas.microsoft.com/office/drawing/2014/main" id="{B2F4CC14-C9CA-43CF-A90D-77CBDF8E764B}"/>
              </a:ext>
            </a:extLst>
          </p:cNvPr>
          <p:cNvSpPr>
            <a:spLocks noGrp="1" noChangeArrowheads="1"/>
          </p:cNvSpPr>
          <p:nvPr>
            <p:ph type="title"/>
          </p:nvPr>
        </p:nvSpPr>
        <p:spPr/>
        <p:txBody>
          <a:bodyPr/>
          <a:lstStyle/>
          <a:p>
            <a:r>
              <a:rPr lang="en-US" altLang="ko-KR">
                <a:ea typeface="굴림" panose="020B0600000101010101" pitchFamily="50" charset="-127"/>
              </a:rPr>
              <a:t>Class operations / methods</a:t>
            </a:r>
          </a:p>
        </p:txBody>
      </p:sp>
      <p:sp>
        <p:nvSpPr>
          <p:cNvPr id="632835" name="Rectangle 1027">
            <a:extLst>
              <a:ext uri="{FF2B5EF4-FFF2-40B4-BE49-F238E27FC236}">
                <a16:creationId xmlns:a16="http://schemas.microsoft.com/office/drawing/2014/main" id="{711B5A14-31B4-4748-9807-C2116C4327CB}"/>
              </a:ext>
            </a:extLst>
          </p:cNvPr>
          <p:cNvSpPr>
            <a:spLocks noGrp="1" noChangeArrowheads="1"/>
          </p:cNvSpPr>
          <p:nvPr>
            <p:ph type="body" idx="1"/>
          </p:nvPr>
        </p:nvSpPr>
        <p:spPr/>
        <p:txBody>
          <a:bodyPr/>
          <a:lstStyle/>
          <a:p>
            <a:pPr>
              <a:lnSpc>
                <a:spcPct val="80000"/>
              </a:lnSpc>
              <a:tabLst>
                <a:tab pos="2054225" algn="l"/>
                <a:tab pos="2511425" algn="l"/>
              </a:tabLst>
            </a:pPr>
            <a:r>
              <a:rPr lang="en-US" altLang="ko-KR" sz="2800">
                <a:ea typeface="굴림" panose="020B0600000101010101" pitchFamily="50" charset="-127"/>
              </a:rPr>
              <a:t>operations / methods </a:t>
            </a:r>
          </a:p>
          <a:p>
            <a:pPr lvl="1">
              <a:lnSpc>
                <a:spcPct val="80000"/>
              </a:lnSpc>
              <a:tabLst>
                <a:tab pos="2054225" algn="l"/>
                <a:tab pos="2511425" algn="l"/>
              </a:tabLst>
            </a:pPr>
            <a:r>
              <a:rPr lang="en-US" altLang="ko-KR" sz="2400" i="1">
                <a:ea typeface="굴림" panose="020B0600000101010101" pitchFamily="50" charset="-127"/>
              </a:rPr>
              <a:t>visibility name</a:t>
            </a:r>
            <a:r>
              <a:rPr lang="en-US" altLang="ko-KR" sz="2400">
                <a:ea typeface="굴림" panose="020B0600000101010101" pitchFamily="50" charset="-127"/>
              </a:rPr>
              <a:t> (</a:t>
            </a:r>
            <a:r>
              <a:rPr lang="en-US" altLang="ko-KR" sz="2400" i="1">
                <a:ea typeface="굴림" panose="020B0600000101010101" pitchFamily="50" charset="-127"/>
              </a:rPr>
              <a:t>parameters</a:t>
            </a:r>
            <a:r>
              <a:rPr lang="en-US" altLang="ko-KR" sz="2400">
                <a:ea typeface="굴림" panose="020B0600000101010101" pitchFamily="50" charset="-127"/>
              </a:rPr>
              <a:t>) : </a:t>
            </a:r>
            <a:r>
              <a:rPr lang="en-US" altLang="ko-KR" sz="2400" i="1">
                <a:ea typeface="굴림" panose="020B0600000101010101" pitchFamily="50" charset="-127"/>
              </a:rPr>
              <a:t>return_type</a:t>
            </a:r>
          </a:p>
          <a:p>
            <a:pPr lvl="1">
              <a:lnSpc>
                <a:spcPct val="80000"/>
              </a:lnSpc>
              <a:tabLst>
                <a:tab pos="2054225" algn="l"/>
                <a:tab pos="2511425" algn="l"/>
              </a:tabLst>
            </a:pPr>
            <a:endParaRPr lang="en-US" altLang="ko-KR" sz="2400">
              <a:ea typeface="굴림" panose="020B0600000101010101" pitchFamily="50" charset="-127"/>
            </a:endParaRPr>
          </a:p>
          <a:p>
            <a:pPr lvl="1">
              <a:lnSpc>
                <a:spcPct val="80000"/>
              </a:lnSpc>
              <a:tabLst>
                <a:tab pos="2054225" algn="l"/>
                <a:tab pos="2511425" algn="l"/>
              </a:tabLst>
            </a:pPr>
            <a:r>
              <a:rPr lang="en-US" altLang="ko-KR" sz="2400">
                <a:ea typeface="굴림" panose="020B0600000101010101" pitchFamily="50" charset="-127"/>
              </a:rPr>
              <a:t>visibility:	+	public</a:t>
            </a:r>
            <a:br>
              <a:rPr lang="en-US" altLang="ko-KR" sz="2400">
                <a:ea typeface="굴림" panose="020B0600000101010101" pitchFamily="50" charset="-127"/>
              </a:rPr>
            </a:br>
            <a:r>
              <a:rPr lang="en-US" altLang="ko-KR" sz="2400">
                <a:ea typeface="굴림" panose="020B0600000101010101" pitchFamily="50" charset="-127"/>
              </a:rPr>
              <a:t>	#	protected</a:t>
            </a:r>
            <a:br>
              <a:rPr lang="en-US" altLang="ko-KR" sz="2400">
                <a:ea typeface="굴림" panose="020B0600000101010101" pitchFamily="50" charset="-127"/>
              </a:rPr>
            </a:br>
            <a:r>
              <a:rPr lang="en-US" altLang="ko-KR" sz="2400">
                <a:ea typeface="굴림" panose="020B0600000101010101" pitchFamily="50" charset="-127"/>
              </a:rPr>
              <a:t>	-	private</a:t>
            </a:r>
            <a:br>
              <a:rPr lang="en-US" altLang="ko-KR" sz="2400">
                <a:ea typeface="굴림" panose="020B0600000101010101" pitchFamily="50" charset="-127"/>
              </a:rPr>
            </a:br>
            <a:r>
              <a:rPr lang="en-US" altLang="ko-KR" sz="2400">
                <a:ea typeface="굴림" panose="020B0600000101010101" pitchFamily="50" charset="-127"/>
              </a:rPr>
              <a:t>	~	package (default)</a:t>
            </a:r>
          </a:p>
          <a:p>
            <a:pPr lvl="1">
              <a:lnSpc>
                <a:spcPct val="80000"/>
              </a:lnSpc>
              <a:tabLst>
                <a:tab pos="2054225" algn="l"/>
                <a:tab pos="2511425" algn="l"/>
              </a:tabLst>
            </a:pPr>
            <a:r>
              <a:rPr lang="en-US" altLang="ko-KR" sz="2400">
                <a:ea typeface="굴림" panose="020B0600000101010101" pitchFamily="50" charset="-127"/>
              </a:rPr>
              <a:t>underline </a:t>
            </a:r>
            <a:r>
              <a:rPr lang="en-US" altLang="ko-KR" sz="2400" u="sng">
                <a:ea typeface="굴림" panose="020B0600000101010101" pitchFamily="50" charset="-127"/>
              </a:rPr>
              <a:t>static methods</a:t>
            </a:r>
            <a:endParaRPr lang="en-US" altLang="ko-KR" sz="2400">
              <a:ea typeface="굴림" panose="020B0600000101010101" pitchFamily="50" charset="-127"/>
            </a:endParaRPr>
          </a:p>
          <a:p>
            <a:pPr lvl="1">
              <a:lnSpc>
                <a:spcPct val="80000"/>
              </a:lnSpc>
              <a:tabLst>
                <a:tab pos="2054225" algn="l"/>
                <a:tab pos="2511425" algn="l"/>
              </a:tabLst>
            </a:pPr>
            <a:r>
              <a:rPr lang="en-US" altLang="ko-KR" sz="2400">
                <a:ea typeface="굴림" panose="020B0600000101010101" pitchFamily="50" charset="-127"/>
              </a:rPr>
              <a:t>parameter types listed as (name: type)</a:t>
            </a:r>
          </a:p>
          <a:p>
            <a:pPr lvl="1">
              <a:lnSpc>
                <a:spcPct val="80000"/>
              </a:lnSpc>
              <a:tabLst>
                <a:tab pos="2054225" algn="l"/>
                <a:tab pos="2511425" algn="l"/>
              </a:tabLst>
            </a:pPr>
            <a:r>
              <a:rPr lang="en-US" altLang="ko-KR" sz="2400">
                <a:ea typeface="굴림" panose="020B0600000101010101" pitchFamily="50" charset="-127"/>
              </a:rPr>
              <a:t>omit </a:t>
            </a:r>
            <a:r>
              <a:rPr lang="en-US" altLang="ko-KR" sz="2400" i="1">
                <a:ea typeface="굴림" panose="020B0600000101010101" pitchFamily="50" charset="-127"/>
              </a:rPr>
              <a:t>return_type</a:t>
            </a:r>
            <a:r>
              <a:rPr lang="en-US" altLang="ko-KR" sz="2400">
                <a:ea typeface="굴림" panose="020B0600000101010101" pitchFamily="50" charset="-127"/>
              </a:rPr>
              <a:t> on constructors and</a:t>
            </a:r>
            <a:br>
              <a:rPr lang="en-US" altLang="ko-KR" sz="2400">
                <a:ea typeface="굴림" panose="020B0600000101010101" pitchFamily="50" charset="-127"/>
              </a:rPr>
            </a:br>
            <a:r>
              <a:rPr lang="en-US" altLang="ko-KR" sz="2400">
                <a:ea typeface="굴림" panose="020B0600000101010101" pitchFamily="50" charset="-127"/>
              </a:rPr>
              <a:t>when return type is void</a:t>
            </a:r>
          </a:p>
          <a:p>
            <a:pPr lvl="1">
              <a:lnSpc>
                <a:spcPct val="80000"/>
              </a:lnSpc>
              <a:tabLst>
                <a:tab pos="2054225" algn="l"/>
                <a:tab pos="2511425" algn="l"/>
              </a:tabLst>
            </a:pPr>
            <a:endParaRPr lang="en-US" altLang="ko-KR" sz="2400">
              <a:ea typeface="굴림" panose="020B0600000101010101" pitchFamily="50" charset="-127"/>
            </a:endParaRPr>
          </a:p>
          <a:p>
            <a:pPr lvl="1">
              <a:lnSpc>
                <a:spcPct val="80000"/>
              </a:lnSpc>
              <a:tabLst>
                <a:tab pos="2054225" algn="l"/>
                <a:tab pos="2511425" algn="l"/>
              </a:tabLst>
            </a:pPr>
            <a:r>
              <a:rPr lang="en-US" altLang="ko-KR" sz="2400">
                <a:ea typeface="굴림" panose="020B0600000101010101" pitchFamily="50" charset="-127"/>
              </a:rPr>
              <a:t>method example:</a:t>
            </a:r>
            <a:br>
              <a:rPr lang="en-US" altLang="ko-KR" sz="2400">
                <a:ea typeface="굴림" panose="020B0600000101010101" pitchFamily="50" charset="-127"/>
              </a:rPr>
            </a:br>
            <a:r>
              <a:rPr lang="en-US" altLang="ko-KR" sz="2400">
                <a:ea typeface="굴림" panose="020B0600000101010101" pitchFamily="50" charset="-127"/>
              </a:rPr>
              <a:t>+ distance(p1: Point, p2: Point): double </a:t>
            </a:r>
          </a:p>
        </p:txBody>
      </p:sp>
      <p:pic>
        <p:nvPicPr>
          <p:cNvPr id="632837" name="Picture 1029" descr="static-members">
            <a:extLst>
              <a:ext uri="{FF2B5EF4-FFF2-40B4-BE49-F238E27FC236}">
                <a16:creationId xmlns:a16="http://schemas.microsoft.com/office/drawing/2014/main" id="{212DAEB7-5615-48A1-BF40-C15BEE5A9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6" t="4167" r="64938" b="16280"/>
          <a:stretch>
            <a:fillRect/>
          </a:stretch>
        </p:blipFill>
        <p:spPr bwMode="auto">
          <a:xfrm>
            <a:off x="6477000" y="4038600"/>
            <a:ext cx="25463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2841" name="Picture 1033">
            <a:extLst>
              <a:ext uri="{FF2B5EF4-FFF2-40B4-BE49-F238E27FC236}">
                <a16:creationId xmlns:a16="http://schemas.microsoft.com/office/drawing/2014/main" id="{B41B311F-0F03-4EF2-BBD6-9B62735AD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55825"/>
            <a:ext cx="29765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AE179DBE-1473-457F-A3B1-786B97BDB1E4}"/>
              </a:ext>
            </a:extLst>
          </p:cNvPr>
          <p:cNvSpPr>
            <a:spLocks noGrp="1"/>
          </p:cNvSpPr>
          <p:nvPr>
            <p:ph type="sldNum" sz="quarter" idx="10"/>
          </p:nvPr>
        </p:nvSpPr>
        <p:spPr/>
        <p:txBody>
          <a:bodyPr/>
          <a:lstStyle/>
          <a:p>
            <a:fld id="{D2A23E22-2635-46EA-8AA1-F1B5870151AB}" type="slidenum">
              <a:rPr lang="en-US" altLang="ko-KR"/>
              <a:pPr/>
              <a:t>27</a:t>
            </a:fld>
            <a:endParaRPr lang="en-US" altLang="ko-KR"/>
          </a:p>
        </p:txBody>
      </p:sp>
      <p:sp>
        <p:nvSpPr>
          <p:cNvPr id="633858" name="Rectangle 1026">
            <a:extLst>
              <a:ext uri="{FF2B5EF4-FFF2-40B4-BE49-F238E27FC236}">
                <a16:creationId xmlns:a16="http://schemas.microsoft.com/office/drawing/2014/main" id="{808D2E2B-DD2F-4556-83F3-DF63A1D46AC1}"/>
              </a:ext>
            </a:extLst>
          </p:cNvPr>
          <p:cNvSpPr>
            <a:spLocks noGrp="1" noChangeArrowheads="1"/>
          </p:cNvSpPr>
          <p:nvPr>
            <p:ph type="title"/>
          </p:nvPr>
        </p:nvSpPr>
        <p:spPr/>
        <p:txBody>
          <a:bodyPr/>
          <a:lstStyle/>
          <a:p>
            <a:r>
              <a:rPr lang="en-US" altLang="ko-KR">
                <a:ea typeface="굴림" panose="020B0600000101010101" pitchFamily="50" charset="-127"/>
              </a:rPr>
              <a:t>Relationships between classes</a:t>
            </a:r>
          </a:p>
        </p:txBody>
      </p:sp>
      <p:sp>
        <p:nvSpPr>
          <p:cNvPr id="633859" name="Rectangle 1027">
            <a:extLst>
              <a:ext uri="{FF2B5EF4-FFF2-40B4-BE49-F238E27FC236}">
                <a16:creationId xmlns:a16="http://schemas.microsoft.com/office/drawing/2014/main" id="{92017E5C-4F0D-4398-B0DD-22C967C91A6E}"/>
              </a:ext>
            </a:extLst>
          </p:cNvPr>
          <p:cNvSpPr>
            <a:spLocks noGrp="1" noChangeArrowheads="1"/>
          </p:cNvSpPr>
          <p:nvPr>
            <p:ph type="body" idx="1"/>
          </p:nvPr>
        </p:nvSpPr>
        <p:spPr/>
        <p:txBody>
          <a:bodyPr/>
          <a:lstStyle/>
          <a:p>
            <a:r>
              <a:rPr lang="en-US" altLang="ko-KR">
                <a:ea typeface="굴림" panose="020B0600000101010101" pitchFamily="50" charset="-127"/>
              </a:rPr>
              <a:t>generalization (an inheritance relationship)</a:t>
            </a:r>
          </a:p>
          <a:p>
            <a:pPr lvl="1"/>
            <a:r>
              <a:rPr lang="en-US" altLang="ko-KR">
                <a:ea typeface="굴림" panose="020B0600000101010101" pitchFamily="50" charset="-127"/>
              </a:rPr>
              <a:t>inheritance between classes</a:t>
            </a:r>
          </a:p>
          <a:p>
            <a:pPr lvl="1"/>
            <a:r>
              <a:rPr lang="en-US" altLang="ko-KR">
                <a:ea typeface="굴림" panose="020B0600000101010101" pitchFamily="50" charset="-127"/>
              </a:rPr>
              <a:t>interface implementation</a:t>
            </a:r>
          </a:p>
          <a:p>
            <a:endParaRPr lang="en-US" altLang="ko-KR">
              <a:ea typeface="굴림" panose="020B0600000101010101" pitchFamily="50" charset="-127"/>
            </a:endParaRPr>
          </a:p>
          <a:p>
            <a:r>
              <a:rPr lang="en-US" altLang="ko-KR">
                <a:ea typeface="굴림" panose="020B0600000101010101" pitchFamily="50" charset="-127"/>
              </a:rPr>
              <a:t>association (a usage relationship)</a:t>
            </a:r>
          </a:p>
          <a:p>
            <a:pPr lvl="1"/>
            <a:r>
              <a:rPr lang="en-US" altLang="ko-KR">
                <a:ea typeface="굴림" panose="020B0600000101010101" pitchFamily="50" charset="-127"/>
              </a:rPr>
              <a:t>dependency</a:t>
            </a:r>
          </a:p>
          <a:p>
            <a:pPr lvl="1"/>
            <a:r>
              <a:rPr lang="en-US" altLang="ko-KR">
                <a:ea typeface="굴림" panose="020B0600000101010101" pitchFamily="50" charset="-127"/>
              </a:rPr>
              <a:t>aggregation</a:t>
            </a:r>
          </a:p>
          <a:p>
            <a:pPr lvl="1"/>
            <a:r>
              <a:rPr lang="en-US" altLang="ko-KR">
                <a:ea typeface="굴림" panose="020B0600000101010101" pitchFamily="50" charset="-127"/>
              </a:rPr>
              <a:t>composition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9A62E1B0-1333-4EF3-8BDC-8BEAF9AAB9B7}"/>
              </a:ext>
            </a:extLst>
          </p:cNvPr>
          <p:cNvSpPr>
            <a:spLocks noGrp="1"/>
          </p:cNvSpPr>
          <p:nvPr>
            <p:ph type="sldNum" sz="quarter" idx="10"/>
          </p:nvPr>
        </p:nvSpPr>
        <p:spPr/>
        <p:txBody>
          <a:bodyPr/>
          <a:lstStyle/>
          <a:p>
            <a:fld id="{73CF2088-2095-4D21-9E4A-A8E734EF46BF}" type="slidenum">
              <a:rPr lang="en-US" altLang="ko-KR"/>
              <a:pPr/>
              <a:t>28</a:t>
            </a:fld>
            <a:endParaRPr lang="en-US" altLang="ko-KR"/>
          </a:p>
        </p:txBody>
      </p:sp>
      <p:sp>
        <p:nvSpPr>
          <p:cNvPr id="619522" name="Rectangle 2">
            <a:extLst>
              <a:ext uri="{FF2B5EF4-FFF2-40B4-BE49-F238E27FC236}">
                <a16:creationId xmlns:a16="http://schemas.microsoft.com/office/drawing/2014/main" id="{AAB63188-AF0E-4929-A197-5268736019F3}"/>
              </a:ext>
            </a:extLst>
          </p:cNvPr>
          <p:cNvSpPr>
            <a:spLocks noGrp="1" noChangeArrowheads="1"/>
          </p:cNvSpPr>
          <p:nvPr>
            <p:ph type="title"/>
          </p:nvPr>
        </p:nvSpPr>
        <p:spPr/>
        <p:txBody>
          <a:bodyPr/>
          <a:lstStyle/>
          <a:p>
            <a:r>
              <a:rPr lang="en-US" altLang="ko-KR">
                <a:ea typeface="굴림" panose="020B0600000101010101" pitchFamily="50" charset="-127"/>
              </a:rPr>
              <a:t>Generalization relationships</a:t>
            </a:r>
          </a:p>
        </p:txBody>
      </p:sp>
      <p:sp>
        <p:nvSpPr>
          <p:cNvPr id="619523" name="Rectangle 3">
            <a:extLst>
              <a:ext uri="{FF2B5EF4-FFF2-40B4-BE49-F238E27FC236}">
                <a16:creationId xmlns:a16="http://schemas.microsoft.com/office/drawing/2014/main" id="{627A4810-9153-44EF-9097-F787825E3F0B}"/>
              </a:ext>
            </a:extLst>
          </p:cNvPr>
          <p:cNvSpPr>
            <a:spLocks noGrp="1" noChangeArrowheads="1"/>
          </p:cNvSpPr>
          <p:nvPr>
            <p:ph type="body" idx="1"/>
          </p:nvPr>
        </p:nvSpPr>
        <p:spPr>
          <a:xfrm>
            <a:off x="0" y="1295400"/>
            <a:ext cx="6019800" cy="5562600"/>
          </a:xfrm>
        </p:spPr>
        <p:txBody>
          <a:bodyPr/>
          <a:lstStyle/>
          <a:p>
            <a:pPr>
              <a:lnSpc>
                <a:spcPct val="80000"/>
              </a:lnSpc>
              <a:tabLst>
                <a:tab pos="3203575" algn="l"/>
              </a:tabLst>
            </a:pPr>
            <a:r>
              <a:rPr lang="en-US" altLang="ko-KR" sz="2800">
                <a:ea typeface="굴림" panose="020B0600000101010101" pitchFamily="50" charset="-127"/>
              </a:rPr>
              <a:t>generalization (inheritance) relationships</a:t>
            </a:r>
          </a:p>
          <a:p>
            <a:pPr lvl="1">
              <a:lnSpc>
                <a:spcPct val="80000"/>
              </a:lnSpc>
              <a:tabLst>
                <a:tab pos="3203575" algn="l"/>
              </a:tabLst>
            </a:pPr>
            <a:r>
              <a:rPr lang="en-US" altLang="ko-KR" sz="2400">
                <a:ea typeface="굴림" panose="020B0600000101010101" pitchFamily="50" charset="-127"/>
              </a:rPr>
              <a:t>hierarchies drawn top-down with arrows pointing upward to parent</a:t>
            </a:r>
          </a:p>
          <a:p>
            <a:pPr lvl="1">
              <a:lnSpc>
                <a:spcPct val="80000"/>
              </a:lnSpc>
              <a:tabLst>
                <a:tab pos="3203575" algn="l"/>
              </a:tabLst>
            </a:pPr>
            <a:r>
              <a:rPr lang="en-US" altLang="ko-KR" sz="2400">
                <a:ea typeface="굴림" panose="020B0600000101010101" pitchFamily="50" charset="-127"/>
              </a:rPr>
              <a:t>line/arrow styles differ, based on whether parent is a(n):</a:t>
            </a:r>
          </a:p>
          <a:p>
            <a:pPr lvl="2">
              <a:lnSpc>
                <a:spcPct val="80000"/>
              </a:lnSpc>
              <a:tabLst>
                <a:tab pos="3203575" algn="l"/>
              </a:tabLst>
            </a:pPr>
            <a:r>
              <a:rPr lang="en-US" altLang="ko-KR" u="sng">
                <a:ea typeface="굴림" panose="020B0600000101010101" pitchFamily="50" charset="-127"/>
              </a:rPr>
              <a:t>class</a:t>
            </a:r>
            <a:r>
              <a:rPr lang="en-US" altLang="ko-KR">
                <a:ea typeface="굴림" panose="020B0600000101010101" pitchFamily="50" charset="-127"/>
              </a:rPr>
              <a:t>:</a:t>
            </a:r>
            <a:br>
              <a:rPr lang="en-US" altLang="ko-KR">
                <a:ea typeface="굴림" panose="020B0600000101010101" pitchFamily="50" charset="-127"/>
              </a:rPr>
            </a:br>
            <a:r>
              <a:rPr lang="en-US" altLang="ko-KR">
                <a:ea typeface="굴림" panose="020B0600000101010101" pitchFamily="50" charset="-127"/>
              </a:rPr>
              <a:t>solid line, black arrow</a:t>
            </a:r>
          </a:p>
          <a:p>
            <a:pPr lvl="2">
              <a:lnSpc>
                <a:spcPct val="80000"/>
              </a:lnSpc>
              <a:tabLst>
                <a:tab pos="3203575" algn="l"/>
              </a:tabLst>
            </a:pPr>
            <a:r>
              <a:rPr lang="en-US" altLang="ko-KR" u="sng">
                <a:ea typeface="굴림" panose="020B0600000101010101" pitchFamily="50" charset="-127"/>
              </a:rPr>
              <a:t>abstract class</a:t>
            </a:r>
            <a:r>
              <a:rPr lang="en-US" altLang="ko-KR">
                <a:ea typeface="굴림" panose="020B0600000101010101" pitchFamily="50" charset="-127"/>
              </a:rPr>
              <a:t>:</a:t>
            </a:r>
            <a:br>
              <a:rPr lang="en-US" altLang="ko-KR">
                <a:ea typeface="굴림" panose="020B0600000101010101" pitchFamily="50" charset="-127"/>
              </a:rPr>
            </a:br>
            <a:r>
              <a:rPr lang="en-US" altLang="ko-KR">
                <a:ea typeface="굴림" panose="020B0600000101010101" pitchFamily="50" charset="-127"/>
              </a:rPr>
              <a:t>solid line, white arrow</a:t>
            </a:r>
          </a:p>
          <a:p>
            <a:pPr lvl="2">
              <a:lnSpc>
                <a:spcPct val="80000"/>
              </a:lnSpc>
              <a:tabLst>
                <a:tab pos="3203575" algn="l"/>
              </a:tabLst>
            </a:pPr>
            <a:r>
              <a:rPr lang="en-US" altLang="ko-KR" u="sng">
                <a:ea typeface="굴림" panose="020B0600000101010101" pitchFamily="50" charset="-127"/>
              </a:rPr>
              <a:t>interface</a:t>
            </a:r>
            <a:r>
              <a:rPr lang="en-US" altLang="ko-KR">
                <a:ea typeface="굴림" panose="020B0600000101010101" pitchFamily="50" charset="-127"/>
              </a:rPr>
              <a:t>:</a:t>
            </a:r>
            <a:br>
              <a:rPr lang="en-US" altLang="ko-KR">
                <a:ea typeface="굴림" panose="020B0600000101010101" pitchFamily="50" charset="-127"/>
              </a:rPr>
            </a:br>
            <a:r>
              <a:rPr lang="en-US" altLang="ko-KR">
                <a:ea typeface="굴림" panose="020B0600000101010101" pitchFamily="50" charset="-127"/>
              </a:rPr>
              <a:t>dashed line, white arrow</a:t>
            </a:r>
          </a:p>
          <a:p>
            <a:pPr lvl="1">
              <a:lnSpc>
                <a:spcPct val="80000"/>
              </a:lnSpc>
              <a:tabLst>
                <a:tab pos="3203575" algn="l"/>
              </a:tabLst>
            </a:pPr>
            <a:endParaRPr lang="en-US" altLang="ko-KR" sz="2400">
              <a:ea typeface="굴림" panose="020B0600000101010101" pitchFamily="50" charset="-127"/>
            </a:endParaRPr>
          </a:p>
          <a:p>
            <a:pPr lvl="1">
              <a:lnSpc>
                <a:spcPct val="80000"/>
              </a:lnSpc>
              <a:tabLst>
                <a:tab pos="3203575" algn="l"/>
              </a:tabLst>
            </a:pPr>
            <a:r>
              <a:rPr lang="en-US" altLang="ko-KR" sz="2400">
                <a:ea typeface="굴림" panose="020B0600000101010101" pitchFamily="50" charset="-127"/>
              </a:rPr>
              <a:t>we often don't draw trivial / obvious generalization relationships, such as drawing the Object class as a parent</a:t>
            </a:r>
          </a:p>
        </p:txBody>
      </p:sp>
      <p:pic>
        <p:nvPicPr>
          <p:cNvPr id="619530" name="Picture 10">
            <a:extLst>
              <a:ext uri="{FF2B5EF4-FFF2-40B4-BE49-F238E27FC236}">
                <a16:creationId xmlns:a16="http://schemas.microsoft.com/office/drawing/2014/main" id="{7B45BFA7-967A-4498-B1D8-CE51E1E8B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19200"/>
            <a:ext cx="32766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4E66CE2B-E7B1-4F7A-BC6A-3FB789C96534}"/>
              </a:ext>
            </a:extLst>
          </p:cNvPr>
          <p:cNvSpPr>
            <a:spLocks noGrp="1"/>
          </p:cNvSpPr>
          <p:nvPr>
            <p:ph type="sldNum" sz="quarter" idx="10"/>
          </p:nvPr>
        </p:nvSpPr>
        <p:spPr/>
        <p:txBody>
          <a:bodyPr/>
          <a:lstStyle/>
          <a:p>
            <a:fld id="{74792A58-43B1-4637-A66A-F19ACAFD5551}" type="slidenum">
              <a:rPr lang="en-US" altLang="ko-KR"/>
              <a:pPr/>
              <a:t>29</a:t>
            </a:fld>
            <a:endParaRPr lang="en-US" altLang="ko-KR"/>
          </a:p>
        </p:txBody>
      </p:sp>
      <p:sp>
        <p:nvSpPr>
          <p:cNvPr id="620546" name="Rectangle 2">
            <a:extLst>
              <a:ext uri="{FF2B5EF4-FFF2-40B4-BE49-F238E27FC236}">
                <a16:creationId xmlns:a16="http://schemas.microsoft.com/office/drawing/2014/main" id="{6F7136EB-0079-4BE6-A2F4-41A9ED1562CE}"/>
              </a:ext>
            </a:extLst>
          </p:cNvPr>
          <p:cNvSpPr>
            <a:spLocks noGrp="1" noChangeArrowheads="1"/>
          </p:cNvSpPr>
          <p:nvPr>
            <p:ph type="title"/>
          </p:nvPr>
        </p:nvSpPr>
        <p:spPr/>
        <p:txBody>
          <a:bodyPr/>
          <a:lstStyle/>
          <a:p>
            <a:r>
              <a:rPr lang="en-US" altLang="ko-KR">
                <a:ea typeface="굴림" panose="020B0600000101010101" pitchFamily="50" charset="-127"/>
              </a:rPr>
              <a:t>Associational relationships</a:t>
            </a:r>
          </a:p>
        </p:txBody>
      </p:sp>
      <p:sp>
        <p:nvSpPr>
          <p:cNvPr id="620547" name="Rectangle 3">
            <a:extLst>
              <a:ext uri="{FF2B5EF4-FFF2-40B4-BE49-F238E27FC236}">
                <a16:creationId xmlns:a16="http://schemas.microsoft.com/office/drawing/2014/main" id="{E4EBE75B-D60B-4742-9C14-E95ACDE75C60}"/>
              </a:ext>
            </a:extLst>
          </p:cNvPr>
          <p:cNvSpPr>
            <a:spLocks noGrp="1" noChangeArrowheads="1"/>
          </p:cNvSpPr>
          <p:nvPr>
            <p:ph type="body" idx="1"/>
          </p:nvPr>
        </p:nvSpPr>
        <p:spPr/>
        <p:txBody>
          <a:bodyPr/>
          <a:lstStyle/>
          <a:p>
            <a:pPr>
              <a:lnSpc>
                <a:spcPct val="80000"/>
              </a:lnSpc>
              <a:tabLst>
                <a:tab pos="1830388" algn="l"/>
              </a:tabLst>
            </a:pPr>
            <a:r>
              <a:rPr lang="en-US" altLang="ko-KR">
                <a:ea typeface="굴림" panose="020B0600000101010101" pitchFamily="50" charset="-127"/>
              </a:rPr>
              <a:t>associational (usage) relationships</a:t>
            </a:r>
          </a:p>
          <a:p>
            <a:pPr lvl="1">
              <a:lnSpc>
                <a:spcPct val="80000"/>
              </a:lnSpc>
              <a:buFont typeface="Wingdings" panose="05000000000000000000" pitchFamily="2" charset="2"/>
              <a:buNone/>
              <a:tabLst>
                <a:tab pos="1830388" algn="l"/>
              </a:tabLst>
            </a:pPr>
            <a:r>
              <a:rPr lang="en-US" altLang="ko-KR">
                <a:ea typeface="굴림" panose="020B0600000101010101" pitchFamily="50" charset="-127"/>
              </a:rPr>
              <a:t>1. multiplicity 	</a:t>
            </a:r>
            <a:r>
              <a:rPr lang="en-US" altLang="ko-KR" sz="2400">
                <a:ea typeface="굴림" panose="020B0600000101010101" pitchFamily="50" charset="-127"/>
              </a:rPr>
              <a:t>(how many are used)</a:t>
            </a:r>
          </a:p>
          <a:p>
            <a:pPr lvl="2">
              <a:lnSpc>
                <a:spcPct val="80000"/>
              </a:lnSpc>
              <a:tabLst>
                <a:tab pos="1830388" algn="l"/>
              </a:tabLst>
            </a:pPr>
            <a:r>
              <a:rPr lang="en-US" altLang="en-US" sz="2000"/>
              <a:t>*	</a:t>
            </a:r>
            <a:r>
              <a:rPr lang="en-US" altLang="en-US" sz="2000">
                <a:sym typeface="Symbol" panose="05050102010706020507" pitchFamily="18" charset="2"/>
              </a:rPr>
              <a:t> 0, 1, or more</a:t>
            </a:r>
            <a:endParaRPr lang="en-US" altLang="en-US" sz="2000"/>
          </a:p>
          <a:p>
            <a:pPr lvl="2">
              <a:lnSpc>
                <a:spcPct val="80000"/>
              </a:lnSpc>
              <a:tabLst>
                <a:tab pos="1830388" algn="l"/>
              </a:tabLst>
            </a:pPr>
            <a:r>
              <a:rPr lang="en-US" altLang="en-US" sz="2000"/>
              <a:t>1	</a:t>
            </a:r>
            <a:r>
              <a:rPr lang="en-US" altLang="en-US" sz="2000">
                <a:sym typeface="Symbol" panose="05050102010706020507" pitchFamily="18" charset="2"/>
              </a:rPr>
              <a:t> 1 exactly</a:t>
            </a:r>
            <a:endParaRPr lang="en-US" altLang="en-US" sz="2000"/>
          </a:p>
          <a:p>
            <a:pPr lvl="2">
              <a:lnSpc>
                <a:spcPct val="80000"/>
              </a:lnSpc>
              <a:tabLst>
                <a:tab pos="1830388" algn="l"/>
              </a:tabLst>
            </a:pPr>
            <a:r>
              <a:rPr lang="en-US" altLang="en-US" sz="2000"/>
              <a:t>2..4	</a:t>
            </a:r>
            <a:r>
              <a:rPr lang="en-US" altLang="en-US" sz="2000">
                <a:sym typeface="Symbol" panose="05050102010706020507" pitchFamily="18" charset="2"/>
              </a:rPr>
              <a:t> between 2 and 4, inclusive</a:t>
            </a:r>
          </a:p>
          <a:p>
            <a:pPr lvl="2">
              <a:lnSpc>
                <a:spcPct val="80000"/>
              </a:lnSpc>
              <a:tabLst>
                <a:tab pos="1830388" algn="l"/>
              </a:tabLst>
            </a:pPr>
            <a:r>
              <a:rPr lang="en-US" altLang="en-US" sz="2000"/>
              <a:t>5..*	</a:t>
            </a:r>
            <a:r>
              <a:rPr lang="en-US" altLang="en-US" sz="2000">
                <a:sym typeface="Symbol" panose="05050102010706020507" pitchFamily="18" charset="2"/>
              </a:rPr>
              <a:t> 5 or more</a:t>
            </a:r>
            <a:endParaRPr lang="en-US" altLang="ko-KR" sz="2000">
              <a:ea typeface="굴림" panose="020B0600000101010101" pitchFamily="50" charset="-127"/>
            </a:endParaRPr>
          </a:p>
          <a:p>
            <a:pPr lvl="1">
              <a:lnSpc>
                <a:spcPct val="80000"/>
              </a:lnSpc>
              <a:buFont typeface="Wingdings" panose="05000000000000000000" pitchFamily="2" charset="2"/>
              <a:buNone/>
              <a:tabLst>
                <a:tab pos="1830388" algn="l"/>
              </a:tabLst>
            </a:pPr>
            <a:r>
              <a:rPr lang="en-US" altLang="ko-KR">
                <a:ea typeface="굴림" panose="020B0600000101010101" pitchFamily="50" charset="-127"/>
              </a:rPr>
              <a:t>2. name 	</a:t>
            </a:r>
            <a:r>
              <a:rPr lang="en-US" altLang="ko-KR" sz="2400">
                <a:ea typeface="굴림" panose="020B0600000101010101" pitchFamily="50" charset="-127"/>
              </a:rPr>
              <a:t>(what relationship the objects have)</a:t>
            </a:r>
            <a:endParaRPr lang="en-US" altLang="ko-KR">
              <a:ea typeface="굴림" panose="020B0600000101010101" pitchFamily="50" charset="-127"/>
            </a:endParaRPr>
          </a:p>
          <a:p>
            <a:pPr lvl="1">
              <a:lnSpc>
                <a:spcPct val="80000"/>
              </a:lnSpc>
              <a:buFont typeface="Wingdings" panose="05000000000000000000" pitchFamily="2" charset="2"/>
              <a:buNone/>
              <a:tabLst>
                <a:tab pos="1830388" algn="l"/>
              </a:tabLst>
            </a:pPr>
            <a:r>
              <a:rPr lang="en-US" altLang="ko-KR">
                <a:ea typeface="굴림" panose="020B0600000101010101" pitchFamily="50" charset="-127"/>
              </a:rPr>
              <a:t>3. navigability	</a:t>
            </a:r>
            <a:r>
              <a:rPr lang="en-US" altLang="ko-KR" sz="2400">
                <a:ea typeface="굴림" panose="020B0600000101010101" pitchFamily="50" charset="-127"/>
              </a:rPr>
              <a:t>(direction)</a:t>
            </a:r>
          </a:p>
          <a:p>
            <a:pPr>
              <a:lnSpc>
                <a:spcPct val="80000"/>
              </a:lnSpc>
              <a:tabLst>
                <a:tab pos="1830388" algn="l"/>
              </a:tabLst>
            </a:pPr>
            <a:endParaRPr lang="en-US" altLang="ko-KR">
              <a:ea typeface="굴림" panose="020B0600000101010101" pitchFamily="50" charset="-127"/>
            </a:endParaRPr>
          </a:p>
        </p:txBody>
      </p:sp>
      <p:pic>
        <p:nvPicPr>
          <p:cNvPr id="620548" name="Picture 4" descr="\\Marty\C\Document\uml1.gif">
            <a:extLst>
              <a:ext uri="{FF2B5EF4-FFF2-40B4-BE49-F238E27FC236}">
                <a16:creationId xmlns:a16="http://schemas.microsoft.com/office/drawing/2014/main" id="{0AA8E9FF-2460-4A9F-BFF4-E59E03AC7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1438"/>
            <a:ext cx="5943600" cy="3160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3D37E26B-F552-4313-93CD-771255C5E01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DD7382-C2EE-4E05-B946-56788358EA5E}"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538626" name="Rectangle 2">
            <a:extLst>
              <a:ext uri="{FF2B5EF4-FFF2-40B4-BE49-F238E27FC236}">
                <a16:creationId xmlns:a16="http://schemas.microsoft.com/office/drawing/2014/main" id="{B6B195BB-A3F6-4415-AE82-76A20650240D}"/>
              </a:ext>
            </a:extLst>
          </p:cNvPr>
          <p:cNvSpPr>
            <a:spLocks noGrp="1" noChangeArrowheads="1"/>
          </p:cNvSpPr>
          <p:nvPr>
            <p:ph type="title"/>
          </p:nvPr>
        </p:nvSpPr>
        <p:spPr/>
        <p:txBody>
          <a:bodyPr/>
          <a:lstStyle/>
          <a:p>
            <a:r>
              <a:rPr lang="en-US" altLang="ko-KR">
                <a:ea typeface="굴림" panose="020B0600000101010101" pitchFamily="50" charset="-127"/>
              </a:rPr>
              <a:t>Software engineering</a:t>
            </a:r>
          </a:p>
        </p:txBody>
      </p:sp>
      <p:sp>
        <p:nvSpPr>
          <p:cNvPr id="538627" name="Rectangle 3">
            <a:extLst>
              <a:ext uri="{FF2B5EF4-FFF2-40B4-BE49-F238E27FC236}">
                <a16:creationId xmlns:a16="http://schemas.microsoft.com/office/drawing/2014/main" id="{FE685A7F-F9C8-4A88-998D-A37E7AAECAD1}"/>
              </a:ext>
            </a:extLst>
          </p:cNvPr>
          <p:cNvSpPr>
            <a:spLocks noGrp="1" noChangeArrowheads="1"/>
          </p:cNvSpPr>
          <p:nvPr>
            <p:ph type="body" idx="1"/>
          </p:nvPr>
        </p:nvSpPr>
        <p:spPr/>
        <p:txBody>
          <a:bodyPr/>
          <a:lstStyle/>
          <a:p>
            <a:pPr>
              <a:lnSpc>
                <a:spcPct val="90000"/>
              </a:lnSpc>
            </a:pPr>
            <a:r>
              <a:rPr lang="en-US" altLang="ko-KR" sz="2800" b="1" dirty="0">
                <a:ea typeface="굴림" panose="020B0600000101010101" pitchFamily="50" charset="-127"/>
              </a:rPr>
              <a:t>Software engineering</a:t>
            </a:r>
            <a:r>
              <a:rPr lang="en-US" altLang="ko-KR" sz="2800" dirty="0">
                <a:ea typeface="굴림" panose="020B0600000101010101" pitchFamily="50" charset="-127"/>
              </a:rPr>
              <a:t>: the profession, practiced by developers, concerned with creating and maintaining software applications by applying technologies and practices from computer science, project management, and other fields.</a:t>
            </a:r>
          </a:p>
          <a:p>
            <a:pPr>
              <a:lnSpc>
                <a:spcPct val="90000"/>
              </a:lnSpc>
            </a:pPr>
            <a:endParaRPr lang="en-US" altLang="ko-KR" sz="2800" dirty="0">
              <a:ea typeface="굴림" panose="020B0600000101010101" pitchFamily="50" charset="-127"/>
            </a:endParaRPr>
          </a:p>
          <a:p>
            <a:pPr lvl="1">
              <a:lnSpc>
                <a:spcPct val="90000"/>
              </a:lnSpc>
            </a:pPr>
            <a:r>
              <a:rPr lang="en-US" altLang="ko-KR" sz="2000" dirty="0">
                <a:ea typeface="굴림" panose="020B0600000101010101" pitchFamily="50" charset="-127"/>
              </a:rPr>
              <a:t>Software engineering has accepted as its charter, "How to program if you cannot." </a:t>
            </a:r>
            <a:r>
              <a:rPr lang="en-US" altLang="ko-KR" sz="2000" i="1" dirty="0">
                <a:ea typeface="굴림" panose="020B0600000101010101" pitchFamily="50" charset="-127"/>
              </a:rPr>
              <a:t>-- E. Dijkstra</a:t>
            </a:r>
          </a:p>
          <a:p>
            <a:pPr lvl="1">
              <a:lnSpc>
                <a:spcPct val="90000"/>
              </a:lnSpc>
            </a:pPr>
            <a:r>
              <a:rPr lang="en-US" altLang="ko-KR" sz="2000" dirty="0">
                <a:ea typeface="굴림" panose="020B0600000101010101" pitchFamily="50" charset="-127"/>
              </a:rPr>
              <a:t>The first step toward the management of disease was replacement of demon theories and </a:t>
            </a:r>
            <a:r>
              <a:rPr lang="en-US" altLang="ko-KR" sz="2000" dirty="0" err="1">
                <a:ea typeface="굴림" panose="020B0600000101010101" pitchFamily="50" charset="-127"/>
              </a:rPr>
              <a:t>humours</a:t>
            </a:r>
            <a:r>
              <a:rPr lang="en-US" altLang="ko-KR" sz="2000" dirty="0">
                <a:ea typeface="굴림" panose="020B0600000101010101" pitchFamily="50" charset="-127"/>
              </a:rPr>
              <a:t> theories by the germ theory. That very step, the beginning of hope, in itself dashed all hopes of magical solutions. It told workers that progress would be made stepwise, at great effort, and that a persistent, unremitting care would have to be paid to a discipline of cleanliness. So it is with software engineering today.  </a:t>
            </a:r>
            <a:r>
              <a:rPr lang="en-US" altLang="ko-KR" sz="2000" i="1" dirty="0">
                <a:ea typeface="굴림" panose="020B0600000101010101" pitchFamily="50" charset="-127"/>
              </a:rPr>
              <a:t>-- F. Brooks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B26C75DF-E734-4839-81DB-A92A4BD67032}"/>
              </a:ext>
            </a:extLst>
          </p:cNvPr>
          <p:cNvSpPr>
            <a:spLocks noGrp="1"/>
          </p:cNvSpPr>
          <p:nvPr>
            <p:ph type="sldNum" sz="quarter" idx="10"/>
          </p:nvPr>
        </p:nvSpPr>
        <p:spPr/>
        <p:txBody>
          <a:bodyPr/>
          <a:lstStyle/>
          <a:p>
            <a:fld id="{87AB0CDA-9591-42E6-99FB-CAAD2F71C340}" type="slidenum">
              <a:rPr lang="en-US" altLang="ko-KR"/>
              <a:pPr/>
              <a:t>30</a:t>
            </a:fld>
            <a:endParaRPr lang="en-US" altLang="ko-KR"/>
          </a:p>
        </p:txBody>
      </p:sp>
      <p:sp>
        <p:nvSpPr>
          <p:cNvPr id="626696" name="Rectangle 8">
            <a:extLst>
              <a:ext uri="{FF2B5EF4-FFF2-40B4-BE49-F238E27FC236}">
                <a16:creationId xmlns:a16="http://schemas.microsoft.com/office/drawing/2014/main" id="{7430B7C1-6D73-4019-9A50-3EFB3BC45FAB}"/>
              </a:ext>
            </a:extLst>
          </p:cNvPr>
          <p:cNvSpPr>
            <a:spLocks noChangeArrowheads="1"/>
          </p:cNvSpPr>
          <p:nvPr/>
        </p:nvSpPr>
        <p:spPr bwMode="auto">
          <a:xfrm>
            <a:off x="0" y="12954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one-to-one</a:t>
            </a:r>
          </a:p>
          <a:p>
            <a:pPr lvl="1" eaLnBrk="1" hangingPunct="1">
              <a:lnSpc>
                <a:spcPct val="90000"/>
              </a:lnSpc>
              <a:spcBef>
                <a:spcPct val="20000"/>
              </a:spcBef>
              <a:buClr>
                <a:schemeClr val="folHlink"/>
              </a:buClr>
              <a:buSzPct val="60000"/>
              <a:buFont typeface="Wingdings" panose="05000000000000000000" pitchFamily="2" charset="2"/>
              <a:buChar char="n"/>
            </a:pPr>
            <a:r>
              <a:rPr kumimoji="0" lang="en-US" altLang="ko-KR">
                <a:latin typeface="Tahoma" panose="020B0604030504040204" pitchFamily="34" charset="0"/>
                <a:ea typeface="굴림" panose="020B0600000101010101" pitchFamily="50" charset="-127"/>
              </a:rPr>
              <a:t>each student must carry exactly one ID card</a:t>
            </a:r>
          </a:p>
          <a:p>
            <a:pPr lvl="1" eaLnBrk="1" hangingPunct="1">
              <a:lnSpc>
                <a:spcPct val="90000"/>
              </a:lnSpc>
              <a:spcBef>
                <a:spcPct val="20000"/>
              </a:spcBef>
              <a:buClr>
                <a:schemeClr val="folHlink"/>
              </a:buClr>
              <a:buSzPct val="60000"/>
              <a:buFont typeface="Wingdings" panose="05000000000000000000" pitchFamily="2" charset="2"/>
              <a:buChar char="n"/>
            </a:pPr>
            <a:endParaRPr kumimoji="0" lang="en-US" altLang="ko-KR">
              <a:latin typeface="Tahoma" panose="020B0604030504040204" pitchFamily="34" charset="0"/>
              <a:ea typeface="굴림" panose="020B0600000101010101" pitchFamily="50" charset="-127"/>
            </a:endParaRPr>
          </a:p>
          <a:p>
            <a:pPr eaLnBrk="1" hangingPunct="1">
              <a:spcBef>
                <a:spcPct val="20000"/>
              </a:spcBef>
              <a:buClr>
                <a:schemeClr val="folHlink"/>
              </a:buClr>
              <a:buSzPct val="60000"/>
              <a:buFont typeface="Wingdings" panose="05000000000000000000" pitchFamily="2" charset="2"/>
              <a:buChar char="n"/>
            </a:pPr>
            <a:endParaRPr kumimoji="0" lang="en-US" altLang="ko-KR">
              <a:latin typeface="Tahoma" panose="020B0604030504040204" pitchFamily="34" charset="0"/>
              <a:ea typeface="굴림" panose="020B0600000101010101" pitchFamily="50" charset="-127"/>
            </a:endParaRPr>
          </a:p>
          <a:p>
            <a:pPr eaLnBrk="1" hangingPunct="1">
              <a:spcBef>
                <a:spcPct val="20000"/>
              </a:spcBef>
              <a:buClr>
                <a:schemeClr val="folHlink"/>
              </a:buClr>
              <a:buSzPct val="60000"/>
              <a:buFont typeface="Wingdings" panose="05000000000000000000" pitchFamily="2" charset="2"/>
              <a:buChar char="n"/>
            </a:pPr>
            <a:endParaRPr kumimoji="0" lang="en-US" altLang="ko-KR" sz="2800">
              <a:latin typeface="Tahoma" panose="020B0604030504040204" pitchFamily="34" charset="0"/>
              <a:ea typeface="굴림" panose="020B0600000101010101" pitchFamily="50" charset="-127"/>
            </a:endParaRPr>
          </a:p>
          <a:p>
            <a:pPr eaLnBrk="1" hangingPunct="1">
              <a:lnSpc>
                <a:spcPct val="90000"/>
              </a:lnSpc>
              <a:spcBef>
                <a:spcPct val="20000"/>
              </a:spcBef>
              <a:buClr>
                <a:schemeClr val="folHlink"/>
              </a:buClr>
              <a:buSzPct val="60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one-to-many</a:t>
            </a:r>
          </a:p>
          <a:p>
            <a:pPr lvl="1" eaLnBrk="1" hangingPunct="1">
              <a:lnSpc>
                <a:spcPct val="90000"/>
              </a:lnSpc>
              <a:spcBef>
                <a:spcPct val="20000"/>
              </a:spcBef>
              <a:buClr>
                <a:schemeClr val="folHlink"/>
              </a:buClr>
              <a:buSzPct val="60000"/>
              <a:buFont typeface="Wingdings" panose="05000000000000000000" pitchFamily="2" charset="2"/>
              <a:buChar char="n"/>
            </a:pPr>
            <a:r>
              <a:rPr kumimoji="0" lang="en-US" altLang="ko-KR">
                <a:latin typeface="Tahoma" panose="020B0604030504040204" pitchFamily="34" charset="0"/>
                <a:ea typeface="굴림" panose="020B0600000101010101" pitchFamily="50" charset="-127"/>
              </a:rPr>
              <a:t>one rectangle list can contain many rectangles</a:t>
            </a:r>
          </a:p>
        </p:txBody>
      </p:sp>
      <p:sp>
        <p:nvSpPr>
          <p:cNvPr id="626690" name="Rectangle 2">
            <a:extLst>
              <a:ext uri="{FF2B5EF4-FFF2-40B4-BE49-F238E27FC236}">
                <a16:creationId xmlns:a16="http://schemas.microsoft.com/office/drawing/2014/main" id="{F5E6A459-E264-4FC0-8407-A53A5A1CA038}"/>
              </a:ext>
            </a:extLst>
          </p:cNvPr>
          <p:cNvSpPr>
            <a:spLocks noGrp="1" noChangeArrowheads="1"/>
          </p:cNvSpPr>
          <p:nvPr>
            <p:ph type="title"/>
          </p:nvPr>
        </p:nvSpPr>
        <p:spPr/>
        <p:txBody>
          <a:bodyPr/>
          <a:lstStyle/>
          <a:p>
            <a:r>
              <a:rPr lang="en-US" altLang="en-US"/>
              <a:t>Multiplicity of associations</a:t>
            </a:r>
          </a:p>
        </p:txBody>
      </p:sp>
      <p:pic>
        <p:nvPicPr>
          <p:cNvPr id="626697" name="Picture 9">
            <a:extLst>
              <a:ext uri="{FF2B5EF4-FFF2-40B4-BE49-F238E27FC236}">
                <a16:creationId xmlns:a16="http://schemas.microsoft.com/office/drawing/2014/main" id="{81930F6C-2F4D-4F72-914C-F0EBB6929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0"/>
            <a:ext cx="8701088"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698" name="Picture 10">
            <a:extLst>
              <a:ext uri="{FF2B5EF4-FFF2-40B4-BE49-F238E27FC236}">
                <a16:creationId xmlns:a16="http://schemas.microsoft.com/office/drawing/2014/main" id="{038B787D-357C-419D-AFDE-B1F46A9E5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4448175"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슬라이드 번호 개체 틀 42">
            <a:extLst>
              <a:ext uri="{FF2B5EF4-FFF2-40B4-BE49-F238E27FC236}">
                <a16:creationId xmlns:a16="http://schemas.microsoft.com/office/drawing/2014/main" id="{9F83D095-E283-459E-BC67-0186D8B11912}"/>
              </a:ext>
            </a:extLst>
          </p:cNvPr>
          <p:cNvSpPr>
            <a:spLocks noGrp="1"/>
          </p:cNvSpPr>
          <p:nvPr>
            <p:ph type="sldNum" sz="quarter" idx="10"/>
          </p:nvPr>
        </p:nvSpPr>
        <p:spPr/>
        <p:txBody>
          <a:bodyPr/>
          <a:lstStyle/>
          <a:p>
            <a:fld id="{E758BFC9-35C7-4D19-8A5A-4D11E7D233E0}" type="slidenum">
              <a:rPr lang="en-US" altLang="ko-KR"/>
              <a:pPr/>
              <a:t>31</a:t>
            </a:fld>
            <a:endParaRPr lang="en-US" altLang="ko-KR"/>
          </a:p>
        </p:txBody>
      </p:sp>
      <p:sp>
        <p:nvSpPr>
          <p:cNvPr id="635906" name="Rectangle 2">
            <a:extLst>
              <a:ext uri="{FF2B5EF4-FFF2-40B4-BE49-F238E27FC236}">
                <a16:creationId xmlns:a16="http://schemas.microsoft.com/office/drawing/2014/main" id="{3E2AEDB7-5C6F-486D-88CE-5C25B11F61BD}"/>
              </a:ext>
            </a:extLst>
          </p:cNvPr>
          <p:cNvSpPr>
            <a:spLocks noGrp="1" noChangeArrowheads="1"/>
          </p:cNvSpPr>
          <p:nvPr>
            <p:ph type="title"/>
          </p:nvPr>
        </p:nvSpPr>
        <p:spPr/>
        <p:txBody>
          <a:bodyPr/>
          <a:lstStyle/>
          <a:p>
            <a:r>
              <a:rPr lang="en-US" altLang="ko-KR">
                <a:ea typeface="굴림" panose="020B0600000101010101" pitchFamily="50" charset="-127"/>
              </a:rPr>
              <a:t>Association types</a:t>
            </a:r>
          </a:p>
        </p:txBody>
      </p:sp>
      <p:sp>
        <p:nvSpPr>
          <p:cNvPr id="635907" name="Rectangle 3">
            <a:extLst>
              <a:ext uri="{FF2B5EF4-FFF2-40B4-BE49-F238E27FC236}">
                <a16:creationId xmlns:a16="http://schemas.microsoft.com/office/drawing/2014/main" id="{CD2A52C8-78B3-4337-ACA2-62DB0613AD05}"/>
              </a:ext>
            </a:extLst>
          </p:cNvPr>
          <p:cNvSpPr>
            <a:spLocks noGrp="1" noChangeArrowheads="1"/>
          </p:cNvSpPr>
          <p:nvPr>
            <p:ph type="body" idx="1"/>
          </p:nvPr>
        </p:nvSpPr>
        <p:spPr>
          <a:xfrm>
            <a:off x="0" y="1295400"/>
            <a:ext cx="6400800" cy="5562600"/>
          </a:xfrm>
        </p:spPr>
        <p:txBody>
          <a:bodyPr/>
          <a:lstStyle/>
          <a:p>
            <a:pPr>
              <a:lnSpc>
                <a:spcPct val="90000"/>
              </a:lnSpc>
            </a:pPr>
            <a:r>
              <a:rPr lang="en-US" altLang="ko-KR" sz="2800" b="1">
                <a:ea typeface="굴림" panose="020B0600000101010101" pitchFamily="50" charset="-127"/>
              </a:rPr>
              <a:t>aggregation</a:t>
            </a:r>
            <a:r>
              <a:rPr lang="en-US" altLang="ko-KR" sz="2800">
                <a:ea typeface="굴림" panose="020B0600000101010101" pitchFamily="50" charset="-127"/>
              </a:rPr>
              <a:t>: "is part of" </a:t>
            </a:r>
          </a:p>
          <a:p>
            <a:pPr lvl="1">
              <a:lnSpc>
                <a:spcPct val="90000"/>
              </a:lnSpc>
            </a:pPr>
            <a:r>
              <a:rPr lang="en-US" altLang="ko-KR" sz="2400">
                <a:ea typeface="굴림" panose="020B0600000101010101" pitchFamily="50" charset="-127"/>
              </a:rPr>
              <a:t>symbolized by a clear white diamond</a:t>
            </a:r>
          </a:p>
          <a:p>
            <a:pPr>
              <a:lnSpc>
                <a:spcPct val="90000"/>
              </a:lnSpc>
            </a:pPr>
            <a:endParaRPr lang="en-US" altLang="ko-KR" sz="2800">
              <a:ea typeface="굴림" panose="020B0600000101010101" pitchFamily="50" charset="-127"/>
            </a:endParaRPr>
          </a:p>
          <a:p>
            <a:pPr>
              <a:lnSpc>
                <a:spcPct val="90000"/>
              </a:lnSpc>
            </a:pPr>
            <a:r>
              <a:rPr lang="en-US" altLang="ko-KR" sz="2800" b="1">
                <a:ea typeface="굴림" panose="020B0600000101010101" pitchFamily="50" charset="-127"/>
              </a:rPr>
              <a:t>composition</a:t>
            </a:r>
            <a:r>
              <a:rPr lang="en-US" altLang="ko-KR" sz="2800">
                <a:ea typeface="굴림" panose="020B0600000101010101" pitchFamily="50" charset="-127"/>
              </a:rPr>
              <a:t>: "is entirely made of"</a:t>
            </a:r>
          </a:p>
          <a:p>
            <a:pPr lvl="1">
              <a:lnSpc>
                <a:spcPct val="90000"/>
              </a:lnSpc>
            </a:pPr>
            <a:r>
              <a:rPr lang="en-US" altLang="ko-KR" sz="2400">
                <a:ea typeface="굴림" panose="020B0600000101010101" pitchFamily="50" charset="-127"/>
              </a:rPr>
              <a:t>stronger version of aggregation</a:t>
            </a:r>
          </a:p>
          <a:p>
            <a:pPr lvl="1">
              <a:lnSpc>
                <a:spcPct val="90000"/>
              </a:lnSpc>
            </a:pPr>
            <a:r>
              <a:rPr lang="en-US" altLang="ko-KR" sz="2400">
                <a:ea typeface="굴림" panose="020B0600000101010101" pitchFamily="50" charset="-127"/>
              </a:rPr>
              <a:t>the parts live and die with the whole</a:t>
            </a:r>
          </a:p>
          <a:p>
            <a:pPr lvl="1">
              <a:lnSpc>
                <a:spcPct val="90000"/>
              </a:lnSpc>
            </a:pPr>
            <a:r>
              <a:rPr lang="en-US" altLang="ko-KR" sz="2400">
                <a:ea typeface="굴림" panose="020B0600000101010101" pitchFamily="50" charset="-127"/>
              </a:rPr>
              <a:t>symbolized by a black diamond</a:t>
            </a:r>
          </a:p>
          <a:p>
            <a:pPr>
              <a:lnSpc>
                <a:spcPct val="90000"/>
              </a:lnSpc>
            </a:pPr>
            <a:endParaRPr lang="en-US" altLang="ko-KR" sz="2800">
              <a:ea typeface="굴림" panose="020B0600000101010101" pitchFamily="50" charset="-127"/>
            </a:endParaRPr>
          </a:p>
          <a:p>
            <a:pPr>
              <a:lnSpc>
                <a:spcPct val="90000"/>
              </a:lnSpc>
            </a:pPr>
            <a:r>
              <a:rPr lang="en-US" altLang="ko-KR" sz="2800" b="1">
                <a:ea typeface="굴림" panose="020B0600000101010101" pitchFamily="50" charset="-127"/>
              </a:rPr>
              <a:t>dependency</a:t>
            </a:r>
            <a:r>
              <a:rPr lang="en-US" altLang="ko-KR" sz="2800">
                <a:ea typeface="굴림" panose="020B0600000101010101" pitchFamily="50" charset="-127"/>
              </a:rPr>
              <a:t>: "uses temporarily"</a:t>
            </a:r>
          </a:p>
          <a:p>
            <a:pPr lvl="1">
              <a:lnSpc>
                <a:spcPct val="90000"/>
              </a:lnSpc>
            </a:pPr>
            <a:r>
              <a:rPr lang="en-US" altLang="ko-KR" sz="2400">
                <a:ea typeface="굴림" panose="020B0600000101010101" pitchFamily="50" charset="-127"/>
              </a:rPr>
              <a:t>symbolized by dotted line</a:t>
            </a:r>
          </a:p>
          <a:p>
            <a:pPr lvl="1">
              <a:lnSpc>
                <a:spcPct val="90000"/>
              </a:lnSpc>
            </a:pPr>
            <a:r>
              <a:rPr lang="en-US" altLang="ko-KR" sz="2400">
                <a:ea typeface="굴림" panose="020B0600000101010101" pitchFamily="50" charset="-127"/>
              </a:rPr>
              <a:t>often is an implementation</a:t>
            </a:r>
            <a:br>
              <a:rPr lang="en-US" altLang="ko-KR" sz="2400">
                <a:ea typeface="굴림" panose="020B0600000101010101" pitchFamily="50" charset="-127"/>
              </a:rPr>
            </a:br>
            <a:r>
              <a:rPr lang="en-US" altLang="ko-KR" sz="2400">
                <a:ea typeface="굴림" panose="020B0600000101010101" pitchFamily="50" charset="-127"/>
              </a:rPr>
              <a:t>detail, not an intrinsic part of</a:t>
            </a:r>
            <a:br>
              <a:rPr lang="en-US" altLang="ko-KR" sz="2400">
                <a:ea typeface="굴림" panose="020B0600000101010101" pitchFamily="50" charset="-127"/>
              </a:rPr>
            </a:br>
            <a:r>
              <a:rPr lang="en-US" altLang="ko-KR" sz="2400">
                <a:ea typeface="굴림" panose="020B0600000101010101" pitchFamily="50" charset="-127"/>
              </a:rPr>
              <a:t>that object's state</a:t>
            </a:r>
          </a:p>
        </p:txBody>
      </p:sp>
      <p:sp>
        <p:nvSpPr>
          <p:cNvPr id="635926" name="Text Box 22">
            <a:extLst>
              <a:ext uri="{FF2B5EF4-FFF2-40B4-BE49-F238E27FC236}">
                <a16:creationId xmlns:a16="http://schemas.microsoft.com/office/drawing/2014/main" id="{88D904A4-EF7C-45AD-9F4C-AD5060022354}"/>
              </a:ext>
            </a:extLst>
          </p:cNvPr>
          <p:cNvSpPr txBox="1">
            <a:spLocks noChangeArrowheads="1"/>
          </p:cNvSpPr>
          <p:nvPr/>
        </p:nvSpPr>
        <p:spPr bwMode="auto">
          <a:xfrm>
            <a:off x="6324600" y="12192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a:latin typeface="Arial" panose="020B0604020202020204" pitchFamily="34" charset="0"/>
                <a:ea typeface="굴림" panose="020B0600000101010101" pitchFamily="50" charset="-127"/>
              </a:rPr>
              <a:t>       1</a:t>
            </a:r>
            <a:endParaRPr lang="en-US" altLang="ko-KR">
              <a:latin typeface="Arial" panose="020B0604020202020204" pitchFamily="34" charset="0"/>
              <a:ea typeface="굴림" panose="020B0600000101010101" pitchFamily="50" charset="-127"/>
            </a:endParaRPr>
          </a:p>
        </p:txBody>
      </p:sp>
      <p:sp>
        <p:nvSpPr>
          <p:cNvPr id="635927" name="Text Box 23">
            <a:extLst>
              <a:ext uri="{FF2B5EF4-FFF2-40B4-BE49-F238E27FC236}">
                <a16:creationId xmlns:a16="http://schemas.microsoft.com/office/drawing/2014/main" id="{3CF70736-A941-428C-A84A-85C5DB48BB31}"/>
              </a:ext>
            </a:extLst>
          </p:cNvPr>
          <p:cNvSpPr txBox="1">
            <a:spLocks noChangeArrowheads="1"/>
          </p:cNvSpPr>
          <p:nvPr/>
        </p:nvSpPr>
        <p:spPr bwMode="auto">
          <a:xfrm>
            <a:off x="6324600" y="8382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a:latin typeface="Arial" panose="020B0604020202020204" pitchFamily="34" charset="0"/>
                <a:ea typeface="굴림" panose="020B0600000101010101" pitchFamily="50" charset="-127"/>
              </a:rPr>
              <a:t>       1</a:t>
            </a:r>
            <a:endParaRPr lang="en-US" altLang="ko-KR">
              <a:latin typeface="Arial" panose="020B0604020202020204" pitchFamily="34" charset="0"/>
              <a:ea typeface="굴림" panose="020B0600000101010101" pitchFamily="50" charset="-127"/>
            </a:endParaRPr>
          </a:p>
        </p:txBody>
      </p:sp>
      <p:grpSp>
        <p:nvGrpSpPr>
          <p:cNvPr id="635969" name="Group 65">
            <a:extLst>
              <a:ext uri="{FF2B5EF4-FFF2-40B4-BE49-F238E27FC236}">
                <a16:creationId xmlns:a16="http://schemas.microsoft.com/office/drawing/2014/main" id="{4EFDFDD1-293C-4AD2-B88A-CD1AD000418C}"/>
              </a:ext>
            </a:extLst>
          </p:cNvPr>
          <p:cNvGrpSpPr>
            <a:grpSpLocks/>
          </p:cNvGrpSpPr>
          <p:nvPr/>
        </p:nvGrpSpPr>
        <p:grpSpPr bwMode="auto">
          <a:xfrm>
            <a:off x="6751638" y="152400"/>
            <a:ext cx="1006475" cy="665163"/>
            <a:chOff x="4253" y="96"/>
            <a:chExt cx="634" cy="419"/>
          </a:xfrm>
        </p:grpSpPr>
        <p:sp>
          <p:nvSpPr>
            <p:cNvPr id="635935" name="Text Box 31">
              <a:extLst>
                <a:ext uri="{FF2B5EF4-FFF2-40B4-BE49-F238E27FC236}">
                  <a16:creationId xmlns:a16="http://schemas.microsoft.com/office/drawing/2014/main" id="{447E4F82-A6A8-4A46-99E8-D4F457B7B619}"/>
                </a:ext>
              </a:extLst>
            </p:cNvPr>
            <p:cNvSpPr txBox="1">
              <a:spLocks noChangeArrowheads="1"/>
            </p:cNvSpPr>
            <p:nvPr/>
          </p:nvSpPr>
          <p:spPr bwMode="auto">
            <a:xfrm>
              <a:off x="4253" y="96"/>
              <a:ext cx="634" cy="41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ct val="50000"/>
                </a:spcBef>
                <a:buClr>
                  <a:schemeClr val="folHlink"/>
                </a:buClr>
                <a:buSzPct val="60000"/>
                <a:buFont typeface="Wingdings" panose="05000000000000000000" pitchFamily="2" charset="2"/>
                <a:buNone/>
              </a:pPr>
              <a:r>
                <a:rPr lang="en-US" altLang="ko-KR" sz="2000">
                  <a:ea typeface="굴림" panose="020B0600000101010101" pitchFamily="50" charset="-127"/>
                </a:rPr>
                <a:t>Car</a:t>
              </a:r>
              <a:endParaRPr lang="en-US" altLang="ko-KR" sz="2800">
                <a:ea typeface="굴림" panose="020B0600000101010101" pitchFamily="50" charset="-127"/>
              </a:endParaRPr>
            </a:p>
          </p:txBody>
        </p:sp>
        <p:sp>
          <p:nvSpPr>
            <p:cNvPr id="635937" name="Line 33">
              <a:extLst>
                <a:ext uri="{FF2B5EF4-FFF2-40B4-BE49-F238E27FC236}">
                  <a16:creationId xmlns:a16="http://schemas.microsoft.com/office/drawing/2014/main" id="{8F6F8145-1900-48C1-B866-9E4AAA4A516A}"/>
                </a:ext>
              </a:extLst>
            </p:cNvPr>
            <p:cNvSpPr>
              <a:spLocks noChangeShapeType="1"/>
            </p:cNvSpPr>
            <p:nvPr/>
          </p:nvSpPr>
          <p:spPr bwMode="auto">
            <a:xfrm>
              <a:off x="4253" y="393"/>
              <a:ext cx="6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38" name="Group 34">
            <a:extLst>
              <a:ext uri="{FF2B5EF4-FFF2-40B4-BE49-F238E27FC236}">
                <a16:creationId xmlns:a16="http://schemas.microsoft.com/office/drawing/2014/main" id="{8625501B-4C2E-4722-BC6B-6FFC8B8C5DC6}"/>
              </a:ext>
            </a:extLst>
          </p:cNvPr>
          <p:cNvGrpSpPr>
            <a:grpSpLocks/>
          </p:cNvGrpSpPr>
          <p:nvPr/>
        </p:nvGrpSpPr>
        <p:grpSpPr bwMode="auto">
          <a:xfrm>
            <a:off x="7129463" y="839788"/>
            <a:ext cx="250825" cy="728662"/>
            <a:chOff x="3840" y="1824"/>
            <a:chExt cx="192" cy="816"/>
          </a:xfrm>
        </p:grpSpPr>
        <p:sp>
          <p:nvSpPr>
            <p:cNvPr id="635939" name="Line 35">
              <a:extLst>
                <a:ext uri="{FF2B5EF4-FFF2-40B4-BE49-F238E27FC236}">
                  <a16:creationId xmlns:a16="http://schemas.microsoft.com/office/drawing/2014/main" id="{2BF9F899-32E5-4219-8CD7-286728393DDD}"/>
                </a:ext>
              </a:extLst>
            </p:cNvPr>
            <p:cNvSpPr>
              <a:spLocks noChangeShapeType="1"/>
            </p:cNvSpPr>
            <p:nvPr/>
          </p:nvSpPr>
          <p:spPr bwMode="auto">
            <a:xfrm>
              <a:off x="3936" y="2016"/>
              <a:ext cx="0"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40" name="AutoShape 36">
              <a:extLst>
                <a:ext uri="{FF2B5EF4-FFF2-40B4-BE49-F238E27FC236}">
                  <a16:creationId xmlns:a16="http://schemas.microsoft.com/office/drawing/2014/main" id="{726EC393-6B36-453C-85E1-DAE0C86CDE3C}"/>
                </a:ext>
              </a:extLst>
            </p:cNvPr>
            <p:cNvSpPr>
              <a:spLocks noChangeArrowheads="1"/>
            </p:cNvSpPr>
            <p:nvPr/>
          </p:nvSpPr>
          <p:spPr bwMode="auto">
            <a:xfrm>
              <a:off x="3840" y="1824"/>
              <a:ext cx="192" cy="192"/>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41" name="Group 37">
            <a:extLst>
              <a:ext uri="{FF2B5EF4-FFF2-40B4-BE49-F238E27FC236}">
                <a16:creationId xmlns:a16="http://schemas.microsoft.com/office/drawing/2014/main" id="{75EF099B-79F0-4FB1-A76C-5CB633A2E98D}"/>
              </a:ext>
            </a:extLst>
          </p:cNvPr>
          <p:cNvGrpSpPr>
            <a:grpSpLocks/>
          </p:cNvGrpSpPr>
          <p:nvPr/>
        </p:nvGrpSpPr>
        <p:grpSpPr bwMode="auto">
          <a:xfrm>
            <a:off x="7443788" y="968375"/>
            <a:ext cx="1700212" cy="465138"/>
            <a:chOff x="4080" y="1968"/>
            <a:chExt cx="1296" cy="520"/>
          </a:xfrm>
        </p:grpSpPr>
        <p:sp>
          <p:nvSpPr>
            <p:cNvPr id="635942" name="Text Box 38">
              <a:extLst>
                <a:ext uri="{FF2B5EF4-FFF2-40B4-BE49-F238E27FC236}">
                  <a16:creationId xmlns:a16="http://schemas.microsoft.com/office/drawing/2014/main" id="{92F605F6-0D96-4325-A658-8CD3A33115DE}"/>
                </a:ext>
              </a:extLst>
            </p:cNvPr>
            <p:cNvSpPr txBox="1">
              <a:spLocks noChangeArrowheads="1"/>
            </p:cNvSpPr>
            <p:nvPr/>
          </p:nvSpPr>
          <p:spPr bwMode="auto">
            <a:xfrm>
              <a:off x="4319" y="2112"/>
              <a:ext cx="1057"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1600">
                  <a:latin typeface="Arial" panose="020B0604020202020204" pitchFamily="34" charset="0"/>
                  <a:ea typeface="굴림" panose="020B0600000101010101" pitchFamily="50" charset="-127"/>
                </a:rPr>
                <a:t>aggregation</a:t>
              </a:r>
            </a:p>
          </p:txBody>
        </p:sp>
        <p:sp>
          <p:nvSpPr>
            <p:cNvPr id="635943" name="Line 39">
              <a:extLst>
                <a:ext uri="{FF2B5EF4-FFF2-40B4-BE49-F238E27FC236}">
                  <a16:creationId xmlns:a16="http://schemas.microsoft.com/office/drawing/2014/main" id="{5155F03F-D188-4F2E-BE77-5F6595D6477D}"/>
                </a:ext>
              </a:extLst>
            </p:cNvPr>
            <p:cNvSpPr>
              <a:spLocks noChangeShapeType="1"/>
            </p:cNvSpPr>
            <p:nvPr/>
          </p:nvSpPr>
          <p:spPr bwMode="auto">
            <a:xfrm flipH="1" flipV="1">
              <a:off x="4080" y="1968"/>
              <a:ext cx="432"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70" name="Group 66">
            <a:extLst>
              <a:ext uri="{FF2B5EF4-FFF2-40B4-BE49-F238E27FC236}">
                <a16:creationId xmlns:a16="http://schemas.microsoft.com/office/drawing/2014/main" id="{2137392C-6F74-42E5-A8EF-3C0353B4AC32}"/>
              </a:ext>
            </a:extLst>
          </p:cNvPr>
          <p:cNvGrpSpPr>
            <a:grpSpLocks/>
          </p:cNvGrpSpPr>
          <p:nvPr/>
        </p:nvGrpSpPr>
        <p:grpSpPr bwMode="auto">
          <a:xfrm>
            <a:off x="6781800" y="1600200"/>
            <a:ext cx="1006475" cy="665163"/>
            <a:chOff x="4253" y="96"/>
            <a:chExt cx="634" cy="419"/>
          </a:xfrm>
        </p:grpSpPr>
        <p:sp>
          <p:nvSpPr>
            <p:cNvPr id="635971" name="Text Box 67">
              <a:extLst>
                <a:ext uri="{FF2B5EF4-FFF2-40B4-BE49-F238E27FC236}">
                  <a16:creationId xmlns:a16="http://schemas.microsoft.com/office/drawing/2014/main" id="{069B1AA3-7133-4541-BBE3-FA32180E6FF0}"/>
                </a:ext>
              </a:extLst>
            </p:cNvPr>
            <p:cNvSpPr txBox="1">
              <a:spLocks noChangeArrowheads="1"/>
            </p:cNvSpPr>
            <p:nvPr/>
          </p:nvSpPr>
          <p:spPr bwMode="auto">
            <a:xfrm>
              <a:off x="4253" y="96"/>
              <a:ext cx="634" cy="41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ct val="50000"/>
                </a:spcBef>
                <a:buClr>
                  <a:schemeClr val="folHlink"/>
                </a:buClr>
                <a:buSzPct val="60000"/>
                <a:buFont typeface="Wingdings" panose="05000000000000000000" pitchFamily="2" charset="2"/>
                <a:buNone/>
              </a:pPr>
              <a:r>
                <a:rPr lang="en-US" altLang="ko-KR" sz="2000">
                  <a:ea typeface="굴림" panose="020B0600000101010101" pitchFamily="50" charset="-127"/>
                </a:rPr>
                <a:t>Engine</a:t>
              </a:r>
              <a:endParaRPr lang="en-US" altLang="ko-KR" sz="2800">
                <a:ea typeface="굴림" panose="020B0600000101010101" pitchFamily="50" charset="-127"/>
              </a:endParaRPr>
            </a:p>
          </p:txBody>
        </p:sp>
        <p:sp>
          <p:nvSpPr>
            <p:cNvPr id="635972" name="Line 68">
              <a:extLst>
                <a:ext uri="{FF2B5EF4-FFF2-40B4-BE49-F238E27FC236}">
                  <a16:creationId xmlns:a16="http://schemas.microsoft.com/office/drawing/2014/main" id="{3B57AD9C-76FF-4511-AF6A-522C98351707}"/>
                </a:ext>
              </a:extLst>
            </p:cNvPr>
            <p:cNvSpPr>
              <a:spLocks noChangeShapeType="1"/>
            </p:cNvSpPr>
            <p:nvPr/>
          </p:nvSpPr>
          <p:spPr bwMode="auto">
            <a:xfrm>
              <a:off x="4253" y="393"/>
              <a:ext cx="6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82" name="Group 78">
            <a:extLst>
              <a:ext uri="{FF2B5EF4-FFF2-40B4-BE49-F238E27FC236}">
                <a16:creationId xmlns:a16="http://schemas.microsoft.com/office/drawing/2014/main" id="{D4CD0C50-9678-4334-BEA0-C4B645F357F1}"/>
              </a:ext>
            </a:extLst>
          </p:cNvPr>
          <p:cNvGrpSpPr>
            <a:grpSpLocks/>
          </p:cNvGrpSpPr>
          <p:nvPr/>
        </p:nvGrpSpPr>
        <p:grpSpPr bwMode="auto">
          <a:xfrm>
            <a:off x="4953000" y="5257800"/>
            <a:ext cx="4038600" cy="1447800"/>
            <a:chOff x="2592" y="3312"/>
            <a:chExt cx="2544" cy="912"/>
          </a:xfrm>
        </p:grpSpPr>
        <p:sp>
          <p:nvSpPr>
            <p:cNvPr id="635964" name="Rectangle 60">
              <a:extLst>
                <a:ext uri="{FF2B5EF4-FFF2-40B4-BE49-F238E27FC236}">
                  <a16:creationId xmlns:a16="http://schemas.microsoft.com/office/drawing/2014/main" id="{5518A071-5FAD-4F12-B7B3-1667023914F4}"/>
                </a:ext>
              </a:extLst>
            </p:cNvPr>
            <p:cNvSpPr>
              <a:spLocks noChangeArrowheads="1"/>
            </p:cNvSpPr>
            <p:nvPr/>
          </p:nvSpPr>
          <p:spPr bwMode="auto">
            <a:xfrm>
              <a:off x="2592" y="3600"/>
              <a:ext cx="705" cy="62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65" name="Rectangle 61">
              <a:extLst>
                <a:ext uri="{FF2B5EF4-FFF2-40B4-BE49-F238E27FC236}">
                  <a16:creationId xmlns:a16="http://schemas.microsoft.com/office/drawing/2014/main" id="{01FF4BE8-CE60-4BE4-BCE8-E8D5AE63F413}"/>
                </a:ext>
              </a:extLst>
            </p:cNvPr>
            <p:cNvSpPr>
              <a:spLocks noChangeArrowheads="1"/>
            </p:cNvSpPr>
            <p:nvPr/>
          </p:nvSpPr>
          <p:spPr bwMode="auto">
            <a:xfrm>
              <a:off x="4335" y="3600"/>
              <a:ext cx="705" cy="62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66" name="Line 62">
              <a:extLst>
                <a:ext uri="{FF2B5EF4-FFF2-40B4-BE49-F238E27FC236}">
                  <a16:creationId xmlns:a16="http://schemas.microsoft.com/office/drawing/2014/main" id="{C692AAE3-F678-4D38-9CE5-16AEE93FB678}"/>
                </a:ext>
              </a:extLst>
            </p:cNvPr>
            <p:cNvSpPr>
              <a:spLocks noChangeShapeType="1"/>
            </p:cNvSpPr>
            <p:nvPr/>
          </p:nvSpPr>
          <p:spPr bwMode="auto">
            <a:xfrm>
              <a:off x="3297" y="3894"/>
              <a:ext cx="1038" cy="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67" name="Text Box 63">
              <a:extLst>
                <a:ext uri="{FF2B5EF4-FFF2-40B4-BE49-F238E27FC236}">
                  <a16:creationId xmlns:a16="http://schemas.microsoft.com/office/drawing/2014/main" id="{2538C7D3-FC1A-47A2-A004-B703061848FD}"/>
                </a:ext>
              </a:extLst>
            </p:cNvPr>
            <p:cNvSpPr txBox="1">
              <a:spLocks noChangeArrowheads="1"/>
            </p:cNvSpPr>
            <p:nvPr/>
          </p:nvSpPr>
          <p:spPr bwMode="auto">
            <a:xfrm>
              <a:off x="2640" y="3696"/>
              <a:ext cx="7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b="1">
                  <a:latin typeface="Arial" panose="020B0604020202020204" pitchFamily="34" charset="0"/>
                  <a:ea typeface="굴림" panose="020B0600000101010101" pitchFamily="50" charset="-127"/>
                </a:rPr>
                <a:t>Lottery</a:t>
              </a:r>
              <a:br>
                <a:rPr lang="en-US" altLang="ko-KR" sz="2000" b="1">
                  <a:latin typeface="Arial" panose="020B0604020202020204" pitchFamily="34" charset="0"/>
                  <a:ea typeface="굴림" panose="020B0600000101010101" pitchFamily="50" charset="-127"/>
                </a:rPr>
              </a:br>
              <a:r>
                <a:rPr lang="en-US" altLang="ko-KR" sz="2000" b="1">
                  <a:latin typeface="Arial" panose="020B0604020202020204" pitchFamily="34" charset="0"/>
                  <a:ea typeface="굴림" panose="020B0600000101010101" pitchFamily="50" charset="-127"/>
                </a:rPr>
                <a:t>Ticket</a:t>
              </a:r>
            </a:p>
          </p:txBody>
        </p:sp>
        <p:sp>
          <p:nvSpPr>
            <p:cNvPr id="635968" name="Text Box 64">
              <a:extLst>
                <a:ext uri="{FF2B5EF4-FFF2-40B4-BE49-F238E27FC236}">
                  <a16:creationId xmlns:a16="http://schemas.microsoft.com/office/drawing/2014/main" id="{2B078DEA-51DB-4AEB-99CC-485559A50FA6}"/>
                </a:ext>
              </a:extLst>
            </p:cNvPr>
            <p:cNvSpPr txBox="1">
              <a:spLocks noChangeArrowheads="1"/>
            </p:cNvSpPr>
            <p:nvPr/>
          </p:nvSpPr>
          <p:spPr bwMode="auto">
            <a:xfrm>
              <a:off x="4320" y="374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b="1">
                  <a:latin typeface="Arial" panose="020B0604020202020204" pitchFamily="34" charset="0"/>
                  <a:ea typeface="굴림" panose="020B0600000101010101" pitchFamily="50" charset="-127"/>
                </a:rPr>
                <a:t>Random</a:t>
              </a:r>
            </a:p>
          </p:txBody>
        </p:sp>
        <p:sp>
          <p:nvSpPr>
            <p:cNvPr id="635975" name="Text Box 71">
              <a:extLst>
                <a:ext uri="{FF2B5EF4-FFF2-40B4-BE49-F238E27FC236}">
                  <a16:creationId xmlns:a16="http://schemas.microsoft.com/office/drawing/2014/main" id="{D81F4F12-F3FD-4879-9A0A-97E6373AFBF3}"/>
                </a:ext>
              </a:extLst>
            </p:cNvPr>
            <p:cNvSpPr txBox="1">
              <a:spLocks noChangeArrowheads="1"/>
            </p:cNvSpPr>
            <p:nvPr/>
          </p:nvSpPr>
          <p:spPr bwMode="auto">
            <a:xfrm>
              <a:off x="3456" y="3312"/>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1800">
                  <a:latin typeface="Arial" panose="020B0604020202020204" pitchFamily="34" charset="0"/>
                  <a:ea typeface="굴림" panose="020B0600000101010101" pitchFamily="50" charset="-127"/>
                </a:rPr>
                <a:t>dependency</a:t>
              </a:r>
              <a:endParaRPr lang="en-US" altLang="ko-KR" sz="2000">
                <a:latin typeface="Arial" panose="020B0604020202020204" pitchFamily="34" charset="0"/>
                <a:ea typeface="굴림" panose="020B0600000101010101" pitchFamily="50" charset="-127"/>
              </a:endParaRPr>
            </a:p>
          </p:txBody>
        </p:sp>
        <p:sp>
          <p:nvSpPr>
            <p:cNvPr id="635976" name="Line 72">
              <a:extLst>
                <a:ext uri="{FF2B5EF4-FFF2-40B4-BE49-F238E27FC236}">
                  <a16:creationId xmlns:a16="http://schemas.microsoft.com/office/drawing/2014/main" id="{F54B10DF-26CE-49E2-A3C8-C3A47DFB55D0}"/>
                </a:ext>
              </a:extLst>
            </p:cNvPr>
            <p:cNvSpPr>
              <a:spLocks noChangeShapeType="1"/>
            </p:cNvSpPr>
            <p:nvPr/>
          </p:nvSpPr>
          <p:spPr bwMode="auto">
            <a:xfrm>
              <a:off x="3888" y="3504"/>
              <a:ext cx="48"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81" name="Group 77">
            <a:extLst>
              <a:ext uri="{FF2B5EF4-FFF2-40B4-BE49-F238E27FC236}">
                <a16:creationId xmlns:a16="http://schemas.microsoft.com/office/drawing/2014/main" id="{9E3036DA-786C-4FF5-88FC-B685C470E0CB}"/>
              </a:ext>
            </a:extLst>
          </p:cNvPr>
          <p:cNvGrpSpPr>
            <a:grpSpLocks/>
          </p:cNvGrpSpPr>
          <p:nvPr/>
        </p:nvGrpSpPr>
        <p:grpSpPr bwMode="auto">
          <a:xfrm>
            <a:off x="6289675" y="2590800"/>
            <a:ext cx="2701925" cy="2300288"/>
            <a:chOff x="3962" y="1632"/>
            <a:chExt cx="1702" cy="1449"/>
          </a:xfrm>
        </p:grpSpPr>
        <p:grpSp>
          <p:nvGrpSpPr>
            <p:cNvPr id="635945" name="Group 41">
              <a:extLst>
                <a:ext uri="{FF2B5EF4-FFF2-40B4-BE49-F238E27FC236}">
                  <a16:creationId xmlns:a16="http://schemas.microsoft.com/office/drawing/2014/main" id="{B4A90462-5123-46A6-8245-C7924D0A328E}"/>
                </a:ext>
              </a:extLst>
            </p:cNvPr>
            <p:cNvGrpSpPr>
              <a:grpSpLocks/>
            </p:cNvGrpSpPr>
            <p:nvPr/>
          </p:nvGrpSpPr>
          <p:grpSpPr bwMode="auto">
            <a:xfrm>
              <a:off x="4975" y="1632"/>
              <a:ext cx="689" cy="1449"/>
              <a:chOff x="1680" y="2208"/>
              <a:chExt cx="816" cy="1692"/>
            </a:xfrm>
          </p:grpSpPr>
          <p:grpSp>
            <p:nvGrpSpPr>
              <p:cNvPr id="635946" name="Group 42">
                <a:extLst>
                  <a:ext uri="{FF2B5EF4-FFF2-40B4-BE49-F238E27FC236}">
                    <a16:creationId xmlns:a16="http://schemas.microsoft.com/office/drawing/2014/main" id="{6701F56E-FB88-4BB9-81FE-2BC4572B9FA6}"/>
                  </a:ext>
                </a:extLst>
              </p:cNvPr>
              <p:cNvGrpSpPr>
                <a:grpSpLocks/>
              </p:cNvGrpSpPr>
              <p:nvPr/>
            </p:nvGrpSpPr>
            <p:grpSpPr bwMode="auto">
              <a:xfrm>
                <a:off x="1680" y="3313"/>
                <a:ext cx="816" cy="587"/>
                <a:chOff x="1680" y="3313"/>
                <a:chExt cx="816" cy="587"/>
              </a:xfrm>
            </p:grpSpPr>
            <p:sp>
              <p:nvSpPr>
                <p:cNvPr id="635947" name="Text Box 43">
                  <a:extLst>
                    <a:ext uri="{FF2B5EF4-FFF2-40B4-BE49-F238E27FC236}">
                      <a16:creationId xmlns:a16="http://schemas.microsoft.com/office/drawing/2014/main" id="{337B1F9D-6F3C-4632-A8D6-1B34A46D91DB}"/>
                    </a:ext>
                  </a:extLst>
                </p:cNvPr>
                <p:cNvSpPr txBox="1">
                  <a:spLocks noChangeArrowheads="1"/>
                </p:cNvSpPr>
                <p:nvPr/>
              </p:nvSpPr>
              <p:spPr bwMode="auto">
                <a:xfrm>
                  <a:off x="1680" y="3313"/>
                  <a:ext cx="816" cy="5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ko-KR" sz="1800">
                      <a:latin typeface="Arial" panose="020B0604020202020204" pitchFamily="34" charset="0"/>
                      <a:ea typeface="굴림" panose="020B0600000101010101" pitchFamily="50" charset="-127"/>
                    </a:rPr>
                    <a:t>Page</a:t>
                  </a:r>
                </a:p>
                <a:p>
                  <a:pPr algn="ctr" eaLnBrk="0" hangingPunct="0">
                    <a:spcBef>
                      <a:spcPct val="50000"/>
                    </a:spcBef>
                  </a:pPr>
                  <a:endParaRPr lang="en-US" altLang="ko-KR" sz="1800">
                    <a:latin typeface="Arial" panose="020B0604020202020204" pitchFamily="34" charset="0"/>
                    <a:ea typeface="굴림" panose="020B0600000101010101" pitchFamily="50" charset="-127"/>
                  </a:endParaRPr>
                </a:p>
              </p:txBody>
            </p:sp>
            <p:sp>
              <p:nvSpPr>
                <p:cNvPr id="635948" name="Line 44">
                  <a:extLst>
                    <a:ext uri="{FF2B5EF4-FFF2-40B4-BE49-F238E27FC236}">
                      <a16:creationId xmlns:a16="http://schemas.microsoft.com/office/drawing/2014/main" id="{173F75BF-ED10-406D-B8B6-D17B406F9303}"/>
                    </a:ext>
                  </a:extLst>
                </p:cNvPr>
                <p:cNvSpPr>
                  <a:spLocks noChangeShapeType="1"/>
                </p:cNvSpPr>
                <p:nvPr/>
              </p:nvSpPr>
              <p:spPr bwMode="auto">
                <a:xfrm>
                  <a:off x="1680" y="3552"/>
                  <a:ext cx="8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49" name="Line 45">
                  <a:extLst>
                    <a:ext uri="{FF2B5EF4-FFF2-40B4-BE49-F238E27FC236}">
                      <a16:creationId xmlns:a16="http://schemas.microsoft.com/office/drawing/2014/main" id="{A2AEE3D5-6CEA-4ED5-891A-4D80346383A8}"/>
                    </a:ext>
                  </a:extLst>
                </p:cNvPr>
                <p:cNvSpPr>
                  <a:spLocks noChangeShapeType="1"/>
                </p:cNvSpPr>
                <p:nvPr/>
              </p:nvSpPr>
              <p:spPr bwMode="auto">
                <a:xfrm>
                  <a:off x="1680" y="3716"/>
                  <a:ext cx="8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50" name="Group 46">
                <a:extLst>
                  <a:ext uri="{FF2B5EF4-FFF2-40B4-BE49-F238E27FC236}">
                    <a16:creationId xmlns:a16="http://schemas.microsoft.com/office/drawing/2014/main" id="{3FAF4B76-7C45-4B97-AFE5-889CA0FB3A6E}"/>
                  </a:ext>
                </a:extLst>
              </p:cNvPr>
              <p:cNvGrpSpPr>
                <a:grpSpLocks/>
              </p:cNvGrpSpPr>
              <p:nvPr/>
            </p:nvGrpSpPr>
            <p:grpSpPr bwMode="auto">
              <a:xfrm>
                <a:off x="1680" y="2208"/>
                <a:ext cx="768" cy="508"/>
                <a:chOff x="1680" y="2208"/>
                <a:chExt cx="768" cy="508"/>
              </a:xfrm>
            </p:grpSpPr>
            <p:sp>
              <p:nvSpPr>
                <p:cNvPr id="635951" name="Text Box 47">
                  <a:extLst>
                    <a:ext uri="{FF2B5EF4-FFF2-40B4-BE49-F238E27FC236}">
                      <a16:creationId xmlns:a16="http://schemas.microsoft.com/office/drawing/2014/main" id="{C0D0C540-C421-46EC-9685-C8C892F79E8F}"/>
                    </a:ext>
                  </a:extLst>
                </p:cNvPr>
                <p:cNvSpPr txBox="1">
                  <a:spLocks noChangeArrowheads="1"/>
                </p:cNvSpPr>
                <p:nvPr/>
              </p:nvSpPr>
              <p:spPr bwMode="auto">
                <a:xfrm>
                  <a:off x="1680" y="2208"/>
                  <a:ext cx="768" cy="5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ctr">
                    <a:spcBef>
                      <a:spcPct val="50000"/>
                    </a:spcBef>
                    <a:buClr>
                      <a:schemeClr val="folHlink"/>
                    </a:buClr>
                    <a:buSzPct val="60000"/>
                    <a:buFont typeface="Wingdings" panose="05000000000000000000" pitchFamily="2" charset="2"/>
                    <a:buNone/>
                  </a:pPr>
                  <a:r>
                    <a:rPr lang="en-US" altLang="ko-KR" sz="1800">
                      <a:ea typeface="굴림" panose="020B0600000101010101" pitchFamily="50" charset="-127"/>
                    </a:rPr>
                    <a:t>Book</a:t>
                  </a:r>
                </a:p>
              </p:txBody>
            </p:sp>
            <p:sp>
              <p:nvSpPr>
                <p:cNvPr id="635952" name="Line 48">
                  <a:extLst>
                    <a:ext uri="{FF2B5EF4-FFF2-40B4-BE49-F238E27FC236}">
                      <a16:creationId xmlns:a16="http://schemas.microsoft.com/office/drawing/2014/main" id="{260395DB-22AB-4AE9-B45D-6AB9916142B0}"/>
                    </a:ext>
                  </a:extLst>
                </p:cNvPr>
                <p:cNvSpPr>
                  <a:spLocks noChangeShapeType="1"/>
                </p:cNvSpPr>
                <p:nvPr/>
              </p:nvSpPr>
              <p:spPr bwMode="auto">
                <a:xfrm>
                  <a:off x="1680" y="2448"/>
                  <a:ext cx="76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53" name="Line 49">
                  <a:extLst>
                    <a:ext uri="{FF2B5EF4-FFF2-40B4-BE49-F238E27FC236}">
                      <a16:creationId xmlns:a16="http://schemas.microsoft.com/office/drawing/2014/main" id="{67340F65-1E37-4E41-9019-09FDAEB66B1C}"/>
                    </a:ext>
                  </a:extLst>
                </p:cNvPr>
                <p:cNvSpPr>
                  <a:spLocks noChangeShapeType="1"/>
                </p:cNvSpPr>
                <p:nvPr/>
              </p:nvSpPr>
              <p:spPr bwMode="auto">
                <a:xfrm>
                  <a:off x="1680" y="2592"/>
                  <a:ext cx="76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35954" name="Group 50">
                <a:extLst>
                  <a:ext uri="{FF2B5EF4-FFF2-40B4-BE49-F238E27FC236}">
                    <a16:creationId xmlns:a16="http://schemas.microsoft.com/office/drawing/2014/main" id="{54AEC4E5-937E-4CD0-B0C1-B9AD61F7D969}"/>
                  </a:ext>
                </a:extLst>
              </p:cNvPr>
              <p:cNvGrpSpPr>
                <a:grpSpLocks/>
              </p:cNvGrpSpPr>
              <p:nvPr/>
            </p:nvGrpSpPr>
            <p:grpSpPr bwMode="auto">
              <a:xfrm>
                <a:off x="1968" y="2736"/>
                <a:ext cx="192" cy="558"/>
                <a:chOff x="1968" y="2732"/>
                <a:chExt cx="192" cy="558"/>
              </a:xfrm>
            </p:grpSpPr>
            <p:sp>
              <p:nvSpPr>
                <p:cNvPr id="635955" name="Line 51">
                  <a:extLst>
                    <a:ext uri="{FF2B5EF4-FFF2-40B4-BE49-F238E27FC236}">
                      <a16:creationId xmlns:a16="http://schemas.microsoft.com/office/drawing/2014/main" id="{CACF2969-04CB-4A58-9545-14D993160351}"/>
                    </a:ext>
                  </a:extLst>
                </p:cNvPr>
                <p:cNvSpPr>
                  <a:spLocks noChangeShapeType="1"/>
                </p:cNvSpPr>
                <p:nvPr/>
              </p:nvSpPr>
              <p:spPr bwMode="auto">
                <a:xfrm>
                  <a:off x="2064" y="2928"/>
                  <a:ext cx="1" cy="3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56" name="AutoShape 52">
                  <a:extLst>
                    <a:ext uri="{FF2B5EF4-FFF2-40B4-BE49-F238E27FC236}">
                      <a16:creationId xmlns:a16="http://schemas.microsoft.com/office/drawing/2014/main" id="{057B990D-C7B5-42F7-9C88-8FACF9B9DBB8}"/>
                    </a:ext>
                  </a:extLst>
                </p:cNvPr>
                <p:cNvSpPr>
                  <a:spLocks noChangeArrowheads="1"/>
                </p:cNvSpPr>
                <p:nvPr/>
              </p:nvSpPr>
              <p:spPr bwMode="auto">
                <a:xfrm>
                  <a:off x="1968" y="2732"/>
                  <a:ext cx="192" cy="196"/>
                </a:xfrm>
                <a:prstGeom prst="diamond">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635958" name="Text Box 54">
              <a:extLst>
                <a:ext uri="{FF2B5EF4-FFF2-40B4-BE49-F238E27FC236}">
                  <a16:creationId xmlns:a16="http://schemas.microsoft.com/office/drawing/2014/main" id="{7DC681CC-C750-4B55-B057-757661921915}"/>
                </a:ext>
              </a:extLst>
            </p:cNvPr>
            <p:cNvSpPr txBox="1">
              <a:spLocks noChangeArrowheads="1"/>
            </p:cNvSpPr>
            <p:nvPr/>
          </p:nvSpPr>
          <p:spPr bwMode="auto">
            <a:xfrm>
              <a:off x="3962" y="1838"/>
              <a:ext cx="89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1800">
                  <a:latin typeface="Arial" panose="020B0604020202020204" pitchFamily="34" charset="0"/>
                  <a:ea typeface="굴림" panose="020B0600000101010101" pitchFamily="50" charset="-127"/>
                </a:rPr>
                <a:t>composition</a:t>
              </a:r>
              <a:endParaRPr lang="en-US" altLang="ko-KR" sz="2000">
                <a:latin typeface="Arial" panose="020B0604020202020204" pitchFamily="34" charset="0"/>
                <a:ea typeface="굴림" panose="020B0600000101010101" pitchFamily="50" charset="-127"/>
              </a:endParaRPr>
            </a:p>
          </p:txBody>
        </p:sp>
        <p:sp>
          <p:nvSpPr>
            <p:cNvPr id="635959" name="Line 55">
              <a:extLst>
                <a:ext uri="{FF2B5EF4-FFF2-40B4-BE49-F238E27FC236}">
                  <a16:creationId xmlns:a16="http://schemas.microsoft.com/office/drawing/2014/main" id="{3DAEBDF5-6F1A-4779-B546-DD62843348D9}"/>
                </a:ext>
              </a:extLst>
            </p:cNvPr>
            <p:cNvSpPr>
              <a:spLocks noChangeShapeType="1"/>
            </p:cNvSpPr>
            <p:nvPr/>
          </p:nvSpPr>
          <p:spPr bwMode="auto">
            <a:xfrm>
              <a:off x="4367" y="2043"/>
              <a:ext cx="625" cy="11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5979" name="Text Box 75">
              <a:extLst>
                <a:ext uri="{FF2B5EF4-FFF2-40B4-BE49-F238E27FC236}">
                  <a16:creationId xmlns:a16="http://schemas.microsoft.com/office/drawing/2014/main" id="{DC90E225-189E-4B98-92D1-82E391D13B97}"/>
                </a:ext>
              </a:extLst>
            </p:cNvPr>
            <p:cNvSpPr txBox="1">
              <a:spLocks noChangeArrowheads="1"/>
            </p:cNvSpPr>
            <p:nvPr/>
          </p:nvSpPr>
          <p:spPr bwMode="auto">
            <a:xfrm>
              <a:off x="4752" y="2304"/>
              <a:ext cx="5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a:latin typeface="Arial" panose="020B0604020202020204" pitchFamily="34" charset="0"/>
                  <a:ea typeface="굴림" panose="020B0600000101010101" pitchFamily="50" charset="-127"/>
                </a:rPr>
                <a:t>       *</a:t>
              </a:r>
              <a:endParaRPr lang="en-US" altLang="ko-KR">
                <a:latin typeface="Arial" panose="020B0604020202020204" pitchFamily="34" charset="0"/>
                <a:ea typeface="굴림" panose="020B0600000101010101" pitchFamily="50" charset="-127"/>
              </a:endParaRPr>
            </a:p>
          </p:txBody>
        </p:sp>
        <p:sp>
          <p:nvSpPr>
            <p:cNvPr id="635980" name="Text Box 76">
              <a:extLst>
                <a:ext uri="{FF2B5EF4-FFF2-40B4-BE49-F238E27FC236}">
                  <a16:creationId xmlns:a16="http://schemas.microsoft.com/office/drawing/2014/main" id="{5C936322-A14D-4B83-A162-D9118E4711D1}"/>
                </a:ext>
              </a:extLst>
            </p:cNvPr>
            <p:cNvSpPr txBox="1">
              <a:spLocks noChangeArrowheads="1"/>
            </p:cNvSpPr>
            <p:nvPr/>
          </p:nvSpPr>
          <p:spPr bwMode="auto">
            <a:xfrm>
              <a:off x="4752" y="2064"/>
              <a:ext cx="5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ko-KR" sz="2000">
                  <a:latin typeface="Arial" panose="020B0604020202020204" pitchFamily="34" charset="0"/>
                  <a:ea typeface="굴림" panose="020B0600000101010101" pitchFamily="50" charset="-127"/>
                </a:rPr>
                <a:t>       1</a:t>
              </a:r>
              <a:endParaRPr lang="en-US" altLang="ko-KR">
                <a:latin typeface="Arial" panose="020B0604020202020204" pitchFamily="34" charset="0"/>
                <a:ea typeface="굴림" panose="020B0600000101010101" pitchFamily="50" charset="-127"/>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35941"/>
                                        </p:tgtEl>
                                        <p:attrNameLst>
                                          <p:attrName>style.visibility</p:attrName>
                                        </p:attrNameLst>
                                      </p:cBhvr>
                                      <p:to>
                                        <p:strVal val="visible"/>
                                      </p:to>
                                    </p:set>
                                    <p:anim calcmode="lin" valueType="num">
                                      <p:cBhvr additive="base">
                                        <p:cTn id="7" dur="500" fill="hold"/>
                                        <p:tgtEl>
                                          <p:spTgt spid="635941"/>
                                        </p:tgtEl>
                                        <p:attrNameLst>
                                          <p:attrName>ppt_x</p:attrName>
                                        </p:attrNameLst>
                                      </p:cBhvr>
                                      <p:tavLst>
                                        <p:tav tm="0">
                                          <p:val>
                                            <p:strVal val="1+#ppt_w/2"/>
                                          </p:val>
                                        </p:tav>
                                        <p:tav tm="100000">
                                          <p:val>
                                            <p:strVal val="#ppt_x"/>
                                          </p:val>
                                        </p:tav>
                                      </p:tavLst>
                                    </p:anim>
                                    <p:anim calcmode="lin" valueType="num">
                                      <p:cBhvr additive="base">
                                        <p:cTn id="8" dur="500" fill="hold"/>
                                        <p:tgtEl>
                                          <p:spTgt spid="635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5938"/>
                                        </p:tgtEl>
                                        <p:attrNameLst>
                                          <p:attrName>style.visibility</p:attrName>
                                        </p:attrNameLst>
                                      </p:cBhvr>
                                      <p:to>
                                        <p:strVal val="visible"/>
                                      </p:to>
                                    </p:set>
                                    <p:anim calcmode="lin" valueType="num">
                                      <p:cBhvr additive="base">
                                        <p:cTn id="13" dur="500" fill="hold"/>
                                        <p:tgtEl>
                                          <p:spTgt spid="635938"/>
                                        </p:tgtEl>
                                        <p:attrNameLst>
                                          <p:attrName>ppt_x</p:attrName>
                                        </p:attrNameLst>
                                      </p:cBhvr>
                                      <p:tavLst>
                                        <p:tav tm="0">
                                          <p:val>
                                            <p:strVal val="1+#ppt_w/2"/>
                                          </p:val>
                                        </p:tav>
                                        <p:tav tm="100000">
                                          <p:val>
                                            <p:strVal val="#ppt_x"/>
                                          </p:val>
                                        </p:tav>
                                      </p:tavLst>
                                    </p:anim>
                                    <p:anim calcmode="lin" valueType="num">
                                      <p:cBhvr additive="base">
                                        <p:cTn id="14" dur="500" fill="hold"/>
                                        <p:tgtEl>
                                          <p:spTgt spid="635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슬라이드 번호 개체 틀 3">
            <a:extLst>
              <a:ext uri="{FF2B5EF4-FFF2-40B4-BE49-F238E27FC236}">
                <a16:creationId xmlns:a16="http://schemas.microsoft.com/office/drawing/2014/main" id="{05873D8B-3342-46E4-89D2-A6B83F781E14}"/>
              </a:ext>
            </a:extLst>
          </p:cNvPr>
          <p:cNvSpPr>
            <a:spLocks noGrp="1"/>
          </p:cNvSpPr>
          <p:nvPr>
            <p:ph type="sldNum" sz="quarter" idx="10"/>
          </p:nvPr>
        </p:nvSpPr>
        <p:spPr/>
        <p:txBody>
          <a:bodyPr/>
          <a:lstStyle/>
          <a:p>
            <a:fld id="{695DBB53-6861-48EC-8DBF-2BC0A0B3DFBC}" type="slidenum">
              <a:rPr lang="en-US" altLang="ko-KR"/>
              <a:pPr/>
              <a:t>32</a:t>
            </a:fld>
            <a:endParaRPr lang="en-US" altLang="ko-KR"/>
          </a:p>
        </p:txBody>
      </p:sp>
      <p:sp>
        <p:nvSpPr>
          <p:cNvPr id="627714" name="Rectangle 2">
            <a:extLst>
              <a:ext uri="{FF2B5EF4-FFF2-40B4-BE49-F238E27FC236}">
                <a16:creationId xmlns:a16="http://schemas.microsoft.com/office/drawing/2014/main" id="{BB2F14AC-312B-4909-86AA-F9D5BD4D5184}"/>
              </a:ext>
            </a:extLst>
          </p:cNvPr>
          <p:cNvSpPr>
            <a:spLocks noGrp="1" noChangeArrowheads="1"/>
          </p:cNvSpPr>
          <p:nvPr>
            <p:ph type="title"/>
          </p:nvPr>
        </p:nvSpPr>
        <p:spPr/>
        <p:txBody>
          <a:bodyPr/>
          <a:lstStyle/>
          <a:p>
            <a:r>
              <a:rPr lang="en-US" altLang="ko-KR" dirty="0">
                <a:ea typeface="굴림" panose="020B0600000101010101" pitchFamily="50" charset="-127"/>
              </a:rPr>
              <a:t>Class diagram example</a:t>
            </a:r>
          </a:p>
        </p:txBody>
      </p:sp>
      <p:sp>
        <p:nvSpPr>
          <p:cNvPr id="627717" name="Rectangle 5">
            <a:extLst>
              <a:ext uri="{FF2B5EF4-FFF2-40B4-BE49-F238E27FC236}">
                <a16:creationId xmlns:a16="http://schemas.microsoft.com/office/drawing/2014/main" id="{DD06C93F-2C80-4EBE-8587-F2E0D6BBB888}"/>
              </a:ext>
            </a:extLst>
          </p:cNvPr>
          <p:cNvSpPr>
            <a:spLocks noChangeArrowheads="1"/>
          </p:cNvSpPr>
          <p:nvPr/>
        </p:nvSpPr>
        <p:spPr bwMode="auto">
          <a:xfrm>
            <a:off x="762000" y="2362200"/>
            <a:ext cx="2819400" cy="409575"/>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ko-KR" sz="2000" b="1">
                <a:solidFill>
                  <a:schemeClr val="bg2"/>
                </a:solidFill>
                <a:latin typeface="Arial Unicode MS" pitchFamily="34" charset="-128"/>
                <a:ea typeface="굴림" panose="020B0600000101010101" pitchFamily="50" charset="-127"/>
              </a:rPr>
              <a:t>StudentBody</a:t>
            </a:r>
          </a:p>
        </p:txBody>
      </p:sp>
      <p:sp>
        <p:nvSpPr>
          <p:cNvPr id="627718" name="Rectangle 6">
            <a:extLst>
              <a:ext uri="{FF2B5EF4-FFF2-40B4-BE49-F238E27FC236}">
                <a16:creationId xmlns:a16="http://schemas.microsoft.com/office/drawing/2014/main" id="{ABDA1331-BFDA-4B6C-BF50-29E7C69F6D3F}"/>
              </a:ext>
            </a:extLst>
          </p:cNvPr>
          <p:cNvSpPr>
            <a:spLocks noChangeArrowheads="1"/>
          </p:cNvSpPr>
          <p:nvPr/>
        </p:nvSpPr>
        <p:spPr bwMode="auto">
          <a:xfrm>
            <a:off x="762000" y="2771775"/>
            <a:ext cx="2819400" cy="304800"/>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endParaRPr lang="ko-KR" altLang="ko-KR" sz="2000" b="1">
              <a:solidFill>
                <a:schemeClr val="bg2"/>
              </a:solidFill>
              <a:latin typeface="Verdana" panose="020B0604030504040204" pitchFamily="34" charset="0"/>
            </a:endParaRPr>
          </a:p>
        </p:txBody>
      </p:sp>
      <p:sp>
        <p:nvSpPr>
          <p:cNvPr id="627719" name="Rectangle 7">
            <a:extLst>
              <a:ext uri="{FF2B5EF4-FFF2-40B4-BE49-F238E27FC236}">
                <a16:creationId xmlns:a16="http://schemas.microsoft.com/office/drawing/2014/main" id="{7D536420-3E98-4598-AD5D-8CEFC1AB308B}"/>
              </a:ext>
            </a:extLst>
          </p:cNvPr>
          <p:cNvSpPr>
            <a:spLocks noChangeArrowheads="1"/>
          </p:cNvSpPr>
          <p:nvPr/>
        </p:nvSpPr>
        <p:spPr bwMode="auto">
          <a:xfrm>
            <a:off x="762000" y="3062288"/>
            <a:ext cx="2819400" cy="471487"/>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ko-KR" sz="1600" b="1">
                <a:solidFill>
                  <a:schemeClr val="bg2"/>
                </a:solidFill>
                <a:latin typeface="Arial Unicode MS" pitchFamily="34" charset="-128"/>
                <a:ea typeface="굴림" panose="020B0600000101010101" pitchFamily="50" charset="-127"/>
              </a:rPr>
              <a:t>+ main (args : String[])</a:t>
            </a:r>
          </a:p>
        </p:txBody>
      </p:sp>
      <p:sp>
        <p:nvSpPr>
          <p:cNvPr id="627720" name="Rectangle 8">
            <a:extLst>
              <a:ext uri="{FF2B5EF4-FFF2-40B4-BE49-F238E27FC236}">
                <a16:creationId xmlns:a16="http://schemas.microsoft.com/office/drawing/2014/main" id="{42549E50-455E-4598-A967-39ACA030483D}"/>
              </a:ext>
            </a:extLst>
          </p:cNvPr>
          <p:cNvSpPr>
            <a:spLocks noChangeArrowheads="1"/>
          </p:cNvSpPr>
          <p:nvPr/>
        </p:nvSpPr>
        <p:spPr bwMode="auto">
          <a:xfrm>
            <a:off x="5156200" y="3937000"/>
            <a:ext cx="2844800" cy="533400"/>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ko-KR" sz="1600" b="1">
                <a:solidFill>
                  <a:schemeClr val="bg2"/>
                </a:solidFill>
                <a:latin typeface="Arial Unicode MS" pitchFamily="34" charset="-128"/>
                <a:ea typeface="굴림" panose="020B0600000101010101" pitchFamily="50" charset="-127"/>
              </a:rPr>
              <a:t>+ toString() : String</a:t>
            </a:r>
          </a:p>
        </p:txBody>
      </p:sp>
      <p:sp>
        <p:nvSpPr>
          <p:cNvPr id="627721" name="Line 9">
            <a:extLst>
              <a:ext uri="{FF2B5EF4-FFF2-40B4-BE49-F238E27FC236}">
                <a16:creationId xmlns:a16="http://schemas.microsoft.com/office/drawing/2014/main" id="{C7D94CC1-D113-4B2E-B7DE-28D39D286C93}"/>
              </a:ext>
            </a:extLst>
          </p:cNvPr>
          <p:cNvSpPr>
            <a:spLocks noChangeShapeType="1"/>
          </p:cNvSpPr>
          <p:nvPr/>
        </p:nvSpPr>
        <p:spPr bwMode="auto">
          <a:xfrm flipV="1">
            <a:off x="3581400" y="2590800"/>
            <a:ext cx="1600200" cy="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ko-KR" altLang="en-US"/>
          </a:p>
        </p:txBody>
      </p:sp>
      <p:sp>
        <p:nvSpPr>
          <p:cNvPr id="627722" name="Text Box 10">
            <a:extLst>
              <a:ext uri="{FF2B5EF4-FFF2-40B4-BE49-F238E27FC236}">
                <a16:creationId xmlns:a16="http://schemas.microsoft.com/office/drawing/2014/main" id="{34990C84-53FA-483E-9265-EA7E7B4D2790}"/>
              </a:ext>
            </a:extLst>
          </p:cNvPr>
          <p:cNvSpPr txBox="1">
            <a:spLocks noChangeArrowheads="1"/>
          </p:cNvSpPr>
          <p:nvPr/>
        </p:nvSpPr>
        <p:spPr bwMode="auto">
          <a:xfrm>
            <a:off x="3581400" y="2590800"/>
            <a:ext cx="3460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eaLnBrk="0" hangingPunct="0"/>
            <a:r>
              <a:rPr lang="en-US" altLang="ko-KR" sz="1800" b="1">
                <a:latin typeface="Verdana" panose="020B0604030504040204" pitchFamily="34" charset="0"/>
                <a:ea typeface="굴림" panose="020B0600000101010101" pitchFamily="50" charset="-127"/>
              </a:rPr>
              <a:t>1</a:t>
            </a:r>
          </a:p>
        </p:txBody>
      </p:sp>
      <p:sp>
        <p:nvSpPr>
          <p:cNvPr id="627723" name="Text Box 11">
            <a:extLst>
              <a:ext uri="{FF2B5EF4-FFF2-40B4-BE49-F238E27FC236}">
                <a16:creationId xmlns:a16="http://schemas.microsoft.com/office/drawing/2014/main" id="{47C2BB35-D70E-44C2-B5FC-09577DD2B61E}"/>
              </a:ext>
            </a:extLst>
          </p:cNvPr>
          <p:cNvSpPr txBox="1">
            <a:spLocks noChangeArrowheads="1"/>
          </p:cNvSpPr>
          <p:nvPr/>
        </p:nvSpPr>
        <p:spPr bwMode="auto">
          <a:xfrm>
            <a:off x="4495800" y="2590800"/>
            <a:ext cx="6699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eaLnBrk="0" hangingPunct="0"/>
            <a:r>
              <a:rPr lang="en-US" altLang="ko-KR" sz="1800" b="1">
                <a:latin typeface="Verdana" panose="020B0604030504040204" pitchFamily="34" charset="0"/>
                <a:ea typeface="굴림" panose="020B0600000101010101" pitchFamily="50" charset="-127"/>
              </a:rPr>
              <a:t>100</a:t>
            </a:r>
          </a:p>
        </p:txBody>
      </p:sp>
      <p:sp>
        <p:nvSpPr>
          <p:cNvPr id="627724" name="Rectangle 12">
            <a:extLst>
              <a:ext uri="{FF2B5EF4-FFF2-40B4-BE49-F238E27FC236}">
                <a16:creationId xmlns:a16="http://schemas.microsoft.com/office/drawing/2014/main" id="{A0A0EFAB-DF0E-4CBB-AB51-CE4E7D1EEB6A}"/>
              </a:ext>
            </a:extLst>
          </p:cNvPr>
          <p:cNvSpPr>
            <a:spLocks noChangeArrowheads="1"/>
          </p:cNvSpPr>
          <p:nvPr/>
        </p:nvSpPr>
        <p:spPr bwMode="auto">
          <a:xfrm>
            <a:off x="5157788" y="2376488"/>
            <a:ext cx="2843212" cy="409575"/>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ko-KR" sz="2000" b="1">
                <a:solidFill>
                  <a:schemeClr val="bg2"/>
                </a:solidFill>
                <a:latin typeface="Arial Unicode MS" pitchFamily="34" charset="-128"/>
                <a:ea typeface="굴림" panose="020B0600000101010101" pitchFamily="50" charset="-127"/>
              </a:rPr>
              <a:t>Student</a:t>
            </a:r>
          </a:p>
        </p:txBody>
      </p:sp>
      <p:sp>
        <p:nvSpPr>
          <p:cNvPr id="627725" name="Rectangle 13">
            <a:extLst>
              <a:ext uri="{FF2B5EF4-FFF2-40B4-BE49-F238E27FC236}">
                <a16:creationId xmlns:a16="http://schemas.microsoft.com/office/drawing/2014/main" id="{D0D9A29F-5D71-48FB-AFC4-942B70C94B47}"/>
              </a:ext>
            </a:extLst>
          </p:cNvPr>
          <p:cNvSpPr>
            <a:spLocks noChangeArrowheads="1"/>
          </p:cNvSpPr>
          <p:nvPr/>
        </p:nvSpPr>
        <p:spPr bwMode="auto">
          <a:xfrm>
            <a:off x="5156200" y="2781300"/>
            <a:ext cx="2844800" cy="1155700"/>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ko-KR" sz="1600" b="1">
                <a:solidFill>
                  <a:schemeClr val="bg2"/>
                </a:solidFill>
                <a:latin typeface="Arial Unicode MS" pitchFamily="34" charset="-128"/>
                <a:ea typeface="굴림" panose="020B0600000101010101" pitchFamily="50" charset="-127"/>
              </a:rPr>
              <a:t>- firstName : String</a:t>
            </a:r>
          </a:p>
          <a:p>
            <a:pPr eaLnBrk="0" hangingPunct="0"/>
            <a:r>
              <a:rPr lang="en-US" altLang="ko-KR" sz="1600" b="1">
                <a:solidFill>
                  <a:schemeClr val="bg2"/>
                </a:solidFill>
                <a:latin typeface="Arial Unicode MS" pitchFamily="34" charset="-128"/>
                <a:ea typeface="굴림" panose="020B0600000101010101" pitchFamily="50" charset="-127"/>
              </a:rPr>
              <a:t>- lastName : String</a:t>
            </a:r>
          </a:p>
          <a:p>
            <a:pPr eaLnBrk="0" hangingPunct="0"/>
            <a:r>
              <a:rPr lang="en-US" altLang="ko-KR" sz="1600" b="1">
                <a:solidFill>
                  <a:schemeClr val="bg2"/>
                </a:solidFill>
                <a:latin typeface="Arial Unicode MS" pitchFamily="34" charset="-128"/>
                <a:ea typeface="굴림" panose="020B0600000101010101" pitchFamily="50" charset="-127"/>
              </a:rPr>
              <a:t>- homeAddress : Address</a:t>
            </a:r>
          </a:p>
          <a:p>
            <a:pPr eaLnBrk="0" hangingPunct="0"/>
            <a:r>
              <a:rPr lang="en-US" altLang="ko-KR" sz="1600" b="1">
                <a:solidFill>
                  <a:schemeClr val="bg2"/>
                </a:solidFill>
                <a:latin typeface="Arial Unicode MS" pitchFamily="34" charset="-128"/>
                <a:ea typeface="굴림" panose="020B0600000101010101" pitchFamily="50" charset="-127"/>
              </a:rPr>
              <a:t>- schoolAddress : Address</a:t>
            </a:r>
          </a:p>
        </p:txBody>
      </p:sp>
      <p:sp>
        <p:nvSpPr>
          <p:cNvPr id="627726" name="Rectangle 14">
            <a:extLst>
              <a:ext uri="{FF2B5EF4-FFF2-40B4-BE49-F238E27FC236}">
                <a16:creationId xmlns:a16="http://schemas.microsoft.com/office/drawing/2014/main" id="{DEB03C00-C442-483D-AE6A-75771C47A498}"/>
              </a:ext>
            </a:extLst>
          </p:cNvPr>
          <p:cNvSpPr>
            <a:spLocks noChangeArrowheads="1"/>
          </p:cNvSpPr>
          <p:nvPr/>
        </p:nvSpPr>
        <p:spPr bwMode="auto">
          <a:xfrm>
            <a:off x="1117600" y="5791200"/>
            <a:ext cx="2844800" cy="533400"/>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ko-KR" sz="1600" b="1">
                <a:solidFill>
                  <a:schemeClr val="bg2"/>
                </a:solidFill>
                <a:latin typeface="Arial Unicode MS" pitchFamily="34" charset="-128"/>
                <a:ea typeface="굴림" panose="020B0600000101010101" pitchFamily="50" charset="-127"/>
              </a:rPr>
              <a:t>+ toString() : String</a:t>
            </a:r>
          </a:p>
        </p:txBody>
      </p:sp>
      <p:sp>
        <p:nvSpPr>
          <p:cNvPr id="627727" name="Rectangle 15">
            <a:extLst>
              <a:ext uri="{FF2B5EF4-FFF2-40B4-BE49-F238E27FC236}">
                <a16:creationId xmlns:a16="http://schemas.microsoft.com/office/drawing/2014/main" id="{AF598964-B4EF-4B0F-ADB0-E89C87C3FAF4}"/>
              </a:ext>
            </a:extLst>
          </p:cNvPr>
          <p:cNvSpPr>
            <a:spLocks noChangeArrowheads="1"/>
          </p:cNvSpPr>
          <p:nvPr/>
        </p:nvSpPr>
        <p:spPr bwMode="auto">
          <a:xfrm>
            <a:off x="1117600" y="4635500"/>
            <a:ext cx="2844800" cy="1155700"/>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ko-KR" sz="1600" b="1">
                <a:solidFill>
                  <a:schemeClr val="bg2"/>
                </a:solidFill>
                <a:latin typeface="Arial Unicode MS" pitchFamily="34" charset="-128"/>
                <a:ea typeface="굴림" panose="020B0600000101010101" pitchFamily="50" charset="-127"/>
              </a:rPr>
              <a:t>- streetAddress : String</a:t>
            </a:r>
          </a:p>
          <a:p>
            <a:pPr eaLnBrk="0" hangingPunct="0"/>
            <a:r>
              <a:rPr lang="en-US" altLang="ko-KR" sz="1600" b="1">
                <a:solidFill>
                  <a:schemeClr val="bg2"/>
                </a:solidFill>
                <a:latin typeface="Arial Unicode MS" pitchFamily="34" charset="-128"/>
                <a:ea typeface="굴림" panose="020B0600000101010101" pitchFamily="50" charset="-127"/>
              </a:rPr>
              <a:t>- city : String</a:t>
            </a:r>
          </a:p>
          <a:p>
            <a:pPr eaLnBrk="0" hangingPunct="0"/>
            <a:r>
              <a:rPr lang="en-US" altLang="ko-KR" sz="1600" b="1">
                <a:solidFill>
                  <a:schemeClr val="bg2"/>
                </a:solidFill>
                <a:latin typeface="Arial Unicode MS" pitchFamily="34" charset="-128"/>
                <a:ea typeface="굴림" panose="020B0600000101010101" pitchFamily="50" charset="-127"/>
              </a:rPr>
              <a:t>- state : String</a:t>
            </a:r>
          </a:p>
          <a:p>
            <a:pPr eaLnBrk="0" hangingPunct="0"/>
            <a:r>
              <a:rPr lang="en-US" altLang="ko-KR" sz="1600" b="1">
                <a:solidFill>
                  <a:schemeClr val="bg2"/>
                </a:solidFill>
                <a:latin typeface="Arial Unicode MS" pitchFamily="34" charset="-128"/>
                <a:ea typeface="굴림" panose="020B0600000101010101" pitchFamily="50" charset="-127"/>
              </a:rPr>
              <a:t>- zipCode : long</a:t>
            </a:r>
          </a:p>
        </p:txBody>
      </p:sp>
      <p:sp>
        <p:nvSpPr>
          <p:cNvPr id="627728" name="Line 16">
            <a:extLst>
              <a:ext uri="{FF2B5EF4-FFF2-40B4-BE49-F238E27FC236}">
                <a16:creationId xmlns:a16="http://schemas.microsoft.com/office/drawing/2014/main" id="{E5B6F4D0-58FC-4CE3-8686-ED151888BA3E}"/>
              </a:ext>
            </a:extLst>
          </p:cNvPr>
          <p:cNvSpPr>
            <a:spLocks noChangeShapeType="1"/>
          </p:cNvSpPr>
          <p:nvPr/>
        </p:nvSpPr>
        <p:spPr bwMode="auto">
          <a:xfrm flipH="1">
            <a:off x="3983037" y="4090194"/>
            <a:ext cx="1025525" cy="227012"/>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ko-KR" altLang="en-US"/>
          </a:p>
        </p:txBody>
      </p:sp>
      <p:sp>
        <p:nvSpPr>
          <p:cNvPr id="627729" name="Rectangle 17">
            <a:extLst>
              <a:ext uri="{FF2B5EF4-FFF2-40B4-BE49-F238E27FC236}">
                <a16:creationId xmlns:a16="http://schemas.microsoft.com/office/drawing/2014/main" id="{F8C7427D-0088-4FD5-9E94-CCFDCD082025}"/>
              </a:ext>
            </a:extLst>
          </p:cNvPr>
          <p:cNvSpPr>
            <a:spLocks noChangeArrowheads="1"/>
          </p:cNvSpPr>
          <p:nvPr/>
        </p:nvSpPr>
        <p:spPr bwMode="auto">
          <a:xfrm rot="18332260">
            <a:off x="4983228" y="4014852"/>
            <a:ext cx="152400" cy="152400"/>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ko-KR" altLang="en-US"/>
          </a:p>
        </p:txBody>
      </p:sp>
      <p:sp>
        <p:nvSpPr>
          <p:cNvPr id="627730" name="Rectangle 18">
            <a:extLst>
              <a:ext uri="{FF2B5EF4-FFF2-40B4-BE49-F238E27FC236}">
                <a16:creationId xmlns:a16="http://schemas.microsoft.com/office/drawing/2014/main" id="{2AEEA1D7-11B4-4652-A2AC-CB4631400D8B}"/>
              </a:ext>
            </a:extLst>
          </p:cNvPr>
          <p:cNvSpPr>
            <a:spLocks noChangeArrowheads="1"/>
          </p:cNvSpPr>
          <p:nvPr/>
        </p:nvSpPr>
        <p:spPr bwMode="auto">
          <a:xfrm>
            <a:off x="1117600" y="4230688"/>
            <a:ext cx="2844800" cy="409575"/>
          </a:xfrm>
          <a:prstGeom prst="rect">
            <a:avLst/>
          </a:prstGeom>
          <a:solidFill>
            <a:srgbClr val="FFFF99"/>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ko-KR" sz="2000" b="1">
                <a:solidFill>
                  <a:schemeClr val="bg2"/>
                </a:solidFill>
                <a:latin typeface="Arial Unicode MS" pitchFamily="34" charset="-128"/>
                <a:ea typeface="굴림" panose="020B0600000101010101" pitchFamily="50" charset="-127"/>
              </a:rPr>
              <a:t>Address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5">
            <a:extLst>
              <a:ext uri="{FF2B5EF4-FFF2-40B4-BE49-F238E27FC236}">
                <a16:creationId xmlns:a16="http://schemas.microsoft.com/office/drawing/2014/main" id="{292AC7A3-8D92-4E8E-A772-833F11FAF529}"/>
              </a:ext>
            </a:extLst>
          </p:cNvPr>
          <p:cNvSpPr>
            <a:spLocks noGrp="1"/>
          </p:cNvSpPr>
          <p:nvPr>
            <p:ph type="subTitle" idx="1"/>
          </p:nvPr>
        </p:nvSpPr>
        <p:spPr/>
        <p:txBody>
          <a:bodyPr/>
          <a:lstStyle/>
          <a:p>
            <a:r>
              <a:rPr lang="en-US" altLang="ko-KR" dirty="0"/>
              <a:t>Sequence Diagram</a:t>
            </a:r>
            <a:endParaRPr lang="ko-KR" altLang="en-US" dirty="0"/>
          </a:p>
        </p:txBody>
      </p:sp>
      <p:sp>
        <p:nvSpPr>
          <p:cNvPr id="5" name="제목 4">
            <a:extLst>
              <a:ext uri="{FF2B5EF4-FFF2-40B4-BE49-F238E27FC236}">
                <a16:creationId xmlns:a16="http://schemas.microsoft.com/office/drawing/2014/main" id="{FEF45784-8610-45B3-B64D-10E104175505}"/>
              </a:ext>
            </a:extLst>
          </p:cNvPr>
          <p:cNvSpPr>
            <a:spLocks noGrp="1"/>
          </p:cNvSpPr>
          <p:nvPr>
            <p:ph type="title"/>
          </p:nvPr>
        </p:nvSpPr>
        <p:spPr/>
        <p:txBody>
          <a:bodyPr/>
          <a:lstStyle/>
          <a:p>
            <a:r>
              <a:rPr lang="en-US" altLang="ko-KR" dirty="0"/>
              <a:t>Unified Modeling Language</a:t>
            </a:r>
            <a:endParaRPr lang="ko-KR" altLang="en-US" dirty="0"/>
          </a:p>
        </p:txBody>
      </p:sp>
      <p:sp>
        <p:nvSpPr>
          <p:cNvPr id="4" name="슬라이드 번호 개체 틀 3">
            <a:extLst>
              <a:ext uri="{FF2B5EF4-FFF2-40B4-BE49-F238E27FC236}">
                <a16:creationId xmlns:a16="http://schemas.microsoft.com/office/drawing/2014/main" id="{55C66AA3-8F4A-42CC-A4F6-A95147997627}"/>
              </a:ext>
            </a:extLst>
          </p:cNvPr>
          <p:cNvSpPr>
            <a:spLocks noGrp="1"/>
          </p:cNvSpPr>
          <p:nvPr>
            <p:ph type="sldNum" sz="quarter" idx="4294967295"/>
          </p:nvPr>
        </p:nvSpPr>
        <p:spPr>
          <a:xfrm>
            <a:off x="7772400" y="6400800"/>
            <a:ext cx="1371600" cy="457200"/>
          </a:xfrm>
          <a:prstGeom prst="rect">
            <a:avLst/>
          </a:prstGeom>
        </p:spPr>
        <p:txBody>
          <a:bodyPr/>
          <a:lstStyle/>
          <a:p>
            <a:fld id="{DF9925FC-9C51-46C4-BC54-A18A7B0EB0C8}" type="slidenum">
              <a:rPr lang="en-US" altLang="ko-KR" smtClean="0"/>
              <a:pPr/>
              <a:t>33</a:t>
            </a:fld>
            <a:endParaRPr lang="en-US" altLang="ko-KR"/>
          </a:p>
        </p:txBody>
      </p:sp>
    </p:spTree>
    <p:extLst>
      <p:ext uri="{BB962C8B-B14F-4D97-AF65-F5344CB8AC3E}">
        <p14:creationId xmlns:p14="http://schemas.microsoft.com/office/powerpoint/2010/main" val="2879996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82C74057-D2A3-4C40-B273-350D22B990D3}"/>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C3FAAB-3C13-4B6B-B33E-3B920DF23530}"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94274" name="Rectangle 2">
            <a:extLst>
              <a:ext uri="{FF2B5EF4-FFF2-40B4-BE49-F238E27FC236}">
                <a16:creationId xmlns:a16="http://schemas.microsoft.com/office/drawing/2014/main" id="{F8A823D3-2A3C-49F8-8307-AF23210E28B9}"/>
              </a:ext>
            </a:extLst>
          </p:cNvPr>
          <p:cNvSpPr>
            <a:spLocks noGrp="1" noChangeArrowheads="1"/>
          </p:cNvSpPr>
          <p:nvPr>
            <p:ph type="title"/>
          </p:nvPr>
        </p:nvSpPr>
        <p:spPr/>
        <p:txBody>
          <a:bodyPr/>
          <a:lstStyle/>
          <a:p>
            <a:r>
              <a:rPr lang="en-US" altLang="ko-KR">
                <a:ea typeface="굴림" panose="020B0600000101010101" pitchFamily="50" charset="-127"/>
              </a:rPr>
              <a:t>UML sequence diagrams</a:t>
            </a:r>
          </a:p>
        </p:txBody>
      </p:sp>
      <p:sp>
        <p:nvSpPr>
          <p:cNvPr id="694275" name="Rectangle 3">
            <a:extLst>
              <a:ext uri="{FF2B5EF4-FFF2-40B4-BE49-F238E27FC236}">
                <a16:creationId xmlns:a16="http://schemas.microsoft.com/office/drawing/2014/main" id="{C1BE3091-3BFC-4FC0-8F34-225023C0D929}"/>
              </a:ext>
            </a:extLst>
          </p:cNvPr>
          <p:cNvSpPr>
            <a:spLocks noGrp="1" noChangeArrowheads="1"/>
          </p:cNvSpPr>
          <p:nvPr>
            <p:ph type="body" idx="1"/>
          </p:nvPr>
        </p:nvSpPr>
        <p:spPr/>
        <p:txBody>
          <a:bodyPr/>
          <a:lstStyle/>
          <a:p>
            <a:r>
              <a:rPr lang="en-US" altLang="ko-KR" b="1">
                <a:ea typeface="굴림" panose="020B0600000101010101" pitchFamily="50" charset="-127"/>
              </a:rPr>
              <a:t>sequence diagram</a:t>
            </a:r>
            <a:r>
              <a:rPr lang="en-US" altLang="ko-KR">
                <a:ea typeface="굴림" panose="020B0600000101010101" pitchFamily="50" charset="-127"/>
              </a:rPr>
              <a:t>: an "interaction diagram" that models a single scenario executing in the system</a:t>
            </a:r>
          </a:p>
          <a:p>
            <a:pPr lvl="1"/>
            <a:r>
              <a:rPr lang="en-US" altLang="ko-KR">
                <a:ea typeface="굴림" panose="020B0600000101010101" pitchFamily="50" charset="-127"/>
              </a:rPr>
              <a:t>perhaps 2nd most used UML diagram (behind class diagram)</a:t>
            </a:r>
          </a:p>
          <a:p>
            <a:endParaRPr lang="en-US" altLang="ko-KR">
              <a:ea typeface="굴림" panose="020B0600000101010101" pitchFamily="50" charset="-127"/>
            </a:endParaRPr>
          </a:p>
          <a:p>
            <a:r>
              <a:rPr lang="en-US" altLang="ko-KR">
                <a:ea typeface="굴림" panose="020B0600000101010101" pitchFamily="50" charset="-127"/>
              </a:rPr>
              <a:t>relation of UML diagrams to other exercises:</a:t>
            </a:r>
          </a:p>
          <a:p>
            <a:pPr lvl="1"/>
            <a:r>
              <a:rPr lang="en-US" altLang="ko-KR">
                <a:ea typeface="굴림" panose="020B0600000101010101" pitchFamily="50" charset="-127"/>
              </a:rPr>
              <a:t>CRC cards -&gt; class diagram</a:t>
            </a:r>
          </a:p>
          <a:p>
            <a:pPr lvl="1"/>
            <a:r>
              <a:rPr lang="en-US" altLang="ko-KR">
                <a:ea typeface="굴림" panose="020B0600000101010101" pitchFamily="50" charset="-127"/>
              </a:rPr>
              <a:t>use cases -&gt; sequence diagrams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172B517-E044-427E-BF98-0F2553823F7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1A2178E-D0D1-46D7-ACDD-AF8F6DB697F4}"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0354" name="Rectangle 2">
            <a:extLst>
              <a:ext uri="{FF2B5EF4-FFF2-40B4-BE49-F238E27FC236}">
                <a16:creationId xmlns:a16="http://schemas.microsoft.com/office/drawing/2014/main" id="{D1B345C1-0EEF-454D-9A26-67AA82E03BC0}"/>
              </a:ext>
            </a:extLst>
          </p:cNvPr>
          <p:cNvSpPr>
            <a:spLocks noGrp="1" noChangeArrowheads="1"/>
          </p:cNvSpPr>
          <p:nvPr>
            <p:ph type="title"/>
          </p:nvPr>
        </p:nvSpPr>
        <p:spPr/>
        <p:txBody>
          <a:bodyPr/>
          <a:lstStyle/>
          <a:p>
            <a:r>
              <a:rPr lang="en-US" altLang="ko-KR">
                <a:ea typeface="굴림" panose="020B0600000101010101" pitchFamily="50" charset="-127"/>
              </a:rPr>
              <a:t>Key parts of a sequence diag.</a:t>
            </a:r>
          </a:p>
        </p:txBody>
      </p:sp>
      <p:sp>
        <p:nvSpPr>
          <p:cNvPr id="740355" name="Rectangle 3">
            <a:extLst>
              <a:ext uri="{FF2B5EF4-FFF2-40B4-BE49-F238E27FC236}">
                <a16:creationId xmlns:a16="http://schemas.microsoft.com/office/drawing/2014/main" id="{03BB15E5-2184-4D2C-A968-D1A02C47B989}"/>
              </a:ext>
            </a:extLst>
          </p:cNvPr>
          <p:cNvSpPr>
            <a:spLocks noGrp="1" noChangeArrowheads="1"/>
          </p:cNvSpPr>
          <p:nvPr>
            <p:ph type="body" idx="1"/>
          </p:nvPr>
        </p:nvSpPr>
        <p:spPr/>
        <p:txBody>
          <a:bodyPr/>
          <a:lstStyle/>
          <a:p>
            <a:pPr>
              <a:lnSpc>
                <a:spcPct val="90000"/>
              </a:lnSpc>
            </a:pPr>
            <a:r>
              <a:rPr lang="en-US" altLang="ko-KR" b="1">
                <a:ea typeface="굴림" panose="020B0600000101010101" pitchFamily="50" charset="-127"/>
              </a:rPr>
              <a:t>participant</a:t>
            </a:r>
            <a:r>
              <a:rPr lang="en-US" altLang="ko-KR">
                <a:ea typeface="굴림" panose="020B0600000101010101" pitchFamily="50" charset="-127"/>
              </a:rPr>
              <a:t>: an object or entity that acts in the sequence diagram</a:t>
            </a:r>
          </a:p>
          <a:p>
            <a:pPr lvl="1">
              <a:lnSpc>
                <a:spcPct val="90000"/>
              </a:lnSpc>
            </a:pPr>
            <a:r>
              <a:rPr lang="en-US" altLang="ko-KR">
                <a:ea typeface="굴림" panose="020B0600000101010101" pitchFamily="50" charset="-127"/>
              </a:rPr>
              <a:t>sequence diagram starts with an unattached "found message" arrow</a:t>
            </a:r>
          </a:p>
          <a:p>
            <a:pPr>
              <a:lnSpc>
                <a:spcPct val="90000"/>
              </a:lnSpc>
            </a:pPr>
            <a:endParaRPr lang="en-US" altLang="ko-KR" b="1">
              <a:ea typeface="굴림" panose="020B0600000101010101" pitchFamily="50" charset="-127"/>
            </a:endParaRPr>
          </a:p>
          <a:p>
            <a:pPr>
              <a:lnSpc>
                <a:spcPct val="90000"/>
              </a:lnSpc>
            </a:pPr>
            <a:r>
              <a:rPr lang="en-US" altLang="ko-KR" b="1">
                <a:ea typeface="굴림" panose="020B0600000101010101" pitchFamily="50" charset="-127"/>
              </a:rPr>
              <a:t>message</a:t>
            </a:r>
            <a:r>
              <a:rPr lang="en-US" altLang="ko-KR">
                <a:ea typeface="굴림" panose="020B0600000101010101" pitchFamily="50" charset="-127"/>
              </a:rPr>
              <a:t>: communication between participant objects</a:t>
            </a:r>
          </a:p>
          <a:p>
            <a:pPr>
              <a:lnSpc>
                <a:spcPct val="90000"/>
              </a:lnSpc>
            </a:pPr>
            <a:endParaRPr lang="en-US" altLang="ko-KR">
              <a:ea typeface="굴림" panose="020B0600000101010101" pitchFamily="50" charset="-127"/>
            </a:endParaRPr>
          </a:p>
          <a:p>
            <a:pPr>
              <a:lnSpc>
                <a:spcPct val="90000"/>
              </a:lnSpc>
            </a:pPr>
            <a:r>
              <a:rPr lang="en-US" altLang="ko-KR">
                <a:ea typeface="굴림" panose="020B0600000101010101" pitchFamily="50" charset="-127"/>
              </a:rPr>
              <a:t>the axes in a sequence diagram:</a:t>
            </a:r>
          </a:p>
          <a:p>
            <a:pPr lvl="1">
              <a:lnSpc>
                <a:spcPct val="90000"/>
              </a:lnSpc>
            </a:pPr>
            <a:r>
              <a:rPr lang="en-US" altLang="ko-KR">
                <a:ea typeface="굴림" panose="020B0600000101010101" pitchFamily="50" charset="-127"/>
              </a:rPr>
              <a:t>horizontal: which object/participant is acting</a:t>
            </a:r>
          </a:p>
          <a:p>
            <a:pPr lvl="1">
              <a:lnSpc>
                <a:spcPct val="90000"/>
              </a:lnSpc>
            </a:pPr>
            <a:r>
              <a:rPr lang="en-US" altLang="ko-KR">
                <a:ea typeface="굴림" panose="020B0600000101010101" pitchFamily="50" charset="-127"/>
              </a:rPr>
              <a:t>vertical: time (down -&gt; forward in time)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90D54B0B-7118-4035-A38B-24A01DB3D1A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42045D2-2A28-47D2-8204-55905A1A0599}"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39330" name="Rectangle 2">
            <a:extLst>
              <a:ext uri="{FF2B5EF4-FFF2-40B4-BE49-F238E27FC236}">
                <a16:creationId xmlns:a16="http://schemas.microsoft.com/office/drawing/2014/main" id="{E7E6FADC-378F-4088-A906-EA633EA10842}"/>
              </a:ext>
            </a:extLst>
          </p:cNvPr>
          <p:cNvSpPr>
            <a:spLocks noGrp="1" noChangeArrowheads="1"/>
          </p:cNvSpPr>
          <p:nvPr>
            <p:ph type="title"/>
          </p:nvPr>
        </p:nvSpPr>
        <p:spPr/>
        <p:txBody>
          <a:bodyPr/>
          <a:lstStyle/>
          <a:p>
            <a:r>
              <a:rPr lang="en-US" altLang="ko-KR">
                <a:ea typeface="굴림" panose="020B0600000101010101" pitchFamily="50" charset="-127"/>
              </a:rPr>
              <a:t>Sequence diag. from use case</a:t>
            </a:r>
          </a:p>
        </p:txBody>
      </p:sp>
      <p:pic>
        <p:nvPicPr>
          <p:cNvPr id="739332" name="Picture 4">
            <a:extLst>
              <a:ext uri="{FF2B5EF4-FFF2-40B4-BE49-F238E27FC236}">
                <a16:creationId xmlns:a16="http://schemas.microsoft.com/office/drawing/2014/main" id="{50CDE518-2EE4-4FE8-AEE5-8D684EB15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763000" cy="530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6A92039D-0D29-4D41-B328-FDE6DA314C8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D2ACD0-748B-44FB-AD5C-1A0A8C9820B5}"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97346" name="Rectangle 2">
            <a:extLst>
              <a:ext uri="{FF2B5EF4-FFF2-40B4-BE49-F238E27FC236}">
                <a16:creationId xmlns:a16="http://schemas.microsoft.com/office/drawing/2014/main" id="{323D2B44-43D8-4E9F-930D-283D8E5C26E7}"/>
              </a:ext>
            </a:extLst>
          </p:cNvPr>
          <p:cNvSpPr>
            <a:spLocks noGrp="1" noChangeArrowheads="1"/>
          </p:cNvSpPr>
          <p:nvPr>
            <p:ph type="title"/>
          </p:nvPr>
        </p:nvSpPr>
        <p:spPr/>
        <p:txBody>
          <a:bodyPr/>
          <a:lstStyle/>
          <a:p>
            <a:r>
              <a:rPr lang="en-US" altLang="ko-KR">
                <a:ea typeface="굴림" panose="020B0600000101010101" pitchFamily="50" charset="-127"/>
              </a:rPr>
              <a:t>Representing objects</a:t>
            </a:r>
          </a:p>
        </p:txBody>
      </p:sp>
      <p:sp>
        <p:nvSpPr>
          <p:cNvPr id="697347" name="Rectangle 3">
            <a:extLst>
              <a:ext uri="{FF2B5EF4-FFF2-40B4-BE49-F238E27FC236}">
                <a16:creationId xmlns:a16="http://schemas.microsoft.com/office/drawing/2014/main" id="{7C0670DC-7EA4-4C6C-A4E5-6F6F8333E91D}"/>
              </a:ext>
            </a:extLst>
          </p:cNvPr>
          <p:cNvSpPr>
            <a:spLocks noGrp="1" noChangeArrowheads="1"/>
          </p:cNvSpPr>
          <p:nvPr>
            <p:ph type="body" idx="1"/>
          </p:nvPr>
        </p:nvSpPr>
        <p:spPr/>
        <p:txBody>
          <a:bodyPr/>
          <a:lstStyle/>
          <a:p>
            <a:pPr>
              <a:lnSpc>
                <a:spcPct val="90000"/>
              </a:lnSpc>
            </a:pPr>
            <a:r>
              <a:rPr lang="en-US" altLang="ko-KR">
                <a:ea typeface="굴림" panose="020B0600000101010101" pitchFamily="50" charset="-127"/>
              </a:rPr>
              <a:t>squares with object type, optionally preceded by object name and colon</a:t>
            </a:r>
          </a:p>
          <a:p>
            <a:pPr lvl="1">
              <a:lnSpc>
                <a:spcPct val="90000"/>
              </a:lnSpc>
            </a:pPr>
            <a:r>
              <a:rPr lang="en-US" altLang="ko-KR">
                <a:ea typeface="굴림" panose="020B0600000101010101" pitchFamily="50" charset="-127"/>
              </a:rPr>
              <a:t>write object's name if it clarifies the diagram</a:t>
            </a:r>
          </a:p>
          <a:p>
            <a:pPr lvl="1">
              <a:lnSpc>
                <a:spcPct val="90000"/>
              </a:lnSpc>
            </a:pPr>
            <a:r>
              <a:rPr lang="en-US" altLang="ko-KR">
                <a:ea typeface="굴림" panose="020B0600000101010101" pitchFamily="50" charset="-127"/>
              </a:rPr>
              <a:t>object's "life line" represented by dashed vert. line</a:t>
            </a:r>
          </a:p>
        </p:txBody>
      </p:sp>
      <p:graphicFrame>
        <p:nvGraphicFramePr>
          <p:cNvPr id="697348" name="Object 4">
            <a:extLst>
              <a:ext uri="{FF2B5EF4-FFF2-40B4-BE49-F238E27FC236}">
                <a16:creationId xmlns:a16="http://schemas.microsoft.com/office/drawing/2014/main" id="{5889BB3F-B0A0-4B0C-81C5-7822CB7FBADD}"/>
              </a:ext>
            </a:extLst>
          </p:cNvPr>
          <p:cNvGraphicFramePr>
            <a:graphicFrameLocks noChangeAspect="1"/>
          </p:cNvGraphicFramePr>
          <p:nvPr/>
        </p:nvGraphicFramePr>
        <p:xfrm>
          <a:off x="914400" y="3230563"/>
          <a:ext cx="7162800" cy="3627437"/>
        </p:xfrm>
        <a:graphic>
          <a:graphicData uri="http://schemas.openxmlformats.org/presentationml/2006/ole">
            <mc:AlternateContent xmlns:mc="http://schemas.openxmlformats.org/markup-compatibility/2006">
              <mc:Choice xmlns:v="urn:schemas-microsoft-com:vml" Requires="v">
                <p:oleObj spid="_x0000_s1028" name="Bitmap Image" r:id="rId3" imgW="4600000" imgH="2715004" progId="Paint.Picture">
                  <p:embed/>
                </p:oleObj>
              </mc:Choice>
              <mc:Fallback>
                <p:oleObj name="Bitmap Image" r:id="rId3" imgW="4600000" imgH="2715004" progId="Paint.Picture">
                  <p:embed/>
                  <p:pic>
                    <p:nvPicPr>
                      <p:cNvPr id="697348" name="Object 4">
                        <a:extLst>
                          <a:ext uri="{FF2B5EF4-FFF2-40B4-BE49-F238E27FC236}">
                            <a16:creationId xmlns:a16="http://schemas.microsoft.com/office/drawing/2014/main" id="{5889BB3F-B0A0-4B0C-81C5-7822CB7FB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552" b="6355"/>
                      <a:stretch>
                        <a:fillRect/>
                      </a:stretch>
                    </p:blipFill>
                    <p:spPr bwMode="auto">
                      <a:xfrm>
                        <a:off x="914400" y="3230563"/>
                        <a:ext cx="7162800"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FB855B1B-8741-414D-A3CC-1FC1B4414D4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4F94B16-ED3F-4AAE-B42A-9C16FC354CE6}"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graphicFrame>
        <p:nvGraphicFramePr>
          <p:cNvPr id="699397" name="Object 5">
            <a:extLst>
              <a:ext uri="{FF2B5EF4-FFF2-40B4-BE49-F238E27FC236}">
                <a16:creationId xmlns:a16="http://schemas.microsoft.com/office/drawing/2014/main" id="{86C62334-CDA4-47FC-AA8D-E0A0774B4DEB}"/>
              </a:ext>
            </a:extLst>
          </p:cNvPr>
          <p:cNvGraphicFramePr>
            <a:graphicFrameLocks noChangeAspect="1"/>
          </p:cNvGraphicFramePr>
          <p:nvPr/>
        </p:nvGraphicFramePr>
        <p:xfrm>
          <a:off x="2819400" y="2438400"/>
          <a:ext cx="4343400" cy="1697038"/>
        </p:xfrm>
        <a:graphic>
          <a:graphicData uri="http://schemas.openxmlformats.org/presentationml/2006/ole">
            <mc:AlternateContent xmlns:mc="http://schemas.openxmlformats.org/markup-compatibility/2006">
              <mc:Choice xmlns:v="urn:schemas-microsoft-com:vml" Requires="v">
                <p:oleObj spid="_x0000_s2054" name="Bitmap Image" r:id="rId3" imgW="4191585" imgH="2257740" progId="Paint.Picture">
                  <p:embed/>
                </p:oleObj>
              </mc:Choice>
              <mc:Fallback>
                <p:oleObj name="Bitmap Image" r:id="rId3" imgW="4191585" imgH="2257740" progId="Paint.Picture">
                  <p:embed/>
                  <p:pic>
                    <p:nvPicPr>
                      <p:cNvPr id="699397" name="Object 5">
                        <a:extLst>
                          <a:ext uri="{FF2B5EF4-FFF2-40B4-BE49-F238E27FC236}">
                            <a16:creationId xmlns:a16="http://schemas.microsoft.com/office/drawing/2014/main" id="{86C62334-CDA4-47FC-AA8D-E0A0774B4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888" t="28893" r="5882" b="12006"/>
                      <a:stretch>
                        <a:fillRect/>
                      </a:stretch>
                    </p:blipFill>
                    <p:spPr bwMode="auto">
                      <a:xfrm>
                        <a:off x="2819400" y="2438400"/>
                        <a:ext cx="4343400"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9395" name="Rectangle 3">
            <a:extLst>
              <a:ext uri="{FF2B5EF4-FFF2-40B4-BE49-F238E27FC236}">
                <a16:creationId xmlns:a16="http://schemas.microsoft.com/office/drawing/2014/main" id="{0B3EC532-8F8B-4749-83E4-F4B09E0E416C}"/>
              </a:ext>
            </a:extLst>
          </p:cNvPr>
          <p:cNvSpPr>
            <a:spLocks noGrp="1" noChangeArrowheads="1"/>
          </p:cNvSpPr>
          <p:nvPr>
            <p:ph type="body" idx="1"/>
          </p:nvPr>
        </p:nvSpPr>
        <p:spPr/>
        <p:txBody>
          <a:bodyPr/>
          <a:lstStyle/>
          <a:p>
            <a:pPr>
              <a:lnSpc>
                <a:spcPct val="80000"/>
              </a:lnSpc>
            </a:pPr>
            <a:r>
              <a:rPr lang="en-US" altLang="ko-KR" sz="2800">
                <a:ea typeface="굴림" panose="020B0600000101010101" pitchFamily="50" charset="-127"/>
              </a:rPr>
              <a:t>message (method call) indicated by horizontal arrow to other object</a:t>
            </a:r>
          </a:p>
          <a:p>
            <a:pPr lvl="1">
              <a:lnSpc>
                <a:spcPct val="80000"/>
              </a:lnSpc>
            </a:pPr>
            <a:r>
              <a:rPr lang="en-US" altLang="ko-KR" sz="2400">
                <a:ea typeface="굴림" panose="020B0600000101010101" pitchFamily="50" charset="-127"/>
              </a:rPr>
              <a:t>write message name and arguments above arrow</a:t>
            </a:r>
          </a:p>
          <a:p>
            <a:pPr lvl="1">
              <a:lnSpc>
                <a:spcPct val="80000"/>
              </a:lnSpc>
            </a:pPr>
            <a:endParaRPr lang="en-US" altLang="ko-KR" sz="2400">
              <a:ea typeface="굴림" panose="020B0600000101010101" pitchFamily="50" charset="-127"/>
            </a:endParaRPr>
          </a:p>
          <a:p>
            <a:pPr lvl="1">
              <a:lnSpc>
                <a:spcPct val="80000"/>
              </a:lnSpc>
            </a:pPr>
            <a:endParaRPr lang="en-US" altLang="ko-KR" sz="2400">
              <a:ea typeface="굴림" panose="020B0600000101010101" pitchFamily="50" charset="-127"/>
            </a:endParaRPr>
          </a:p>
          <a:p>
            <a:pPr lvl="1">
              <a:lnSpc>
                <a:spcPct val="80000"/>
              </a:lnSpc>
            </a:pPr>
            <a:endParaRPr lang="en-US" altLang="ko-KR" sz="2400">
              <a:ea typeface="굴림" panose="020B0600000101010101" pitchFamily="50" charset="-127"/>
            </a:endParaRPr>
          </a:p>
          <a:p>
            <a:pPr lvl="1">
              <a:lnSpc>
                <a:spcPct val="80000"/>
              </a:lnSpc>
            </a:pPr>
            <a:endParaRPr lang="en-US" altLang="ko-KR" sz="2400">
              <a:ea typeface="굴림" panose="020B0600000101010101" pitchFamily="50" charset="-127"/>
            </a:endParaRPr>
          </a:p>
          <a:p>
            <a:pPr lvl="1">
              <a:lnSpc>
                <a:spcPct val="80000"/>
              </a:lnSpc>
            </a:pPr>
            <a:r>
              <a:rPr lang="en-US" altLang="ko-KR" sz="2400">
                <a:ea typeface="굴림" panose="020B0600000101010101" pitchFamily="50" charset="-127"/>
              </a:rPr>
              <a:t>dashed arrow back indicates return</a:t>
            </a:r>
          </a:p>
          <a:p>
            <a:pPr lvl="1">
              <a:lnSpc>
                <a:spcPct val="80000"/>
              </a:lnSpc>
            </a:pPr>
            <a:r>
              <a:rPr lang="en-US" altLang="ko-KR" sz="2400">
                <a:ea typeface="굴림" panose="020B0600000101010101" pitchFamily="50" charset="-127"/>
              </a:rPr>
              <a:t>different arrowheads for normal / concurrent (asynchronous) methods</a:t>
            </a:r>
          </a:p>
        </p:txBody>
      </p:sp>
      <p:sp>
        <p:nvSpPr>
          <p:cNvPr id="699394" name="Rectangle 2">
            <a:extLst>
              <a:ext uri="{FF2B5EF4-FFF2-40B4-BE49-F238E27FC236}">
                <a16:creationId xmlns:a16="http://schemas.microsoft.com/office/drawing/2014/main" id="{23B3413E-B48A-4FC2-8C63-7A63252D5598}"/>
              </a:ext>
            </a:extLst>
          </p:cNvPr>
          <p:cNvSpPr>
            <a:spLocks noGrp="1" noChangeArrowheads="1"/>
          </p:cNvSpPr>
          <p:nvPr>
            <p:ph type="title"/>
          </p:nvPr>
        </p:nvSpPr>
        <p:spPr/>
        <p:txBody>
          <a:bodyPr/>
          <a:lstStyle/>
          <a:p>
            <a:r>
              <a:rPr lang="en-US" altLang="ko-KR">
                <a:ea typeface="굴림" panose="020B0600000101010101" pitchFamily="50" charset="-127"/>
              </a:rPr>
              <a:t>Messages between objects</a:t>
            </a:r>
          </a:p>
        </p:txBody>
      </p:sp>
      <p:graphicFrame>
        <p:nvGraphicFramePr>
          <p:cNvPr id="699396" name="Object 4">
            <a:extLst>
              <a:ext uri="{FF2B5EF4-FFF2-40B4-BE49-F238E27FC236}">
                <a16:creationId xmlns:a16="http://schemas.microsoft.com/office/drawing/2014/main" id="{E68F834B-F947-4888-8DB5-BC1F1E48BE0A}"/>
              </a:ext>
            </a:extLst>
          </p:cNvPr>
          <p:cNvGraphicFramePr>
            <a:graphicFrameLocks noChangeAspect="1"/>
          </p:cNvGraphicFramePr>
          <p:nvPr/>
        </p:nvGraphicFramePr>
        <p:xfrm>
          <a:off x="2133600" y="4587875"/>
          <a:ext cx="5029200" cy="2270125"/>
        </p:xfrm>
        <a:graphic>
          <a:graphicData uri="http://schemas.openxmlformats.org/presentationml/2006/ole">
            <mc:AlternateContent xmlns:mc="http://schemas.openxmlformats.org/markup-compatibility/2006">
              <mc:Choice xmlns:v="urn:schemas-microsoft-com:vml" Requires="v">
                <p:oleObj spid="_x0000_s2055" name="Bitmap Image" r:id="rId5" imgW="4877481" imgH="2866667" progId="Paint.Picture">
                  <p:embed/>
                </p:oleObj>
              </mc:Choice>
              <mc:Fallback>
                <p:oleObj name="Bitmap Image" r:id="rId5" imgW="4877481" imgH="2866667" progId="Paint.Picture">
                  <p:embed/>
                  <p:pic>
                    <p:nvPicPr>
                      <p:cNvPr id="699396" name="Object 4">
                        <a:extLst>
                          <a:ext uri="{FF2B5EF4-FFF2-40B4-BE49-F238E27FC236}">
                            <a16:creationId xmlns:a16="http://schemas.microsoft.com/office/drawing/2014/main" id="{E68F834B-F947-4888-8DB5-BC1F1E48BE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409" t="10976" r="3409" b="6071"/>
                      <a:stretch>
                        <a:fillRect/>
                      </a:stretch>
                    </p:blipFill>
                    <p:spPr bwMode="auto">
                      <a:xfrm>
                        <a:off x="2133600" y="4587875"/>
                        <a:ext cx="50292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1E668C85-0B6E-4F40-9055-355427B5E53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5B9877-A0F0-4B72-AD71-39F78FFAE79C}"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98370" name="Rectangle 2">
            <a:extLst>
              <a:ext uri="{FF2B5EF4-FFF2-40B4-BE49-F238E27FC236}">
                <a16:creationId xmlns:a16="http://schemas.microsoft.com/office/drawing/2014/main" id="{B731813B-663A-4C3B-871A-41FEB1B769D8}"/>
              </a:ext>
            </a:extLst>
          </p:cNvPr>
          <p:cNvSpPr>
            <a:spLocks noGrp="1" noChangeArrowheads="1"/>
          </p:cNvSpPr>
          <p:nvPr>
            <p:ph type="title"/>
          </p:nvPr>
        </p:nvSpPr>
        <p:spPr/>
        <p:txBody>
          <a:bodyPr/>
          <a:lstStyle/>
          <a:p>
            <a:r>
              <a:rPr lang="en-US" altLang="ko-KR">
                <a:ea typeface="굴림" panose="020B0600000101010101" pitchFamily="50" charset="-127"/>
              </a:rPr>
              <a:t>Lifetime of objects</a:t>
            </a:r>
          </a:p>
        </p:txBody>
      </p:sp>
      <p:sp>
        <p:nvSpPr>
          <p:cNvPr id="698371" name="Rectangle 3">
            <a:extLst>
              <a:ext uri="{FF2B5EF4-FFF2-40B4-BE49-F238E27FC236}">
                <a16:creationId xmlns:a16="http://schemas.microsoft.com/office/drawing/2014/main" id="{EF37293D-F8A7-4D0C-9BDD-1EB81959EE47}"/>
              </a:ext>
            </a:extLst>
          </p:cNvPr>
          <p:cNvSpPr>
            <a:spLocks noGrp="1" noChangeArrowheads="1"/>
          </p:cNvSpPr>
          <p:nvPr>
            <p:ph type="body" idx="1"/>
          </p:nvPr>
        </p:nvSpPr>
        <p:spPr>
          <a:xfrm>
            <a:off x="0" y="1295400"/>
            <a:ext cx="4724400" cy="5562600"/>
          </a:xfrm>
        </p:spPr>
        <p:txBody>
          <a:bodyPr/>
          <a:lstStyle/>
          <a:p>
            <a:pPr>
              <a:lnSpc>
                <a:spcPct val="80000"/>
              </a:lnSpc>
            </a:pPr>
            <a:r>
              <a:rPr lang="en-US" altLang="ko-KR" dirty="0">
                <a:ea typeface="굴림" panose="020B0600000101010101" pitchFamily="50" charset="-127"/>
              </a:rPr>
              <a:t>creation:  arrow with 'new' written above it</a:t>
            </a:r>
          </a:p>
          <a:p>
            <a:pPr lvl="1">
              <a:lnSpc>
                <a:spcPct val="80000"/>
              </a:lnSpc>
            </a:pPr>
            <a:r>
              <a:rPr lang="en-US" altLang="ko-KR" dirty="0">
                <a:ea typeface="굴림" panose="020B0600000101010101" pitchFamily="50" charset="-127"/>
              </a:rPr>
              <a:t>notice that an object created after the start of the scenario appears lower than the others</a:t>
            </a:r>
          </a:p>
          <a:p>
            <a:pPr>
              <a:lnSpc>
                <a:spcPct val="80000"/>
              </a:lnSpc>
            </a:pPr>
            <a:endParaRPr lang="en-US" altLang="ko-KR" dirty="0">
              <a:ea typeface="굴림" panose="020B0600000101010101" pitchFamily="50" charset="-127"/>
            </a:endParaRPr>
          </a:p>
          <a:p>
            <a:pPr>
              <a:lnSpc>
                <a:spcPct val="80000"/>
              </a:lnSpc>
            </a:pPr>
            <a:r>
              <a:rPr lang="en-US" altLang="ko-KR" dirty="0">
                <a:ea typeface="굴림" panose="020B0600000101010101" pitchFamily="50" charset="-127"/>
              </a:rPr>
              <a:t>deletion: an X at bottom of object's lifeline</a:t>
            </a:r>
          </a:p>
          <a:p>
            <a:pPr lvl="1">
              <a:lnSpc>
                <a:spcPct val="80000"/>
              </a:lnSpc>
            </a:pPr>
            <a:r>
              <a:rPr lang="en-US" altLang="ko-KR" dirty="0">
                <a:ea typeface="굴림" panose="020B0600000101010101" pitchFamily="50" charset="-127"/>
              </a:rPr>
              <a:t>Python doesn't explicitly delete objects; they fall out of scope and are garbage-collected</a:t>
            </a:r>
          </a:p>
        </p:txBody>
      </p:sp>
      <p:pic>
        <p:nvPicPr>
          <p:cNvPr id="698373" name="Picture 5">
            <a:extLst>
              <a:ext uri="{FF2B5EF4-FFF2-40B4-BE49-F238E27FC236}">
                <a16:creationId xmlns:a16="http://schemas.microsoft.com/office/drawing/2014/main" id="{E3069324-C829-46B8-8B72-AC0A45A04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1600200"/>
            <a:ext cx="45148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0526B920-CED8-4A4A-9817-4F43A86E9D4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FA5C39-9BC4-4212-AC4B-DB35AB24C152}"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345090" name="Rectangle 2">
            <a:extLst>
              <a:ext uri="{FF2B5EF4-FFF2-40B4-BE49-F238E27FC236}">
                <a16:creationId xmlns:a16="http://schemas.microsoft.com/office/drawing/2014/main" id="{2412A930-0DD9-41F2-BAB2-89A6C4CE5BD5}"/>
              </a:ext>
            </a:extLst>
          </p:cNvPr>
          <p:cNvSpPr>
            <a:spLocks noGrp="1" noChangeArrowheads="1"/>
          </p:cNvSpPr>
          <p:nvPr>
            <p:ph type="title"/>
          </p:nvPr>
        </p:nvSpPr>
        <p:spPr/>
        <p:txBody>
          <a:bodyPr/>
          <a:lstStyle/>
          <a:p>
            <a:r>
              <a:rPr lang="en-US" altLang="ko-KR">
                <a:ea typeface="굴림" panose="020B0600000101010101" pitchFamily="50" charset="-127"/>
              </a:rPr>
              <a:t>Roles of people in software</a:t>
            </a:r>
          </a:p>
        </p:txBody>
      </p:sp>
      <p:sp>
        <p:nvSpPr>
          <p:cNvPr id="345091" name="Rectangle 3">
            <a:extLst>
              <a:ext uri="{FF2B5EF4-FFF2-40B4-BE49-F238E27FC236}">
                <a16:creationId xmlns:a16="http://schemas.microsoft.com/office/drawing/2014/main" id="{9DA2CE5D-5F27-467C-A1EE-31BFD645A7C8}"/>
              </a:ext>
            </a:extLst>
          </p:cNvPr>
          <p:cNvSpPr>
            <a:spLocks noGrp="1" noChangeArrowheads="1"/>
          </p:cNvSpPr>
          <p:nvPr>
            <p:ph type="body" idx="1"/>
          </p:nvPr>
        </p:nvSpPr>
        <p:spPr/>
        <p:txBody>
          <a:bodyPr/>
          <a:lstStyle/>
          <a:p>
            <a:r>
              <a:rPr lang="en-US" altLang="ko-KR">
                <a:ea typeface="굴림" panose="020B0600000101010101" pitchFamily="50" charset="-127"/>
              </a:rPr>
              <a:t>people involved in software production</a:t>
            </a:r>
          </a:p>
          <a:p>
            <a:pPr lvl="1"/>
            <a:r>
              <a:rPr lang="en-US" altLang="ko-KR" b="1">
                <a:ea typeface="굴림" panose="020B0600000101010101" pitchFamily="50" charset="-127"/>
              </a:rPr>
              <a:t>customer</a:t>
            </a:r>
            <a:r>
              <a:rPr lang="en-US" altLang="ko-KR">
                <a:ea typeface="굴림" panose="020B0600000101010101" pitchFamily="50" charset="-127"/>
              </a:rPr>
              <a:t> / client: wants software built</a:t>
            </a:r>
          </a:p>
          <a:p>
            <a:pPr lvl="2"/>
            <a:r>
              <a:rPr lang="en-US" altLang="ko-KR">
                <a:ea typeface="굴림" panose="020B0600000101010101" pitchFamily="50" charset="-127"/>
              </a:rPr>
              <a:t>often doesn't know what he/she wants</a:t>
            </a:r>
          </a:p>
          <a:p>
            <a:pPr lvl="1"/>
            <a:r>
              <a:rPr lang="en-US" altLang="ko-KR" b="1">
                <a:ea typeface="굴림" panose="020B0600000101010101" pitchFamily="50" charset="-127"/>
              </a:rPr>
              <a:t>managers</a:t>
            </a:r>
            <a:r>
              <a:rPr lang="en-US" altLang="ko-KR">
                <a:ea typeface="굴림" panose="020B0600000101010101" pitchFamily="50" charset="-127"/>
              </a:rPr>
              <a:t> / designers: plan software</a:t>
            </a:r>
          </a:p>
          <a:p>
            <a:pPr lvl="2"/>
            <a:r>
              <a:rPr lang="en-US" altLang="ko-KR">
                <a:ea typeface="굴림" panose="020B0600000101010101" pitchFamily="50" charset="-127"/>
              </a:rPr>
              <a:t>difficult to foresee all problems and issues in advance</a:t>
            </a:r>
          </a:p>
          <a:p>
            <a:pPr lvl="1"/>
            <a:r>
              <a:rPr lang="en-US" altLang="ko-KR" b="1">
                <a:ea typeface="굴림" panose="020B0600000101010101" pitchFamily="50" charset="-127"/>
              </a:rPr>
              <a:t>developers</a:t>
            </a:r>
            <a:r>
              <a:rPr lang="en-US" altLang="ko-KR">
                <a:ea typeface="굴림" panose="020B0600000101010101" pitchFamily="50" charset="-127"/>
              </a:rPr>
              <a:t>: write code to implement software</a:t>
            </a:r>
          </a:p>
          <a:p>
            <a:pPr lvl="2"/>
            <a:r>
              <a:rPr lang="en-US" altLang="ko-KR">
                <a:ea typeface="굴림" panose="020B0600000101010101" pitchFamily="50" charset="-127"/>
              </a:rPr>
              <a:t>it is hard to write complex code for large systems</a:t>
            </a:r>
          </a:p>
          <a:p>
            <a:pPr lvl="1"/>
            <a:r>
              <a:rPr lang="en-US" altLang="ko-KR" b="1">
                <a:ea typeface="굴림" panose="020B0600000101010101" pitchFamily="50" charset="-127"/>
              </a:rPr>
              <a:t>testers</a:t>
            </a:r>
            <a:r>
              <a:rPr lang="en-US" altLang="ko-KR">
                <a:ea typeface="굴림" panose="020B0600000101010101" pitchFamily="50" charset="-127"/>
              </a:rPr>
              <a:t>: perform quality assurance (QA)</a:t>
            </a:r>
          </a:p>
          <a:p>
            <a:pPr lvl="2"/>
            <a:r>
              <a:rPr lang="en-US" altLang="ko-KR">
                <a:ea typeface="굴림" panose="020B0600000101010101" pitchFamily="50" charset="-127"/>
              </a:rPr>
              <a:t>it is impossible to test every combination of actions</a:t>
            </a:r>
          </a:p>
          <a:p>
            <a:pPr lvl="1"/>
            <a:r>
              <a:rPr lang="en-US" altLang="ko-KR" b="1">
                <a:ea typeface="굴림" panose="020B0600000101010101" pitchFamily="50" charset="-127"/>
              </a:rPr>
              <a:t>users</a:t>
            </a:r>
            <a:r>
              <a:rPr lang="en-US" altLang="ko-KR">
                <a:ea typeface="굴림" panose="020B0600000101010101" pitchFamily="50" charset="-127"/>
              </a:rPr>
              <a:t>: purchase and use software product</a:t>
            </a:r>
          </a:p>
          <a:p>
            <a:pPr lvl="2"/>
            <a:r>
              <a:rPr lang="en-US" altLang="ko-KR">
                <a:ea typeface="굴림" panose="020B0600000101010101" pitchFamily="50" charset="-127"/>
              </a:rPr>
              <a:t>users can be fickle and can misunderstand the product</a:t>
            </a:r>
          </a:p>
        </p:txBody>
      </p:sp>
      <p:pic>
        <p:nvPicPr>
          <p:cNvPr id="345131" name="Picture 43" descr="C:\Program Files\Common Files\Microsoft Shared\Clipart\cagcat50\bd05515_.wmf">
            <a:extLst>
              <a:ext uri="{FF2B5EF4-FFF2-40B4-BE49-F238E27FC236}">
                <a16:creationId xmlns:a16="http://schemas.microsoft.com/office/drawing/2014/main" id="{8D4C650D-B7BD-4031-8B89-1A8B1CEB47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524000"/>
            <a:ext cx="1773238"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004130EC-C900-43F3-9518-2171CBB9B5E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CB30E1-697B-469B-868E-098BC471E4A6}"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01442" name="Rectangle 2">
            <a:extLst>
              <a:ext uri="{FF2B5EF4-FFF2-40B4-BE49-F238E27FC236}">
                <a16:creationId xmlns:a16="http://schemas.microsoft.com/office/drawing/2014/main" id="{508D290C-E230-4874-B22F-9CCCD36A42E6}"/>
              </a:ext>
            </a:extLst>
          </p:cNvPr>
          <p:cNvSpPr>
            <a:spLocks noGrp="1" noChangeArrowheads="1"/>
          </p:cNvSpPr>
          <p:nvPr>
            <p:ph type="title"/>
          </p:nvPr>
        </p:nvSpPr>
        <p:spPr/>
        <p:txBody>
          <a:bodyPr/>
          <a:lstStyle/>
          <a:p>
            <a:r>
              <a:rPr lang="en-US" altLang="ko-KR">
                <a:ea typeface="굴림" panose="020B0600000101010101" pitchFamily="50" charset="-127"/>
              </a:rPr>
              <a:t>Indicating method calls</a:t>
            </a:r>
          </a:p>
        </p:txBody>
      </p:sp>
      <p:sp>
        <p:nvSpPr>
          <p:cNvPr id="701443" name="Rectangle 3">
            <a:extLst>
              <a:ext uri="{FF2B5EF4-FFF2-40B4-BE49-F238E27FC236}">
                <a16:creationId xmlns:a16="http://schemas.microsoft.com/office/drawing/2014/main" id="{2587ABA6-FCC3-42F4-88ED-1EC280637659}"/>
              </a:ext>
            </a:extLst>
          </p:cNvPr>
          <p:cNvSpPr>
            <a:spLocks noGrp="1" noChangeArrowheads="1"/>
          </p:cNvSpPr>
          <p:nvPr>
            <p:ph type="body" idx="1"/>
          </p:nvPr>
        </p:nvSpPr>
        <p:spPr/>
        <p:txBody>
          <a:bodyPr/>
          <a:lstStyle/>
          <a:p>
            <a:r>
              <a:rPr lang="en-US" altLang="ko-KR" b="1">
                <a:ea typeface="굴림" panose="020B0600000101010101" pitchFamily="50" charset="-127"/>
              </a:rPr>
              <a:t>activation</a:t>
            </a:r>
            <a:r>
              <a:rPr lang="en-US" altLang="ko-KR">
                <a:ea typeface="굴림" panose="020B0600000101010101" pitchFamily="50" charset="-127"/>
              </a:rPr>
              <a:t>: thick box over object's life line; drawn when object's method is on the stack</a:t>
            </a:r>
          </a:p>
          <a:p>
            <a:pPr lvl="1"/>
            <a:r>
              <a:rPr lang="en-US" altLang="ko-KR">
                <a:ea typeface="굴림" panose="020B0600000101010101" pitchFamily="50" charset="-127"/>
              </a:rPr>
              <a:t>either that object is running its code, or it is on the stack waiting for another object's method to finish</a:t>
            </a:r>
          </a:p>
          <a:p>
            <a:pPr lvl="1"/>
            <a:r>
              <a:rPr lang="en-US" altLang="ko-KR">
                <a:ea typeface="굴림" panose="020B0600000101010101" pitchFamily="50" charset="-127"/>
              </a:rPr>
              <a:t>nest to indicate recursion</a:t>
            </a:r>
          </a:p>
        </p:txBody>
      </p:sp>
      <p:graphicFrame>
        <p:nvGraphicFramePr>
          <p:cNvPr id="701444" name="Object 4">
            <a:extLst>
              <a:ext uri="{FF2B5EF4-FFF2-40B4-BE49-F238E27FC236}">
                <a16:creationId xmlns:a16="http://schemas.microsoft.com/office/drawing/2014/main" id="{285B2625-8F40-4F62-94DB-6A7AB2BE477A}"/>
              </a:ext>
            </a:extLst>
          </p:cNvPr>
          <p:cNvGraphicFramePr>
            <a:graphicFrameLocks noChangeAspect="1"/>
          </p:cNvGraphicFramePr>
          <p:nvPr/>
        </p:nvGraphicFramePr>
        <p:xfrm>
          <a:off x="152400" y="3862388"/>
          <a:ext cx="4038600" cy="2995612"/>
        </p:xfrm>
        <a:graphic>
          <a:graphicData uri="http://schemas.openxmlformats.org/presentationml/2006/ole">
            <mc:AlternateContent xmlns:mc="http://schemas.openxmlformats.org/markup-compatibility/2006">
              <mc:Choice xmlns:v="urn:schemas-microsoft-com:vml" Requires="v">
                <p:oleObj spid="_x0000_s3078" name="Bitmap Image" r:id="rId3" imgW="4858428" imgH="2209524" progId="Paint.Picture">
                  <p:embed/>
                </p:oleObj>
              </mc:Choice>
              <mc:Fallback>
                <p:oleObj name="Bitmap Image" r:id="rId3" imgW="4858428" imgH="2209524" progId="Paint.Picture">
                  <p:embed/>
                  <p:pic>
                    <p:nvPicPr>
                      <p:cNvPr id="701444" name="Object 4">
                        <a:extLst>
                          <a:ext uri="{FF2B5EF4-FFF2-40B4-BE49-F238E27FC236}">
                            <a16:creationId xmlns:a16="http://schemas.microsoft.com/office/drawing/2014/main" id="{285B2625-8F40-4F62-94DB-6A7AB2BE4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922" t="22728" r="56863" b="9848"/>
                      <a:stretch>
                        <a:fillRect/>
                      </a:stretch>
                    </p:blipFill>
                    <p:spPr bwMode="auto">
                      <a:xfrm>
                        <a:off x="152400" y="3862388"/>
                        <a:ext cx="4038600" cy="299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01445" name="Group 5">
            <a:extLst>
              <a:ext uri="{FF2B5EF4-FFF2-40B4-BE49-F238E27FC236}">
                <a16:creationId xmlns:a16="http://schemas.microsoft.com/office/drawing/2014/main" id="{66C57C17-8D81-481F-80AC-31269AEE5662}"/>
              </a:ext>
            </a:extLst>
          </p:cNvPr>
          <p:cNvGrpSpPr>
            <a:grpSpLocks/>
          </p:cNvGrpSpPr>
          <p:nvPr/>
        </p:nvGrpSpPr>
        <p:grpSpPr bwMode="auto">
          <a:xfrm>
            <a:off x="4495800" y="3276600"/>
            <a:ext cx="4405313" cy="3581400"/>
            <a:chOff x="2880" y="144"/>
            <a:chExt cx="2775" cy="2832"/>
          </a:xfrm>
        </p:grpSpPr>
        <p:graphicFrame>
          <p:nvGraphicFramePr>
            <p:cNvPr id="701446" name="Object 6">
              <a:extLst>
                <a:ext uri="{FF2B5EF4-FFF2-40B4-BE49-F238E27FC236}">
                  <a16:creationId xmlns:a16="http://schemas.microsoft.com/office/drawing/2014/main" id="{A3DD110C-E55F-46B9-A308-7184E05C179C}"/>
                </a:ext>
              </a:extLst>
            </p:cNvPr>
            <p:cNvGraphicFramePr>
              <a:graphicFrameLocks noChangeAspect="1"/>
            </p:cNvGraphicFramePr>
            <p:nvPr/>
          </p:nvGraphicFramePr>
          <p:xfrm>
            <a:off x="4080" y="144"/>
            <a:ext cx="1575" cy="2832"/>
          </p:xfrm>
          <a:graphic>
            <a:graphicData uri="http://schemas.openxmlformats.org/presentationml/2006/ole">
              <mc:AlternateContent xmlns:mc="http://schemas.openxmlformats.org/markup-compatibility/2006">
                <mc:Choice xmlns:v="urn:schemas-microsoft-com:vml" Requires="v">
                  <p:oleObj spid="_x0000_s3079" name="Visio" r:id="rId5" imgW="1288923" imgH="2317699" progId="Visio.Drawing.11">
                    <p:embed/>
                  </p:oleObj>
                </mc:Choice>
                <mc:Fallback>
                  <p:oleObj name="Visio" r:id="rId5" imgW="1288923" imgH="2317699" progId="Visio.Drawing.11">
                    <p:embed/>
                    <p:pic>
                      <p:nvPicPr>
                        <p:cNvPr id="701446" name="Object 6">
                          <a:extLst>
                            <a:ext uri="{FF2B5EF4-FFF2-40B4-BE49-F238E27FC236}">
                              <a16:creationId xmlns:a16="http://schemas.microsoft.com/office/drawing/2014/main" id="{A3DD110C-E55F-46B9-A308-7184E05C17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144"/>
                          <a:ext cx="1575" cy="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1447" name="AutoShape 7">
              <a:extLst>
                <a:ext uri="{FF2B5EF4-FFF2-40B4-BE49-F238E27FC236}">
                  <a16:creationId xmlns:a16="http://schemas.microsoft.com/office/drawing/2014/main" id="{11FDA778-181D-4B4C-967C-8FE588CCA678}"/>
                </a:ext>
              </a:extLst>
            </p:cNvPr>
            <p:cNvSpPr>
              <a:spLocks/>
            </p:cNvSpPr>
            <p:nvPr/>
          </p:nvSpPr>
          <p:spPr bwMode="auto">
            <a:xfrm>
              <a:off x="2880" y="672"/>
              <a:ext cx="864" cy="192"/>
            </a:xfrm>
            <a:prstGeom prst="borderCallout2">
              <a:avLst>
                <a:gd name="adj1" fmla="val 37500"/>
                <a:gd name="adj2" fmla="val 105556"/>
                <a:gd name="adj3" fmla="val 37500"/>
                <a:gd name="adj4" fmla="val 126505"/>
                <a:gd name="adj5" fmla="val 79167"/>
                <a:gd name="adj6" fmla="val 212384"/>
              </a:avLst>
            </a:prstGeom>
            <a:noFill/>
            <a:ln w="12700">
              <a:solidFill>
                <a:srgbClr val="CC33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1200" b="1"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Activation</a:t>
              </a:r>
            </a:p>
          </p:txBody>
        </p:sp>
        <p:sp>
          <p:nvSpPr>
            <p:cNvPr id="701448" name="AutoShape 8">
              <a:extLst>
                <a:ext uri="{FF2B5EF4-FFF2-40B4-BE49-F238E27FC236}">
                  <a16:creationId xmlns:a16="http://schemas.microsoft.com/office/drawing/2014/main" id="{D4821D34-5E33-4E9E-A1A5-2F15EF53145F}"/>
                </a:ext>
              </a:extLst>
            </p:cNvPr>
            <p:cNvSpPr>
              <a:spLocks/>
            </p:cNvSpPr>
            <p:nvPr/>
          </p:nvSpPr>
          <p:spPr bwMode="auto">
            <a:xfrm>
              <a:off x="3648" y="1872"/>
              <a:ext cx="672" cy="192"/>
            </a:xfrm>
            <a:prstGeom prst="borderCallout2">
              <a:avLst>
                <a:gd name="adj1" fmla="val 37500"/>
                <a:gd name="adj2" fmla="val 107144"/>
                <a:gd name="adj3" fmla="val 37500"/>
                <a:gd name="adj4" fmla="val 120833"/>
                <a:gd name="adj5" fmla="val 95833"/>
                <a:gd name="adj6" fmla="val 176639"/>
              </a:avLst>
            </a:prstGeom>
            <a:noFill/>
            <a:ln w="12700">
              <a:solidFill>
                <a:srgbClr val="CC33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1200" b="1"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Nesting</a:t>
              </a:r>
            </a:p>
          </p:txBody>
        </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슬라이드 번호 개체 틀 183">
            <a:extLst>
              <a:ext uri="{FF2B5EF4-FFF2-40B4-BE49-F238E27FC236}">
                <a16:creationId xmlns:a16="http://schemas.microsoft.com/office/drawing/2014/main" id="{62BCCD3D-E1C7-416E-9C88-1805C68A85CC}"/>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64F1680-7578-40B8-8F68-379B12758C5B}"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78" name="Rectangle 2">
            <a:extLst>
              <a:ext uri="{FF2B5EF4-FFF2-40B4-BE49-F238E27FC236}">
                <a16:creationId xmlns:a16="http://schemas.microsoft.com/office/drawing/2014/main" id="{D6E7AD21-9B6B-4C88-8BCB-911ED56FC0F8}"/>
              </a:ext>
            </a:extLst>
          </p:cNvPr>
          <p:cNvSpPr>
            <a:spLocks noGrp="1" noChangeArrowheads="1"/>
          </p:cNvSpPr>
          <p:nvPr>
            <p:ph type="title"/>
          </p:nvPr>
        </p:nvSpPr>
        <p:spPr/>
        <p:txBody>
          <a:bodyPr/>
          <a:lstStyle/>
          <a:p>
            <a:r>
              <a:rPr lang="en-US" altLang="ko-KR">
                <a:ea typeface="굴림" panose="020B0600000101010101" pitchFamily="50" charset="-127"/>
              </a:rPr>
              <a:t>Indicating selection and loops</a:t>
            </a:r>
          </a:p>
        </p:txBody>
      </p:sp>
      <p:sp>
        <p:nvSpPr>
          <p:cNvPr id="741379" name="Rectangle 3">
            <a:extLst>
              <a:ext uri="{FF2B5EF4-FFF2-40B4-BE49-F238E27FC236}">
                <a16:creationId xmlns:a16="http://schemas.microsoft.com/office/drawing/2014/main" id="{3B79EFC1-ADD8-40FF-B2DE-F53375AB2FB9}"/>
              </a:ext>
            </a:extLst>
          </p:cNvPr>
          <p:cNvSpPr>
            <a:spLocks noGrp="1" noChangeArrowheads="1"/>
          </p:cNvSpPr>
          <p:nvPr>
            <p:ph type="body" idx="1"/>
          </p:nvPr>
        </p:nvSpPr>
        <p:spPr/>
        <p:txBody>
          <a:bodyPr/>
          <a:lstStyle/>
          <a:p>
            <a:pPr>
              <a:lnSpc>
                <a:spcPct val="80000"/>
              </a:lnSpc>
            </a:pPr>
            <a:r>
              <a:rPr lang="en-US" altLang="ko-KR" sz="2800">
                <a:ea typeface="굴림" panose="020B0600000101010101" pitchFamily="50" charset="-127"/>
              </a:rPr>
              <a:t>frame: box around part of a sequence diagram to indicate selection or loop</a:t>
            </a:r>
          </a:p>
          <a:p>
            <a:pPr lvl="1">
              <a:lnSpc>
                <a:spcPct val="80000"/>
              </a:lnSpc>
            </a:pPr>
            <a:r>
              <a:rPr lang="en-US" altLang="ko-KR" sz="2400">
                <a:ea typeface="굴림" panose="020B0600000101010101" pitchFamily="50" charset="-127"/>
              </a:rPr>
              <a:t>if -&gt; (opt) [condition]</a:t>
            </a:r>
          </a:p>
          <a:p>
            <a:pPr lvl="1">
              <a:lnSpc>
                <a:spcPct val="80000"/>
              </a:lnSpc>
            </a:pPr>
            <a:r>
              <a:rPr lang="en-US" altLang="ko-KR" sz="2400">
                <a:ea typeface="굴림" panose="020B0600000101010101" pitchFamily="50" charset="-127"/>
              </a:rPr>
              <a:t>if/else -&gt; (alt) [condition], separated by horiz. dashed line</a:t>
            </a:r>
          </a:p>
          <a:p>
            <a:pPr lvl="1">
              <a:lnSpc>
                <a:spcPct val="80000"/>
              </a:lnSpc>
            </a:pPr>
            <a:r>
              <a:rPr lang="en-US" altLang="ko-KR" sz="2400">
                <a:ea typeface="굴림" panose="020B0600000101010101" pitchFamily="50" charset="-127"/>
              </a:rPr>
              <a:t>loop -&gt; (loop) [condition or items to loop over]</a:t>
            </a:r>
          </a:p>
        </p:txBody>
      </p:sp>
      <p:grpSp>
        <p:nvGrpSpPr>
          <p:cNvPr id="741559" name="Group 183">
            <a:extLst>
              <a:ext uri="{FF2B5EF4-FFF2-40B4-BE49-F238E27FC236}">
                <a16:creationId xmlns:a16="http://schemas.microsoft.com/office/drawing/2014/main" id="{9822E8CB-B14A-4E03-945F-AA0A5419A64B}"/>
              </a:ext>
            </a:extLst>
          </p:cNvPr>
          <p:cNvGrpSpPr>
            <a:grpSpLocks/>
          </p:cNvGrpSpPr>
          <p:nvPr/>
        </p:nvGrpSpPr>
        <p:grpSpPr bwMode="auto">
          <a:xfrm>
            <a:off x="4572000" y="3352800"/>
            <a:ext cx="4354513" cy="3514725"/>
            <a:chOff x="1306" y="1257"/>
            <a:chExt cx="4317" cy="3069"/>
          </a:xfrm>
        </p:grpSpPr>
        <p:sp>
          <p:nvSpPr>
            <p:cNvPr id="741381" name="Rectangle 5">
              <a:extLst>
                <a:ext uri="{FF2B5EF4-FFF2-40B4-BE49-F238E27FC236}">
                  <a16:creationId xmlns:a16="http://schemas.microsoft.com/office/drawing/2014/main" id="{4C2D0040-AB2B-43E1-9AF0-3B6FB9E84A56}"/>
                </a:ext>
              </a:extLst>
            </p:cNvPr>
            <p:cNvSpPr>
              <a:spLocks noChangeArrowheads="1"/>
            </p:cNvSpPr>
            <p:nvPr/>
          </p:nvSpPr>
          <p:spPr bwMode="auto">
            <a:xfrm>
              <a:off x="1313" y="1429"/>
              <a:ext cx="1715" cy="1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82" name="Rectangle 6">
              <a:extLst>
                <a:ext uri="{FF2B5EF4-FFF2-40B4-BE49-F238E27FC236}">
                  <a16:creationId xmlns:a16="http://schemas.microsoft.com/office/drawing/2014/main" id="{9AB2F6E4-912B-4007-8611-3D1029F01159}"/>
                </a:ext>
              </a:extLst>
            </p:cNvPr>
            <p:cNvSpPr>
              <a:spLocks noChangeArrowheads="1"/>
            </p:cNvSpPr>
            <p:nvPr/>
          </p:nvSpPr>
          <p:spPr bwMode="auto">
            <a:xfrm>
              <a:off x="1313" y="1429"/>
              <a:ext cx="1715" cy="115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83" name="Rectangle 7">
              <a:extLst>
                <a:ext uri="{FF2B5EF4-FFF2-40B4-BE49-F238E27FC236}">
                  <a16:creationId xmlns:a16="http://schemas.microsoft.com/office/drawing/2014/main" id="{B46178B0-574D-4B0A-8FF0-D980EB172D6C}"/>
                </a:ext>
              </a:extLst>
            </p:cNvPr>
            <p:cNvSpPr>
              <a:spLocks noChangeArrowheads="1"/>
            </p:cNvSpPr>
            <p:nvPr/>
          </p:nvSpPr>
          <p:spPr bwMode="auto">
            <a:xfrm>
              <a:off x="2118" y="1514"/>
              <a:ext cx="690"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84" name="Rectangle 8">
              <a:extLst>
                <a:ext uri="{FF2B5EF4-FFF2-40B4-BE49-F238E27FC236}">
                  <a16:creationId xmlns:a16="http://schemas.microsoft.com/office/drawing/2014/main" id="{88486383-6F4A-4CBD-9A70-E6C86098E833}"/>
                </a:ext>
              </a:extLst>
            </p:cNvPr>
            <p:cNvSpPr>
              <a:spLocks noChangeArrowheads="1"/>
            </p:cNvSpPr>
            <p:nvPr/>
          </p:nvSpPr>
          <p:spPr bwMode="auto">
            <a:xfrm>
              <a:off x="2126" y="1507"/>
              <a:ext cx="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85" name="Rectangle 9">
              <a:extLst>
                <a:ext uri="{FF2B5EF4-FFF2-40B4-BE49-F238E27FC236}">
                  <a16:creationId xmlns:a16="http://schemas.microsoft.com/office/drawing/2014/main" id="{FEE155F5-7CF8-4344-B503-02D32BA9A641}"/>
                </a:ext>
              </a:extLst>
            </p:cNvPr>
            <p:cNvSpPr>
              <a:spLocks noChangeArrowheads="1"/>
            </p:cNvSpPr>
            <p:nvPr/>
          </p:nvSpPr>
          <p:spPr bwMode="auto">
            <a:xfrm>
              <a:off x="2151" y="1507"/>
              <a:ext cx="52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balance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86" name="Rectangle 10">
              <a:extLst>
                <a:ext uri="{FF2B5EF4-FFF2-40B4-BE49-F238E27FC236}">
                  <a16:creationId xmlns:a16="http://schemas.microsoft.com/office/drawing/2014/main" id="{DACCD628-55E8-4131-A5B8-CE326E22AEE8}"/>
                </a:ext>
              </a:extLst>
            </p:cNvPr>
            <p:cNvSpPr>
              <a:spLocks noChangeArrowheads="1"/>
            </p:cNvSpPr>
            <p:nvPr/>
          </p:nvSpPr>
          <p:spPr bwMode="auto">
            <a:xfrm>
              <a:off x="2562" y="1507"/>
              <a:ext cx="19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&lt;&gt;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87" name="Rectangle 11">
              <a:extLst>
                <a:ext uri="{FF2B5EF4-FFF2-40B4-BE49-F238E27FC236}">
                  <a16:creationId xmlns:a16="http://schemas.microsoft.com/office/drawing/2014/main" id="{FB44C13A-BBC1-4FD3-8B39-0CD3F573AF55}"/>
                </a:ext>
              </a:extLst>
            </p:cNvPr>
            <p:cNvSpPr>
              <a:spLocks noChangeArrowheads="1"/>
            </p:cNvSpPr>
            <p:nvPr/>
          </p:nvSpPr>
          <p:spPr bwMode="auto">
            <a:xfrm>
              <a:off x="2726" y="1507"/>
              <a:ext cx="7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88" name="Rectangle 12">
              <a:extLst>
                <a:ext uri="{FF2B5EF4-FFF2-40B4-BE49-F238E27FC236}">
                  <a16:creationId xmlns:a16="http://schemas.microsoft.com/office/drawing/2014/main" id="{FE39481E-6F13-483E-A3EE-D7F2F727E7EE}"/>
                </a:ext>
              </a:extLst>
            </p:cNvPr>
            <p:cNvSpPr>
              <a:spLocks noChangeArrowheads="1"/>
            </p:cNvSpPr>
            <p:nvPr/>
          </p:nvSpPr>
          <p:spPr bwMode="auto">
            <a:xfrm>
              <a:off x="2786" y="1507"/>
              <a:ext cx="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389" name="Freeform 13">
              <a:extLst>
                <a:ext uri="{FF2B5EF4-FFF2-40B4-BE49-F238E27FC236}">
                  <a16:creationId xmlns:a16="http://schemas.microsoft.com/office/drawing/2014/main" id="{3B76AF96-B4E9-4E32-87B6-FCE89A89B708}"/>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0" name="Freeform 14">
              <a:extLst>
                <a:ext uri="{FF2B5EF4-FFF2-40B4-BE49-F238E27FC236}">
                  <a16:creationId xmlns:a16="http://schemas.microsoft.com/office/drawing/2014/main" id="{135C5A29-ACB5-42DC-981E-1BA630E27ED6}"/>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1" name="Freeform 15">
              <a:extLst>
                <a:ext uri="{FF2B5EF4-FFF2-40B4-BE49-F238E27FC236}">
                  <a16:creationId xmlns:a16="http://schemas.microsoft.com/office/drawing/2014/main" id="{3B9A4363-8F05-49AE-97F0-6BC5352D677E}"/>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2" name="Freeform 16">
              <a:extLst>
                <a:ext uri="{FF2B5EF4-FFF2-40B4-BE49-F238E27FC236}">
                  <a16:creationId xmlns:a16="http://schemas.microsoft.com/office/drawing/2014/main" id="{445D7BF6-F273-4FEB-B48A-3BB1B835E2E6}"/>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3" name="Freeform 17">
              <a:extLst>
                <a:ext uri="{FF2B5EF4-FFF2-40B4-BE49-F238E27FC236}">
                  <a16:creationId xmlns:a16="http://schemas.microsoft.com/office/drawing/2014/main" id="{357CDDD4-FC8A-4E0C-9A01-B5E12AE4F2F2}"/>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4" name="Freeform 18">
              <a:extLst>
                <a:ext uri="{FF2B5EF4-FFF2-40B4-BE49-F238E27FC236}">
                  <a16:creationId xmlns:a16="http://schemas.microsoft.com/office/drawing/2014/main" id="{FF549665-29FF-4FAC-A974-27F00365D8D8}"/>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5" name="Freeform 19">
              <a:extLst>
                <a:ext uri="{FF2B5EF4-FFF2-40B4-BE49-F238E27FC236}">
                  <a16:creationId xmlns:a16="http://schemas.microsoft.com/office/drawing/2014/main" id="{B4FCB8DE-8F0A-401F-BD73-FC6BB8B8D87C}"/>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6" name="Freeform 20">
              <a:extLst>
                <a:ext uri="{FF2B5EF4-FFF2-40B4-BE49-F238E27FC236}">
                  <a16:creationId xmlns:a16="http://schemas.microsoft.com/office/drawing/2014/main" id="{D22B383E-7F67-4048-97AC-21B928D65663}"/>
                </a:ext>
              </a:extLst>
            </p:cNvPr>
            <p:cNvSpPr>
              <a:spLocks noEditPoints="1"/>
            </p:cNvSpPr>
            <p:nvPr/>
          </p:nvSpPr>
          <p:spPr bwMode="auto">
            <a:xfrm>
              <a:off x="1308" y="2575"/>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7" name="Freeform 21">
              <a:extLst>
                <a:ext uri="{FF2B5EF4-FFF2-40B4-BE49-F238E27FC236}">
                  <a16:creationId xmlns:a16="http://schemas.microsoft.com/office/drawing/2014/main" id="{CB67715C-2036-4C56-ABED-DCF270A9706A}"/>
                </a:ext>
              </a:extLst>
            </p:cNvPr>
            <p:cNvSpPr>
              <a:spLocks/>
            </p:cNvSpPr>
            <p:nvPr/>
          </p:nvSpPr>
          <p:spPr bwMode="auto">
            <a:xfrm>
              <a:off x="1313" y="1429"/>
              <a:ext cx="735" cy="222"/>
            </a:xfrm>
            <a:custGeom>
              <a:avLst/>
              <a:gdLst>
                <a:gd name="T0" fmla="*/ 0 w 735"/>
                <a:gd name="T1" fmla="*/ 222 h 222"/>
                <a:gd name="T2" fmla="*/ 613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3" y="222"/>
                  </a:lnTo>
                  <a:lnTo>
                    <a:pt x="735" y="111"/>
                  </a:lnTo>
                  <a:lnTo>
                    <a:pt x="735" y="0"/>
                  </a:lnTo>
                  <a:lnTo>
                    <a:pt x="0" y="0"/>
                  </a:lnTo>
                  <a:lnTo>
                    <a:pt x="0"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8" name="Freeform 22">
              <a:extLst>
                <a:ext uri="{FF2B5EF4-FFF2-40B4-BE49-F238E27FC236}">
                  <a16:creationId xmlns:a16="http://schemas.microsoft.com/office/drawing/2014/main" id="{AFBE86D1-160B-4F72-901E-234334797FBA}"/>
                </a:ext>
              </a:extLst>
            </p:cNvPr>
            <p:cNvSpPr>
              <a:spLocks/>
            </p:cNvSpPr>
            <p:nvPr/>
          </p:nvSpPr>
          <p:spPr bwMode="auto">
            <a:xfrm>
              <a:off x="1313" y="1429"/>
              <a:ext cx="735" cy="222"/>
            </a:xfrm>
            <a:custGeom>
              <a:avLst/>
              <a:gdLst>
                <a:gd name="T0" fmla="*/ 0 w 735"/>
                <a:gd name="T1" fmla="*/ 222 h 222"/>
                <a:gd name="T2" fmla="*/ 613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3" y="222"/>
                  </a:lnTo>
                  <a:lnTo>
                    <a:pt x="735" y="111"/>
                  </a:lnTo>
                  <a:lnTo>
                    <a:pt x="735" y="0"/>
                  </a:lnTo>
                  <a:lnTo>
                    <a:pt x="0" y="0"/>
                  </a:lnTo>
                  <a:lnTo>
                    <a:pt x="0" y="222"/>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399" name="Rectangle 23">
              <a:extLst>
                <a:ext uri="{FF2B5EF4-FFF2-40B4-BE49-F238E27FC236}">
                  <a16:creationId xmlns:a16="http://schemas.microsoft.com/office/drawing/2014/main" id="{452B9512-1272-4D19-8F53-25E7DE083597}"/>
                </a:ext>
              </a:extLst>
            </p:cNvPr>
            <p:cNvSpPr>
              <a:spLocks noChangeArrowheads="1"/>
            </p:cNvSpPr>
            <p:nvPr/>
          </p:nvSpPr>
          <p:spPr bwMode="auto">
            <a:xfrm>
              <a:off x="1589" y="1480"/>
              <a:ext cx="21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1"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opt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0" name="Rectangle 24">
              <a:extLst>
                <a:ext uri="{FF2B5EF4-FFF2-40B4-BE49-F238E27FC236}">
                  <a16:creationId xmlns:a16="http://schemas.microsoft.com/office/drawing/2014/main" id="{C08DA1BD-1828-44F5-8945-A44C70C12392}"/>
                </a:ext>
              </a:extLst>
            </p:cNvPr>
            <p:cNvSpPr>
              <a:spLocks noChangeArrowheads="1"/>
            </p:cNvSpPr>
            <p:nvPr/>
          </p:nvSpPr>
          <p:spPr bwMode="auto">
            <a:xfrm>
              <a:off x="3579" y="1429"/>
              <a:ext cx="2020" cy="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01" name="Rectangle 25">
              <a:extLst>
                <a:ext uri="{FF2B5EF4-FFF2-40B4-BE49-F238E27FC236}">
                  <a16:creationId xmlns:a16="http://schemas.microsoft.com/office/drawing/2014/main" id="{193DBC34-47E2-4A23-8733-E725A2641D84}"/>
                </a:ext>
              </a:extLst>
            </p:cNvPr>
            <p:cNvSpPr>
              <a:spLocks noChangeArrowheads="1"/>
            </p:cNvSpPr>
            <p:nvPr/>
          </p:nvSpPr>
          <p:spPr bwMode="auto">
            <a:xfrm>
              <a:off x="3579" y="1429"/>
              <a:ext cx="2020" cy="1162"/>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02" name="Rectangle 26">
              <a:extLst>
                <a:ext uri="{FF2B5EF4-FFF2-40B4-BE49-F238E27FC236}">
                  <a16:creationId xmlns:a16="http://schemas.microsoft.com/office/drawing/2014/main" id="{DBB89851-C95D-4760-B3DC-444E849E308F}"/>
                </a:ext>
              </a:extLst>
            </p:cNvPr>
            <p:cNvSpPr>
              <a:spLocks noChangeArrowheads="1"/>
            </p:cNvSpPr>
            <p:nvPr/>
          </p:nvSpPr>
          <p:spPr bwMode="auto">
            <a:xfrm>
              <a:off x="4383" y="1516"/>
              <a:ext cx="899" cy="1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03" name="Rectangle 27">
              <a:extLst>
                <a:ext uri="{FF2B5EF4-FFF2-40B4-BE49-F238E27FC236}">
                  <a16:creationId xmlns:a16="http://schemas.microsoft.com/office/drawing/2014/main" id="{0877B59C-56D8-4091-9A50-6376484CDDFF}"/>
                </a:ext>
              </a:extLst>
            </p:cNvPr>
            <p:cNvSpPr>
              <a:spLocks noChangeArrowheads="1"/>
            </p:cNvSpPr>
            <p:nvPr/>
          </p:nvSpPr>
          <p:spPr bwMode="auto">
            <a:xfrm>
              <a:off x="4388" y="1515"/>
              <a:ext cx="3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4" name="Rectangle 28">
              <a:extLst>
                <a:ext uri="{FF2B5EF4-FFF2-40B4-BE49-F238E27FC236}">
                  <a16:creationId xmlns:a16="http://schemas.microsoft.com/office/drawing/2014/main" id="{EAB68598-8654-469C-B4EB-6074E03BCC8D}"/>
                </a:ext>
              </a:extLst>
            </p:cNvPr>
            <p:cNvSpPr>
              <a:spLocks noChangeArrowheads="1"/>
            </p:cNvSpPr>
            <p:nvPr/>
          </p:nvSpPr>
          <p:spPr bwMode="auto">
            <a:xfrm>
              <a:off x="4419" y="1515"/>
              <a:ext cx="5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balance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5" name="Rectangle 29">
              <a:extLst>
                <a:ext uri="{FF2B5EF4-FFF2-40B4-BE49-F238E27FC236}">
                  <a16:creationId xmlns:a16="http://schemas.microsoft.com/office/drawing/2014/main" id="{C77CD730-49D7-40BF-B4F4-D6344B0CE3A2}"/>
                </a:ext>
              </a:extLst>
            </p:cNvPr>
            <p:cNvSpPr>
              <a:spLocks noChangeArrowheads="1"/>
            </p:cNvSpPr>
            <p:nvPr/>
          </p:nvSpPr>
          <p:spPr bwMode="auto">
            <a:xfrm>
              <a:off x="4825" y="1515"/>
              <a:ext cx="11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&lt;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6" name="Rectangle 30">
              <a:extLst>
                <a:ext uri="{FF2B5EF4-FFF2-40B4-BE49-F238E27FC236}">
                  <a16:creationId xmlns:a16="http://schemas.microsoft.com/office/drawing/2014/main" id="{EBF099EE-20D6-450E-B20B-986311888D70}"/>
                </a:ext>
              </a:extLst>
            </p:cNvPr>
            <p:cNvSpPr>
              <a:spLocks noChangeArrowheads="1"/>
            </p:cNvSpPr>
            <p:nvPr/>
          </p:nvSpPr>
          <p:spPr bwMode="auto">
            <a:xfrm>
              <a:off x="4916" y="1515"/>
              <a:ext cx="23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100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7" name="Rectangle 31">
              <a:extLst>
                <a:ext uri="{FF2B5EF4-FFF2-40B4-BE49-F238E27FC236}">
                  <a16:creationId xmlns:a16="http://schemas.microsoft.com/office/drawing/2014/main" id="{F9C143C3-EF79-4A6A-A780-56177095CF35}"/>
                </a:ext>
              </a:extLst>
            </p:cNvPr>
            <p:cNvSpPr>
              <a:spLocks noChangeArrowheads="1"/>
            </p:cNvSpPr>
            <p:nvPr/>
          </p:nvSpPr>
          <p:spPr bwMode="auto">
            <a:xfrm>
              <a:off x="5104" y="1515"/>
              <a:ext cx="3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8" name="Rectangle 32">
              <a:extLst>
                <a:ext uri="{FF2B5EF4-FFF2-40B4-BE49-F238E27FC236}">
                  <a16:creationId xmlns:a16="http://schemas.microsoft.com/office/drawing/2014/main" id="{6DE1A111-5F06-42D1-9C2E-A3332194D476}"/>
                </a:ext>
              </a:extLst>
            </p:cNvPr>
            <p:cNvSpPr>
              <a:spLocks noChangeArrowheads="1"/>
            </p:cNvSpPr>
            <p:nvPr/>
          </p:nvSpPr>
          <p:spPr bwMode="auto">
            <a:xfrm>
              <a:off x="5134" y="1515"/>
              <a:ext cx="15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00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09" name="Rectangle 33">
              <a:extLst>
                <a:ext uri="{FF2B5EF4-FFF2-40B4-BE49-F238E27FC236}">
                  <a16:creationId xmlns:a16="http://schemas.microsoft.com/office/drawing/2014/main" id="{13E91618-B480-42AA-A01B-11743A466E61}"/>
                </a:ext>
              </a:extLst>
            </p:cNvPr>
            <p:cNvSpPr>
              <a:spLocks noChangeArrowheads="1"/>
            </p:cNvSpPr>
            <p:nvPr/>
          </p:nvSpPr>
          <p:spPr bwMode="auto">
            <a:xfrm>
              <a:off x="5258" y="1515"/>
              <a:ext cx="3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0" name="Freeform 34">
              <a:extLst>
                <a:ext uri="{FF2B5EF4-FFF2-40B4-BE49-F238E27FC236}">
                  <a16:creationId xmlns:a16="http://schemas.microsoft.com/office/drawing/2014/main" id="{63493881-3CDD-423C-9C5B-54116BDCB194}"/>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11" name="Freeform 35">
              <a:extLst>
                <a:ext uri="{FF2B5EF4-FFF2-40B4-BE49-F238E27FC236}">
                  <a16:creationId xmlns:a16="http://schemas.microsoft.com/office/drawing/2014/main" id="{E48AD11B-7781-445F-9182-AFA7167E0D75}"/>
                </a:ext>
              </a:extLst>
            </p:cNvPr>
            <p:cNvSpPr>
              <a:spLocks noEditPoints="1"/>
            </p:cNvSpPr>
            <p:nvPr/>
          </p:nvSpPr>
          <p:spPr bwMode="auto">
            <a:xfrm>
              <a:off x="3574" y="1978"/>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12" name="Rectangle 36">
              <a:extLst>
                <a:ext uri="{FF2B5EF4-FFF2-40B4-BE49-F238E27FC236}">
                  <a16:creationId xmlns:a16="http://schemas.microsoft.com/office/drawing/2014/main" id="{B0AC3D67-AE06-4428-AC9E-2F95C3CA164C}"/>
                </a:ext>
              </a:extLst>
            </p:cNvPr>
            <p:cNvSpPr>
              <a:spLocks noChangeArrowheads="1"/>
            </p:cNvSpPr>
            <p:nvPr/>
          </p:nvSpPr>
          <p:spPr bwMode="auto">
            <a:xfrm>
              <a:off x="4103" y="2034"/>
              <a:ext cx="962"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13" name="Rectangle 37">
              <a:extLst>
                <a:ext uri="{FF2B5EF4-FFF2-40B4-BE49-F238E27FC236}">
                  <a16:creationId xmlns:a16="http://schemas.microsoft.com/office/drawing/2014/main" id="{FE02DEBF-B496-47AC-909E-E1C43BFA02EF}"/>
                </a:ext>
              </a:extLst>
            </p:cNvPr>
            <p:cNvSpPr>
              <a:spLocks noChangeArrowheads="1"/>
            </p:cNvSpPr>
            <p:nvPr/>
          </p:nvSpPr>
          <p:spPr bwMode="auto">
            <a:xfrm>
              <a:off x="4113" y="2030"/>
              <a:ext cx="3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4" name="Rectangle 38">
              <a:extLst>
                <a:ext uri="{FF2B5EF4-FFF2-40B4-BE49-F238E27FC236}">
                  <a16:creationId xmlns:a16="http://schemas.microsoft.com/office/drawing/2014/main" id="{985FC825-ACBF-4467-9E9A-A61694FEC963}"/>
                </a:ext>
              </a:extLst>
            </p:cNvPr>
            <p:cNvSpPr>
              <a:spLocks noChangeArrowheads="1"/>
            </p:cNvSpPr>
            <p:nvPr/>
          </p:nvSpPr>
          <p:spPr bwMode="auto">
            <a:xfrm>
              <a:off x="4134" y="2030"/>
              <a:ext cx="5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balance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5" name="Rectangle 39">
              <a:extLst>
                <a:ext uri="{FF2B5EF4-FFF2-40B4-BE49-F238E27FC236}">
                  <a16:creationId xmlns:a16="http://schemas.microsoft.com/office/drawing/2014/main" id="{18AB9902-44A2-4F1D-B889-174C5C607FF2}"/>
                </a:ext>
              </a:extLst>
            </p:cNvPr>
            <p:cNvSpPr>
              <a:spLocks noChangeArrowheads="1"/>
            </p:cNvSpPr>
            <p:nvPr/>
          </p:nvSpPr>
          <p:spPr bwMode="auto">
            <a:xfrm>
              <a:off x="4551" y="2030"/>
              <a:ext cx="8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&gt;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6" name="Rectangle 40">
              <a:extLst>
                <a:ext uri="{FF2B5EF4-FFF2-40B4-BE49-F238E27FC236}">
                  <a16:creationId xmlns:a16="http://schemas.microsoft.com/office/drawing/2014/main" id="{AEC9877C-EC9C-4844-B122-EE0BDCA7CE2A}"/>
                </a:ext>
              </a:extLst>
            </p:cNvPr>
            <p:cNvSpPr>
              <a:spLocks noChangeArrowheads="1"/>
            </p:cNvSpPr>
            <p:nvPr/>
          </p:nvSpPr>
          <p:spPr bwMode="auto">
            <a:xfrm>
              <a:off x="4613" y="2030"/>
              <a:ext cx="11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7" name="Rectangle 41">
              <a:extLst>
                <a:ext uri="{FF2B5EF4-FFF2-40B4-BE49-F238E27FC236}">
                  <a16:creationId xmlns:a16="http://schemas.microsoft.com/office/drawing/2014/main" id="{6770D854-9C45-4D7C-9098-0514CF6432AA}"/>
                </a:ext>
              </a:extLst>
            </p:cNvPr>
            <p:cNvSpPr>
              <a:spLocks noChangeArrowheads="1"/>
            </p:cNvSpPr>
            <p:nvPr/>
          </p:nvSpPr>
          <p:spPr bwMode="auto">
            <a:xfrm>
              <a:off x="4702" y="2030"/>
              <a:ext cx="23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100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8" name="Rectangle 42">
              <a:extLst>
                <a:ext uri="{FF2B5EF4-FFF2-40B4-BE49-F238E27FC236}">
                  <a16:creationId xmlns:a16="http://schemas.microsoft.com/office/drawing/2014/main" id="{C84D1A80-D486-4A59-A9E5-A0BADB06DB31}"/>
                </a:ext>
              </a:extLst>
            </p:cNvPr>
            <p:cNvSpPr>
              <a:spLocks noChangeArrowheads="1"/>
            </p:cNvSpPr>
            <p:nvPr/>
          </p:nvSpPr>
          <p:spPr bwMode="auto">
            <a:xfrm>
              <a:off x="4887" y="2030"/>
              <a:ext cx="3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19" name="Rectangle 43">
              <a:extLst>
                <a:ext uri="{FF2B5EF4-FFF2-40B4-BE49-F238E27FC236}">
                  <a16:creationId xmlns:a16="http://schemas.microsoft.com/office/drawing/2014/main" id="{44FA0463-BB16-46E6-ABBA-B833C56AD951}"/>
                </a:ext>
              </a:extLst>
            </p:cNvPr>
            <p:cNvSpPr>
              <a:spLocks noChangeArrowheads="1"/>
            </p:cNvSpPr>
            <p:nvPr/>
          </p:nvSpPr>
          <p:spPr bwMode="auto">
            <a:xfrm>
              <a:off x="4916" y="2030"/>
              <a:ext cx="15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00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20" name="Rectangle 44">
              <a:extLst>
                <a:ext uri="{FF2B5EF4-FFF2-40B4-BE49-F238E27FC236}">
                  <a16:creationId xmlns:a16="http://schemas.microsoft.com/office/drawing/2014/main" id="{30342FD3-2AC5-4243-8522-9CBEB790DB61}"/>
                </a:ext>
              </a:extLst>
            </p:cNvPr>
            <p:cNvSpPr>
              <a:spLocks noChangeArrowheads="1"/>
            </p:cNvSpPr>
            <p:nvPr/>
          </p:nvSpPr>
          <p:spPr bwMode="auto">
            <a:xfrm>
              <a:off x="5041" y="2030"/>
              <a:ext cx="3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21" name="Freeform 45">
              <a:extLst>
                <a:ext uri="{FF2B5EF4-FFF2-40B4-BE49-F238E27FC236}">
                  <a16:creationId xmlns:a16="http://schemas.microsoft.com/office/drawing/2014/main" id="{FA210DA6-A924-4749-BF6B-766FCCAED179}"/>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2" name="Freeform 46">
              <a:extLst>
                <a:ext uri="{FF2B5EF4-FFF2-40B4-BE49-F238E27FC236}">
                  <a16:creationId xmlns:a16="http://schemas.microsoft.com/office/drawing/2014/main" id="{DD5980C3-914D-4122-9223-0A05CC313A18}"/>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3" name="Freeform 47">
              <a:extLst>
                <a:ext uri="{FF2B5EF4-FFF2-40B4-BE49-F238E27FC236}">
                  <a16:creationId xmlns:a16="http://schemas.microsoft.com/office/drawing/2014/main" id="{688E7CD1-DB43-44BF-A7D6-5A2C6CDBE580}"/>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4" name="Freeform 48">
              <a:extLst>
                <a:ext uri="{FF2B5EF4-FFF2-40B4-BE49-F238E27FC236}">
                  <a16:creationId xmlns:a16="http://schemas.microsoft.com/office/drawing/2014/main" id="{55B003C9-4F6F-4092-AC8F-F4EB3FCD173E}"/>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5" name="Freeform 49">
              <a:extLst>
                <a:ext uri="{FF2B5EF4-FFF2-40B4-BE49-F238E27FC236}">
                  <a16:creationId xmlns:a16="http://schemas.microsoft.com/office/drawing/2014/main" id="{53472DEE-7645-4AB5-B9AA-3343DE663341}"/>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6" name="Freeform 50">
              <a:extLst>
                <a:ext uri="{FF2B5EF4-FFF2-40B4-BE49-F238E27FC236}">
                  <a16:creationId xmlns:a16="http://schemas.microsoft.com/office/drawing/2014/main" id="{8BA8527B-16A4-4589-845B-BD667409D86D}"/>
                </a:ext>
              </a:extLst>
            </p:cNvPr>
            <p:cNvSpPr>
              <a:spLocks noEditPoints="1"/>
            </p:cNvSpPr>
            <p:nvPr/>
          </p:nvSpPr>
          <p:spPr bwMode="auto">
            <a:xfrm>
              <a:off x="3574" y="2586"/>
              <a:ext cx="2000" cy="9"/>
            </a:xfrm>
            <a:custGeom>
              <a:avLst/>
              <a:gdLst>
                <a:gd name="T0" fmla="*/ 56 w 3136"/>
                <a:gd name="T1" fmla="*/ 16 h 16"/>
                <a:gd name="T2" fmla="*/ 104 w 3136"/>
                <a:gd name="T3" fmla="*/ 0 h 16"/>
                <a:gd name="T4" fmla="*/ 104 w 3136"/>
                <a:gd name="T5" fmla="*/ 16 h 16"/>
                <a:gd name="T6" fmla="*/ 248 w 3136"/>
                <a:gd name="T7" fmla="*/ 0 h 16"/>
                <a:gd name="T8" fmla="*/ 192 w 3136"/>
                <a:gd name="T9" fmla="*/ 8 h 16"/>
                <a:gd name="T10" fmla="*/ 352 w 3136"/>
                <a:gd name="T11" fmla="*/ 8 h 16"/>
                <a:gd name="T12" fmla="*/ 296 w 3136"/>
                <a:gd name="T13" fmla="*/ 0 h 16"/>
                <a:gd name="T14" fmla="*/ 440 w 3136"/>
                <a:gd name="T15" fmla="*/ 16 h 16"/>
                <a:gd name="T16" fmla="*/ 488 w 3136"/>
                <a:gd name="T17" fmla="*/ 0 h 16"/>
                <a:gd name="T18" fmla="*/ 488 w 3136"/>
                <a:gd name="T19" fmla="*/ 16 h 16"/>
                <a:gd name="T20" fmla="*/ 632 w 3136"/>
                <a:gd name="T21" fmla="*/ 0 h 16"/>
                <a:gd name="T22" fmla="*/ 576 w 3136"/>
                <a:gd name="T23" fmla="*/ 8 h 16"/>
                <a:gd name="T24" fmla="*/ 736 w 3136"/>
                <a:gd name="T25" fmla="*/ 8 h 16"/>
                <a:gd name="T26" fmla="*/ 680 w 3136"/>
                <a:gd name="T27" fmla="*/ 0 h 16"/>
                <a:gd name="T28" fmla="*/ 824 w 3136"/>
                <a:gd name="T29" fmla="*/ 16 h 16"/>
                <a:gd name="T30" fmla="*/ 872 w 3136"/>
                <a:gd name="T31" fmla="*/ 0 h 16"/>
                <a:gd name="T32" fmla="*/ 872 w 3136"/>
                <a:gd name="T33" fmla="*/ 16 h 16"/>
                <a:gd name="T34" fmla="*/ 1016 w 3136"/>
                <a:gd name="T35" fmla="*/ 0 h 16"/>
                <a:gd name="T36" fmla="*/ 960 w 3136"/>
                <a:gd name="T37" fmla="*/ 8 h 16"/>
                <a:gd name="T38" fmla="*/ 1120 w 3136"/>
                <a:gd name="T39" fmla="*/ 8 h 16"/>
                <a:gd name="T40" fmla="*/ 1064 w 3136"/>
                <a:gd name="T41" fmla="*/ 0 h 16"/>
                <a:gd name="T42" fmla="*/ 1208 w 3136"/>
                <a:gd name="T43" fmla="*/ 16 h 16"/>
                <a:gd name="T44" fmla="*/ 1256 w 3136"/>
                <a:gd name="T45" fmla="*/ 0 h 16"/>
                <a:gd name="T46" fmla="*/ 1256 w 3136"/>
                <a:gd name="T47" fmla="*/ 16 h 16"/>
                <a:gd name="T48" fmla="*/ 1400 w 3136"/>
                <a:gd name="T49" fmla="*/ 0 h 16"/>
                <a:gd name="T50" fmla="*/ 1344 w 3136"/>
                <a:gd name="T51" fmla="*/ 8 h 16"/>
                <a:gd name="T52" fmla="*/ 1504 w 3136"/>
                <a:gd name="T53" fmla="*/ 8 h 16"/>
                <a:gd name="T54" fmla="*/ 1448 w 3136"/>
                <a:gd name="T55" fmla="*/ 0 h 16"/>
                <a:gd name="T56" fmla="*/ 1592 w 3136"/>
                <a:gd name="T57" fmla="*/ 16 h 16"/>
                <a:gd name="T58" fmla="*/ 1640 w 3136"/>
                <a:gd name="T59" fmla="*/ 0 h 16"/>
                <a:gd name="T60" fmla="*/ 1640 w 3136"/>
                <a:gd name="T61" fmla="*/ 16 h 16"/>
                <a:gd name="T62" fmla="*/ 1784 w 3136"/>
                <a:gd name="T63" fmla="*/ 0 h 16"/>
                <a:gd name="T64" fmla="*/ 1728 w 3136"/>
                <a:gd name="T65" fmla="*/ 8 h 16"/>
                <a:gd name="T66" fmla="*/ 1888 w 3136"/>
                <a:gd name="T67" fmla="*/ 8 h 16"/>
                <a:gd name="T68" fmla="*/ 1832 w 3136"/>
                <a:gd name="T69" fmla="*/ 0 h 16"/>
                <a:gd name="T70" fmla="*/ 1976 w 3136"/>
                <a:gd name="T71" fmla="*/ 16 h 16"/>
                <a:gd name="T72" fmla="*/ 2024 w 3136"/>
                <a:gd name="T73" fmla="*/ 0 h 16"/>
                <a:gd name="T74" fmla="*/ 2024 w 3136"/>
                <a:gd name="T75" fmla="*/ 16 h 16"/>
                <a:gd name="T76" fmla="*/ 2168 w 3136"/>
                <a:gd name="T77" fmla="*/ 0 h 16"/>
                <a:gd name="T78" fmla="*/ 2112 w 3136"/>
                <a:gd name="T79" fmla="*/ 8 h 16"/>
                <a:gd name="T80" fmla="*/ 2272 w 3136"/>
                <a:gd name="T81" fmla="*/ 8 h 16"/>
                <a:gd name="T82" fmla="*/ 2216 w 3136"/>
                <a:gd name="T83" fmla="*/ 0 h 16"/>
                <a:gd name="T84" fmla="*/ 2360 w 3136"/>
                <a:gd name="T85" fmla="*/ 16 h 16"/>
                <a:gd name="T86" fmla="*/ 2408 w 3136"/>
                <a:gd name="T87" fmla="*/ 0 h 16"/>
                <a:gd name="T88" fmla="*/ 2408 w 3136"/>
                <a:gd name="T89" fmla="*/ 16 h 16"/>
                <a:gd name="T90" fmla="*/ 2552 w 3136"/>
                <a:gd name="T91" fmla="*/ 0 h 16"/>
                <a:gd name="T92" fmla="*/ 2496 w 3136"/>
                <a:gd name="T93" fmla="*/ 8 h 16"/>
                <a:gd name="T94" fmla="*/ 2656 w 3136"/>
                <a:gd name="T95" fmla="*/ 8 h 16"/>
                <a:gd name="T96" fmla="*/ 2600 w 3136"/>
                <a:gd name="T97" fmla="*/ 0 h 16"/>
                <a:gd name="T98" fmla="*/ 2744 w 3136"/>
                <a:gd name="T99" fmla="*/ 16 h 16"/>
                <a:gd name="T100" fmla="*/ 2792 w 3136"/>
                <a:gd name="T101" fmla="*/ 0 h 16"/>
                <a:gd name="T102" fmla="*/ 2792 w 3136"/>
                <a:gd name="T103" fmla="*/ 16 h 16"/>
                <a:gd name="T104" fmla="*/ 2936 w 3136"/>
                <a:gd name="T105" fmla="*/ 0 h 16"/>
                <a:gd name="T106" fmla="*/ 2880 w 3136"/>
                <a:gd name="T107" fmla="*/ 8 h 16"/>
                <a:gd name="T108" fmla="*/ 3040 w 3136"/>
                <a:gd name="T109" fmla="*/ 8 h 16"/>
                <a:gd name="T110" fmla="*/ 2984 w 3136"/>
                <a:gd name="T111" fmla="*/ 0 h 16"/>
                <a:gd name="T112" fmla="*/ 3128 w 3136"/>
                <a:gd name="T11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16">
                  <a:moveTo>
                    <a:pt x="8" y="0"/>
                  </a:moveTo>
                  <a:lnTo>
                    <a:pt x="56" y="0"/>
                  </a:lnTo>
                  <a:cubicBezTo>
                    <a:pt x="60" y="0"/>
                    <a:pt x="64" y="4"/>
                    <a:pt x="64" y="8"/>
                  </a:cubicBezTo>
                  <a:cubicBezTo>
                    <a:pt x="64" y="12"/>
                    <a:pt x="60" y="16"/>
                    <a:pt x="56" y="16"/>
                  </a:cubicBezTo>
                  <a:lnTo>
                    <a:pt x="8" y="16"/>
                  </a:lnTo>
                  <a:cubicBezTo>
                    <a:pt x="4" y="16"/>
                    <a:pt x="0" y="12"/>
                    <a:pt x="0" y="8"/>
                  </a:cubicBezTo>
                  <a:cubicBezTo>
                    <a:pt x="0" y="4"/>
                    <a:pt x="4" y="0"/>
                    <a:pt x="8" y="0"/>
                  </a:cubicBezTo>
                  <a:close/>
                  <a:moveTo>
                    <a:pt x="104" y="0"/>
                  </a:moveTo>
                  <a:lnTo>
                    <a:pt x="152" y="0"/>
                  </a:lnTo>
                  <a:cubicBezTo>
                    <a:pt x="156" y="0"/>
                    <a:pt x="160" y="4"/>
                    <a:pt x="160" y="8"/>
                  </a:cubicBezTo>
                  <a:cubicBezTo>
                    <a:pt x="160" y="12"/>
                    <a:pt x="156" y="16"/>
                    <a:pt x="152" y="16"/>
                  </a:cubicBezTo>
                  <a:lnTo>
                    <a:pt x="104" y="16"/>
                  </a:lnTo>
                  <a:cubicBezTo>
                    <a:pt x="100" y="16"/>
                    <a:pt x="96" y="12"/>
                    <a:pt x="96" y="8"/>
                  </a:cubicBezTo>
                  <a:cubicBezTo>
                    <a:pt x="96" y="4"/>
                    <a:pt x="100" y="0"/>
                    <a:pt x="104" y="0"/>
                  </a:cubicBezTo>
                  <a:close/>
                  <a:moveTo>
                    <a:pt x="200" y="0"/>
                  </a:moveTo>
                  <a:lnTo>
                    <a:pt x="248" y="0"/>
                  </a:lnTo>
                  <a:cubicBezTo>
                    <a:pt x="252" y="0"/>
                    <a:pt x="256" y="4"/>
                    <a:pt x="256" y="8"/>
                  </a:cubicBezTo>
                  <a:cubicBezTo>
                    <a:pt x="256" y="12"/>
                    <a:pt x="252" y="16"/>
                    <a:pt x="248" y="16"/>
                  </a:cubicBezTo>
                  <a:lnTo>
                    <a:pt x="200" y="16"/>
                  </a:lnTo>
                  <a:cubicBezTo>
                    <a:pt x="196" y="16"/>
                    <a:pt x="192" y="12"/>
                    <a:pt x="192" y="8"/>
                  </a:cubicBezTo>
                  <a:cubicBezTo>
                    <a:pt x="192" y="4"/>
                    <a:pt x="196" y="0"/>
                    <a:pt x="200" y="0"/>
                  </a:cubicBezTo>
                  <a:close/>
                  <a:moveTo>
                    <a:pt x="296" y="0"/>
                  </a:moveTo>
                  <a:lnTo>
                    <a:pt x="344" y="0"/>
                  </a:lnTo>
                  <a:cubicBezTo>
                    <a:pt x="348" y="0"/>
                    <a:pt x="352" y="4"/>
                    <a:pt x="352" y="8"/>
                  </a:cubicBezTo>
                  <a:cubicBezTo>
                    <a:pt x="352" y="12"/>
                    <a:pt x="348" y="16"/>
                    <a:pt x="344" y="16"/>
                  </a:cubicBezTo>
                  <a:lnTo>
                    <a:pt x="296" y="16"/>
                  </a:lnTo>
                  <a:cubicBezTo>
                    <a:pt x="292" y="16"/>
                    <a:pt x="288" y="12"/>
                    <a:pt x="288" y="8"/>
                  </a:cubicBezTo>
                  <a:cubicBezTo>
                    <a:pt x="288" y="4"/>
                    <a:pt x="292" y="0"/>
                    <a:pt x="296" y="0"/>
                  </a:cubicBezTo>
                  <a:close/>
                  <a:moveTo>
                    <a:pt x="392" y="0"/>
                  </a:moveTo>
                  <a:lnTo>
                    <a:pt x="440" y="0"/>
                  </a:lnTo>
                  <a:cubicBezTo>
                    <a:pt x="444" y="0"/>
                    <a:pt x="448" y="4"/>
                    <a:pt x="448" y="8"/>
                  </a:cubicBezTo>
                  <a:cubicBezTo>
                    <a:pt x="448" y="12"/>
                    <a:pt x="444" y="16"/>
                    <a:pt x="440" y="16"/>
                  </a:cubicBezTo>
                  <a:lnTo>
                    <a:pt x="392" y="16"/>
                  </a:lnTo>
                  <a:cubicBezTo>
                    <a:pt x="388" y="16"/>
                    <a:pt x="384" y="12"/>
                    <a:pt x="384" y="8"/>
                  </a:cubicBezTo>
                  <a:cubicBezTo>
                    <a:pt x="384" y="4"/>
                    <a:pt x="388" y="0"/>
                    <a:pt x="392" y="0"/>
                  </a:cubicBezTo>
                  <a:close/>
                  <a:moveTo>
                    <a:pt x="488" y="0"/>
                  </a:moveTo>
                  <a:lnTo>
                    <a:pt x="536" y="0"/>
                  </a:lnTo>
                  <a:cubicBezTo>
                    <a:pt x="540" y="0"/>
                    <a:pt x="544" y="4"/>
                    <a:pt x="544" y="8"/>
                  </a:cubicBezTo>
                  <a:cubicBezTo>
                    <a:pt x="544" y="12"/>
                    <a:pt x="540" y="16"/>
                    <a:pt x="536" y="16"/>
                  </a:cubicBezTo>
                  <a:lnTo>
                    <a:pt x="488" y="16"/>
                  </a:lnTo>
                  <a:cubicBezTo>
                    <a:pt x="484" y="16"/>
                    <a:pt x="480" y="12"/>
                    <a:pt x="480" y="8"/>
                  </a:cubicBezTo>
                  <a:cubicBezTo>
                    <a:pt x="480" y="4"/>
                    <a:pt x="484" y="0"/>
                    <a:pt x="488" y="0"/>
                  </a:cubicBezTo>
                  <a:close/>
                  <a:moveTo>
                    <a:pt x="584" y="0"/>
                  </a:moveTo>
                  <a:lnTo>
                    <a:pt x="632" y="0"/>
                  </a:lnTo>
                  <a:cubicBezTo>
                    <a:pt x="636" y="0"/>
                    <a:pt x="640" y="4"/>
                    <a:pt x="640" y="8"/>
                  </a:cubicBezTo>
                  <a:cubicBezTo>
                    <a:pt x="640" y="12"/>
                    <a:pt x="636" y="16"/>
                    <a:pt x="632" y="16"/>
                  </a:cubicBezTo>
                  <a:lnTo>
                    <a:pt x="584" y="16"/>
                  </a:lnTo>
                  <a:cubicBezTo>
                    <a:pt x="580" y="16"/>
                    <a:pt x="576" y="12"/>
                    <a:pt x="576" y="8"/>
                  </a:cubicBezTo>
                  <a:cubicBezTo>
                    <a:pt x="576" y="4"/>
                    <a:pt x="580" y="0"/>
                    <a:pt x="584" y="0"/>
                  </a:cubicBezTo>
                  <a:close/>
                  <a:moveTo>
                    <a:pt x="680" y="0"/>
                  </a:moveTo>
                  <a:lnTo>
                    <a:pt x="728" y="0"/>
                  </a:lnTo>
                  <a:cubicBezTo>
                    <a:pt x="732" y="0"/>
                    <a:pt x="736" y="4"/>
                    <a:pt x="736" y="8"/>
                  </a:cubicBezTo>
                  <a:cubicBezTo>
                    <a:pt x="736" y="12"/>
                    <a:pt x="732" y="16"/>
                    <a:pt x="728" y="16"/>
                  </a:cubicBezTo>
                  <a:lnTo>
                    <a:pt x="680" y="16"/>
                  </a:lnTo>
                  <a:cubicBezTo>
                    <a:pt x="676" y="16"/>
                    <a:pt x="672" y="12"/>
                    <a:pt x="672" y="8"/>
                  </a:cubicBezTo>
                  <a:cubicBezTo>
                    <a:pt x="672" y="4"/>
                    <a:pt x="676" y="0"/>
                    <a:pt x="680" y="0"/>
                  </a:cubicBezTo>
                  <a:close/>
                  <a:moveTo>
                    <a:pt x="776" y="0"/>
                  </a:moveTo>
                  <a:lnTo>
                    <a:pt x="824" y="0"/>
                  </a:lnTo>
                  <a:cubicBezTo>
                    <a:pt x="828" y="0"/>
                    <a:pt x="832" y="4"/>
                    <a:pt x="832" y="8"/>
                  </a:cubicBezTo>
                  <a:cubicBezTo>
                    <a:pt x="832" y="12"/>
                    <a:pt x="828" y="16"/>
                    <a:pt x="824" y="16"/>
                  </a:cubicBezTo>
                  <a:lnTo>
                    <a:pt x="776" y="16"/>
                  </a:lnTo>
                  <a:cubicBezTo>
                    <a:pt x="772" y="16"/>
                    <a:pt x="768" y="12"/>
                    <a:pt x="768" y="8"/>
                  </a:cubicBezTo>
                  <a:cubicBezTo>
                    <a:pt x="768" y="4"/>
                    <a:pt x="772" y="0"/>
                    <a:pt x="776" y="0"/>
                  </a:cubicBezTo>
                  <a:close/>
                  <a:moveTo>
                    <a:pt x="872" y="0"/>
                  </a:moveTo>
                  <a:lnTo>
                    <a:pt x="920" y="0"/>
                  </a:lnTo>
                  <a:cubicBezTo>
                    <a:pt x="924" y="0"/>
                    <a:pt x="928" y="4"/>
                    <a:pt x="928" y="8"/>
                  </a:cubicBezTo>
                  <a:cubicBezTo>
                    <a:pt x="928" y="12"/>
                    <a:pt x="924" y="16"/>
                    <a:pt x="920" y="16"/>
                  </a:cubicBezTo>
                  <a:lnTo>
                    <a:pt x="872" y="16"/>
                  </a:lnTo>
                  <a:cubicBezTo>
                    <a:pt x="868" y="16"/>
                    <a:pt x="864" y="12"/>
                    <a:pt x="864" y="8"/>
                  </a:cubicBezTo>
                  <a:cubicBezTo>
                    <a:pt x="864" y="4"/>
                    <a:pt x="868" y="0"/>
                    <a:pt x="872" y="0"/>
                  </a:cubicBezTo>
                  <a:close/>
                  <a:moveTo>
                    <a:pt x="968" y="0"/>
                  </a:moveTo>
                  <a:lnTo>
                    <a:pt x="1016" y="0"/>
                  </a:lnTo>
                  <a:cubicBezTo>
                    <a:pt x="1020" y="0"/>
                    <a:pt x="1024" y="4"/>
                    <a:pt x="1024" y="8"/>
                  </a:cubicBezTo>
                  <a:cubicBezTo>
                    <a:pt x="1024" y="12"/>
                    <a:pt x="1020" y="16"/>
                    <a:pt x="1016" y="16"/>
                  </a:cubicBezTo>
                  <a:lnTo>
                    <a:pt x="968" y="16"/>
                  </a:lnTo>
                  <a:cubicBezTo>
                    <a:pt x="964" y="16"/>
                    <a:pt x="960" y="12"/>
                    <a:pt x="960" y="8"/>
                  </a:cubicBezTo>
                  <a:cubicBezTo>
                    <a:pt x="960" y="4"/>
                    <a:pt x="964" y="0"/>
                    <a:pt x="968" y="0"/>
                  </a:cubicBezTo>
                  <a:close/>
                  <a:moveTo>
                    <a:pt x="1064" y="0"/>
                  </a:moveTo>
                  <a:lnTo>
                    <a:pt x="1112" y="0"/>
                  </a:lnTo>
                  <a:cubicBezTo>
                    <a:pt x="1116" y="0"/>
                    <a:pt x="1120" y="4"/>
                    <a:pt x="1120" y="8"/>
                  </a:cubicBezTo>
                  <a:cubicBezTo>
                    <a:pt x="1120" y="12"/>
                    <a:pt x="1116" y="16"/>
                    <a:pt x="1112" y="16"/>
                  </a:cubicBezTo>
                  <a:lnTo>
                    <a:pt x="1064" y="16"/>
                  </a:lnTo>
                  <a:cubicBezTo>
                    <a:pt x="1060" y="16"/>
                    <a:pt x="1056" y="12"/>
                    <a:pt x="1056" y="8"/>
                  </a:cubicBezTo>
                  <a:cubicBezTo>
                    <a:pt x="1056" y="4"/>
                    <a:pt x="1060" y="0"/>
                    <a:pt x="1064" y="0"/>
                  </a:cubicBezTo>
                  <a:close/>
                  <a:moveTo>
                    <a:pt x="1160" y="0"/>
                  </a:moveTo>
                  <a:lnTo>
                    <a:pt x="1208" y="0"/>
                  </a:lnTo>
                  <a:cubicBezTo>
                    <a:pt x="1212" y="0"/>
                    <a:pt x="1216" y="4"/>
                    <a:pt x="1216" y="8"/>
                  </a:cubicBezTo>
                  <a:cubicBezTo>
                    <a:pt x="1216" y="12"/>
                    <a:pt x="1212" y="16"/>
                    <a:pt x="1208" y="16"/>
                  </a:cubicBezTo>
                  <a:lnTo>
                    <a:pt x="1160" y="16"/>
                  </a:lnTo>
                  <a:cubicBezTo>
                    <a:pt x="1156" y="16"/>
                    <a:pt x="1152" y="12"/>
                    <a:pt x="1152" y="8"/>
                  </a:cubicBezTo>
                  <a:cubicBezTo>
                    <a:pt x="1152" y="4"/>
                    <a:pt x="1156" y="0"/>
                    <a:pt x="1160" y="0"/>
                  </a:cubicBezTo>
                  <a:close/>
                  <a:moveTo>
                    <a:pt x="1256" y="0"/>
                  </a:moveTo>
                  <a:lnTo>
                    <a:pt x="1304" y="0"/>
                  </a:lnTo>
                  <a:cubicBezTo>
                    <a:pt x="1308" y="0"/>
                    <a:pt x="1312" y="4"/>
                    <a:pt x="1312" y="8"/>
                  </a:cubicBezTo>
                  <a:cubicBezTo>
                    <a:pt x="1312" y="12"/>
                    <a:pt x="1308" y="16"/>
                    <a:pt x="1304" y="16"/>
                  </a:cubicBezTo>
                  <a:lnTo>
                    <a:pt x="1256" y="16"/>
                  </a:lnTo>
                  <a:cubicBezTo>
                    <a:pt x="1252" y="16"/>
                    <a:pt x="1248" y="12"/>
                    <a:pt x="1248" y="8"/>
                  </a:cubicBezTo>
                  <a:cubicBezTo>
                    <a:pt x="1248" y="4"/>
                    <a:pt x="1252" y="0"/>
                    <a:pt x="1256" y="0"/>
                  </a:cubicBezTo>
                  <a:close/>
                  <a:moveTo>
                    <a:pt x="1352" y="0"/>
                  </a:moveTo>
                  <a:lnTo>
                    <a:pt x="1400" y="0"/>
                  </a:lnTo>
                  <a:cubicBezTo>
                    <a:pt x="1404" y="0"/>
                    <a:pt x="1408" y="4"/>
                    <a:pt x="1408" y="8"/>
                  </a:cubicBezTo>
                  <a:cubicBezTo>
                    <a:pt x="1408" y="12"/>
                    <a:pt x="1404" y="16"/>
                    <a:pt x="1400" y="16"/>
                  </a:cubicBezTo>
                  <a:lnTo>
                    <a:pt x="1352" y="16"/>
                  </a:lnTo>
                  <a:cubicBezTo>
                    <a:pt x="1348" y="16"/>
                    <a:pt x="1344" y="12"/>
                    <a:pt x="1344" y="8"/>
                  </a:cubicBezTo>
                  <a:cubicBezTo>
                    <a:pt x="1344" y="4"/>
                    <a:pt x="1348" y="0"/>
                    <a:pt x="1352" y="0"/>
                  </a:cubicBezTo>
                  <a:close/>
                  <a:moveTo>
                    <a:pt x="1448" y="0"/>
                  </a:moveTo>
                  <a:lnTo>
                    <a:pt x="1496" y="0"/>
                  </a:lnTo>
                  <a:cubicBezTo>
                    <a:pt x="1500" y="0"/>
                    <a:pt x="1504" y="4"/>
                    <a:pt x="1504" y="8"/>
                  </a:cubicBezTo>
                  <a:cubicBezTo>
                    <a:pt x="1504" y="12"/>
                    <a:pt x="1500" y="16"/>
                    <a:pt x="1496" y="16"/>
                  </a:cubicBezTo>
                  <a:lnTo>
                    <a:pt x="1448" y="16"/>
                  </a:lnTo>
                  <a:cubicBezTo>
                    <a:pt x="1444" y="16"/>
                    <a:pt x="1440" y="12"/>
                    <a:pt x="1440" y="8"/>
                  </a:cubicBezTo>
                  <a:cubicBezTo>
                    <a:pt x="1440" y="4"/>
                    <a:pt x="1444" y="0"/>
                    <a:pt x="1448" y="0"/>
                  </a:cubicBezTo>
                  <a:close/>
                  <a:moveTo>
                    <a:pt x="1544" y="0"/>
                  </a:moveTo>
                  <a:lnTo>
                    <a:pt x="1592" y="0"/>
                  </a:lnTo>
                  <a:cubicBezTo>
                    <a:pt x="1596" y="0"/>
                    <a:pt x="1600" y="4"/>
                    <a:pt x="1600" y="8"/>
                  </a:cubicBezTo>
                  <a:cubicBezTo>
                    <a:pt x="1600" y="12"/>
                    <a:pt x="1596" y="16"/>
                    <a:pt x="1592" y="16"/>
                  </a:cubicBezTo>
                  <a:lnTo>
                    <a:pt x="1544" y="16"/>
                  </a:lnTo>
                  <a:cubicBezTo>
                    <a:pt x="1540" y="16"/>
                    <a:pt x="1536" y="12"/>
                    <a:pt x="1536" y="8"/>
                  </a:cubicBezTo>
                  <a:cubicBezTo>
                    <a:pt x="1536" y="4"/>
                    <a:pt x="1540" y="0"/>
                    <a:pt x="1544" y="0"/>
                  </a:cubicBezTo>
                  <a:close/>
                  <a:moveTo>
                    <a:pt x="1640" y="0"/>
                  </a:moveTo>
                  <a:lnTo>
                    <a:pt x="1688" y="0"/>
                  </a:lnTo>
                  <a:cubicBezTo>
                    <a:pt x="1692" y="0"/>
                    <a:pt x="1696" y="4"/>
                    <a:pt x="1696" y="8"/>
                  </a:cubicBezTo>
                  <a:cubicBezTo>
                    <a:pt x="1696" y="12"/>
                    <a:pt x="1692" y="16"/>
                    <a:pt x="1688" y="16"/>
                  </a:cubicBezTo>
                  <a:lnTo>
                    <a:pt x="1640" y="16"/>
                  </a:lnTo>
                  <a:cubicBezTo>
                    <a:pt x="1636" y="16"/>
                    <a:pt x="1632" y="12"/>
                    <a:pt x="1632" y="8"/>
                  </a:cubicBezTo>
                  <a:cubicBezTo>
                    <a:pt x="1632" y="4"/>
                    <a:pt x="1636" y="0"/>
                    <a:pt x="1640" y="0"/>
                  </a:cubicBezTo>
                  <a:close/>
                  <a:moveTo>
                    <a:pt x="1736" y="0"/>
                  </a:moveTo>
                  <a:lnTo>
                    <a:pt x="1784" y="0"/>
                  </a:lnTo>
                  <a:cubicBezTo>
                    <a:pt x="1788" y="0"/>
                    <a:pt x="1792" y="4"/>
                    <a:pt x="1792" y="8"/>
                  </a:cubicBezTo>
                  <a:cubicBezTo>
                    <a:pt x="1792" y="12"/>
                    <a:pt x="1788" y="16"/>
                    <a:pt x="1784" y="16"/>
                  </a:cubicBezTo>
                  <a:lnTo>
                    <a:pt x="1736" y="16"/>
                  </a:lnTo>
                  <a:cubicBezTo>
                    <a:pt x="1732" y="16"/>
                    <a:pt x="1728" y="12"/>
                    <a:pt x="1728" y="8"/>
                  </a:cubicBezTo>
                  <a:cubicBezTo>
                    <a:pt x="1728" y="4"/>
                    <a:pt x="1732" y="0"/>
                    <a:pt x="1736" y="0"/>
                  </a:cubicBezTo>
                  <a:close/>
                  <a:moveTo>
                    <a:pt x="1832" y="0"/>
                  </a:moveTo>
                  <a:lnTo>
                    <a:pt x="1880" y="0"/>
                  </a:lnTo>
                  <a:cubicBezTo>
                    <a:pt x="1884" y="0"/>
                    <a:pt x="1888" y="4"/>
                    <a:pt x="1888" y="8"/>
                  </a:cubicBezTo>
                  <a:cubicBezTo>
                    <a:pt x="1888" y="12"/>
                    <a:pt x="1884" y="16"/>
                    <a:pt x="1880" y="16"/>
                  </a:cubicBezTo>
                  <a:lnTo>
                    <a:pt x="1832" y="16"/>
                  </a:lnTo>
                  <a:cubicBezTo>
                    <a:pt x="1828" y="16"/>
                    <a:pt x="1824" y="12"/>
                    <a:pt x="1824" y="8"/>
                  </a:cubicBezTo>
                  <a:cubicBezTo>
                    <a:pt x="1824" y="4"/>
                    <a:pt x="1828" y="0"/>
                    <a:pt x="1832" y="0"/>
                  </a:cubicBezTo>
                  <a:close/>
                  <a:moveTo>
                    <a:pt x="1928" y="0"/>
                  </a:moveTo>
                  <a:lnTo>
                    <a:pt x="1976" y="0"/>
                  </a:lnTo>
                  <a:cubicBezTo>
                    <a:pt x="1980" y="0"/>
                    <a:pt x="1984" y="4"/>
                    <a:pt x="1984" y="8"/>
                  </a:cubicBezTo>
                  <a:cubicBezTo>
                    <a:pt x="1984" y="12"/>
                    <a:pt x="1980" y="16"/>
                    <a:pt x="1976" y="16"/>
                  </a:cubicBezTo>
                  <a:lnTo>
                    <a:pt x="1928" y="16"/>
                  </a:lnTo>
                  <a:cubicBezTo>
                    <a:pt x="1924" y="16"/>
                    <a:pt x="1920" y="12"/>
                    <a:pt x="1920" y="8"/>
                  </a:cubicBezTo>
                  <a:cubicBezTo>
                    <a:pt x="1920" y="4"/>
                    <a:pt x="1924" y="0"/>
                    <a:pt x="1928" y="0"/>
                  </a:cubicBezTo>
                  <a:close/>
                  <a:moveTo>
                    <a:pt x="2024" y="0"/>
                  </a:moveTo>
                  <a:lnTo>
                    <a:pt x="2072" y="0"/>
                  </a:lnTo>
                  <a:cubicBezTo>
                    <a:pt x="2076" y="0"/>
                    <a:pt x="2080" y="4"/>
                    <a:pt x="2080" y="8"/>
                  </a:cubicBezTo>
                  <a:cubicBezTo>
                    <a:pt x="2080" y="12"/>
                    <a:pt x="2076" y="16"/>
                    <a:pt x="2072" y="16"/>
                  </a:cubicBezTo>
                  <a:lnTo>
                    <a:pt x="2024" y="16"/>
                  </a:lnTo>
                  <a:cubicBezTo>
                    <a:pt x="2020" y="16"/>
                    <a:pt x="2016" y="12"/>
                    <a:pt x="2016" y="8"/>
                  </a:cubicBezTo>
                  <a:cubicBezTo>
                    <a:pt x="2016" y="4"/>
                    <a:pt x="2020" y="0"/>
                    <a:pt x="2024" y="0"/>
                  </a:cubicBezTo>
                  <a:close/>
                  <a:moveTo>
                    <a:pt x="2120" y="0"/>
                  </a:moveTo>
                  <a:lnTo>
                    <a:pt x="2168" y="0"/>
                  </a:lnTo>
                  <a:cubicBezTo>
                    <a:pt x="2172" y="0"/>
                    <a:pt x="2176" y="4"/>
                    <a:pt x="2176" y="8"/>
                  </a:cubicBezTo>
                  <a:cubicBezTo>
                    <a:pt x="2176" y="12"/>
                    <a:pt x="2172" y="16"/>
                    <a:pt x="2168" y="16"/>
                  </a:cubicBezTo>
                  <a:lnTo>
                    <a:pt x="2120" y="16"/>
                  </a:lnTo>
                  <a:cubicBezTo>
                    <a:pt x="2116" y="16"/>
                    <a:pt x="2112" y="12"/>
                    <a:pt x="2112" y="8"/>
                  </a:cubicBezTo>
                  <a:cubicBezTo>
                    <a:pt x="2112" y="4"/>
                    <a:pt x="2116" y="0"/>
                    <a:pt x="2120" y="0"/>
                  </a:cubicBezTo>
                  <a:close/>
                  <a:moveTo>
                    <a:pt x="2216" y="0"/>
                  </a:moveTo>
                  <a:lnTo>
                    <a:pt x="2264" y="0"/>
                  </a:lnTo>
                  <a:cubicBezTo>
                    <a:pt x="2268" y="0"/>
                    <a:pt x="2272" y="4"/>
                    <a:pt x="2272" y="8"/>
                  </a:cubicBezTo>
                  <a:cubicBezTo>
                    <a:pt x="2272" y="12"/>
                    <a:pt x="2268" y="16"/>
                    <a:pt x="2264" y="16"/>
                  </a:cubicBezTo>
                  <a:lnTo>
                    <a:pt x="2216" y="16"/>
                  </a:lnTo>
                  <a:cubicBezTo>
                    <a:pt x="2212" y="16"/>
                    <a:pt x="2208" y="12"/>
                    <a:pt x="2208" y="8"/>
                  </a:cubicBezTo>
                  <a:cubicBezTo>
                    <a:pt x="2208" y="4"/>
                    <a:pt x="2212" y="0"/>
                    <a:pt x="2216" y="0"/>
                  </a:cubicBezTo>
                  <a:close/>
                  <a:moveTo>
                    <a:pt x="2312" y="0"/>
                  </a:moveTo>
                  <a:lnTo>
                    <a:pt x="2360" y="0"/>
                  </a:lnTo>
                  <a:cubicBezTo>
                    <a:pt x="2364" y="0"/>
                    <a:pt x="2368" y="4"/>
                    <a:pt x="2368" y="8"/>
                  </a:cubicBezTo>
                  <a:cubicBezTo>
                    <a:pt x="2368" y="12"/>
                    <a:pt x="2364" y="16"/>
                    <a:pt x="2360" y="16"/>
                  </a:cubicBezTo>
                  <a:lnTo>
                    <a:pt x="2312" y="16"/>
                  </a:lnTo>
                  <a:cubicBezTo>
                    <a:pt x="2308" y="16"/>
                    <a:pt x="2304" y="12"/>
                    <a:pt x="2304" y="8"/>
                  </a:cubicBezTo>
                  <a:cubicBezTo>
                    <a:pt x="2304" y="4"/>
                    <a:pt x="2308" y="0"/>
                    <a:pt x="2312" y="0"/>
                  </a:cubicBezTo>
                  <a:close/>
                  <a:moveTo>
                    <a:pt x="2408" y="0"/>
                  </a:moveTo>
                  <a:lnTo>
                    <a:pt x="2456" y="0"/>
                  </a:lnTo>
                  <a:cubicBezTo>
                    <a:pt x="2460" y="0"/>
                    <a:pt x="2464" y="4"/>
                    <a:pt x="2464" y="8"/>
                  </a:cubicBezTo>
                  <a:cubicBezTo>
                    <a:pt x="2464" y="12"/>
                    <a:pt x="2460" y="16"/>
                    <a:pt x="2456" y="16"/>
                  </a:cubicBezTo>
                  <a:lnTo>
                    <a:pt x="2408" y="16"/>
                  </a:lnTo>
                  <a:cubicBezTo>
                    <a:pt x="2404" y="16"/>
                    <a:pt x="2400" y="12"/>
                    <a:pt x="2400" y="8"/>
                  </a:cubicBezTo>
                  <a:cubicBezTo>
                    <a:pt x="2400" y="4"/>
                    <a:pt x="2404" y="0"/>
                    <a:pt x="2408" y="0"/>
                  </a:cubicBezTo>
                  <a:close/>
                  <a:moveTo>
                    <a:pt x="2504" y="0"/>
                  </a:moveTo>
                  <a:lnTo>
                    <a:pt x="2552" y="0"/>
                  </a:lnTo>
                  <a:cubicBezTo>
                    <a:pt x="2556" y="0"/>
                    <a:pt x="2560" y="4"/>
                    <a:pt x="2560" y="8"/>
                  </a:cubicBezTo>
                  <a:cubicBezTo>
                    <a:pt x="2560" y="12"/>
                    <a:pt x="2556" y="16"/>
                    <a:pt x="2552" y="16"/>
                  </a:cubicBezTo>
                  <a:lnTo>
                    <a:pt x="2504" y="16"/>
                  </a:lnTo>
                  <a:cubicBezTo>
                    <a:pt x="2500" y="16"/>
                    <a:pt x="2496" y="12"/>
                    <a:pt x="2496" y="8"/>
                  </a:cubicBezTo>
                  <a:cubicBezTo>
                    <a:pt x="2496" y="4"/>
                    <a:pt x="2500" y="0"/>
                    <a:pt x="2504" y="0"/>
                  </a:cubicBezTo>
                  <a:close/>
                  <a:moveTo>
                    <a:pt x="2600" y="0"/>
                  </a:moveTo>
                  <a:lnTo>
                    <a:pt x="2648" y="0"/>
                  </a:lnTo>
                  <a:cubicBezTo>
                    <a:pt x="2652" y="0"/>
                    <a:pt x="2656" y="4"/>
                    <a:pt x="2656" y="8"/>
                  </a:cubicBezTo>
                  <a:cubicBezTo>
                    <a:pt x="2656" y="12"/>
                    <a:pt x="2652" y="16"/>
                    <a:pt x="2648" y="16"/>
                  </a:cubicBezTo>
                  <a:lnTo>
                    <a:pt x="2600" y="16"/>
                  </a:lnTo>
                  <a:cubicBezTo>
                    <a:pt x="2596" y="16"/>
                    <a:pt x="2592" y="12"/>
                    <a:pt x="2592" y="8"/>
                  </a:cubicBezTo>
                  <a:cubicBezTo>
                    <a:pt x="2592" y="4"/>
                    <a:pt x="2596" y="0"/>
                    <a:pt x="2600" y="0"/>
                  </a:cubicBezTo>
                  <a:close/>
                  <a:moveTo>
                    <a:pt x="2696" y="0"/>
                  </a:moveTo>
                  <a:lnTo>
                    <a:pt x="2744" y="0"/>
                  </a:lnTo>
                  <a:cubicBezTo>
                    <a:pt x="2748" y="0"/>
                    <a:pt x="2752" y="4"/>
                    <a:pt x="2752" y="8"/>
                  </a:cubicBezTo>
                  <a:cubicBezTo>
                    <a:pt x="2752" y="12"/>
                    <a:pt x="2748" y="16"/>
                    <a:pt x="2744" y="16"/>
                  </a:cubicBezTo>
                  <a:lnTo>
                    <a:pt x="2696" y="16"/>
                  </a:lnTo>
                  <a:cubicBezTo>
                    <a:pt x="2692" y="16"/>
                    <a:pt x="2688" y="12"/>
                    <a:pt x="2688" y="8"/>
                  </a:cubicBezTo>
                  <a:cubicBezTo>
                    <a:pt x="2688" y="4"/>
                    <a:pt x="2692" y="0"/>
                    <a:pt x="2696" y="0"/>
                  </a:cubicBezTo>
                  <a:close/>
                  <a:moveTo>
                    <a:pt x="2792" y="0"/>
                  </a:moveTo>
                  <a:lnTo>
                    <a:pt x="2840" y="0"/>
                  </a:lnTo>
                  <a:cubicBezTo>
                    <a:pt x="2844" y="0"/>
                    <a:pt x="2848" y="4"/>
                    <a:pt x="2848" y="8"/>
                  </a:cubicBezTo>
                  <a:cubicBezTo>
                    <a:pt x="2848" y="12"/>
                    <a:pt x="2844" y="16"/>
                    <a:pt x="2840" y="16"/>
                  </a:cubicBezTo>
                  <a:lnTo>
                    <a:pt x="2792" y="16"/>
                  </a:lnTo>
                  <a:cubicBezTo>
                    <a:pt x="2788" y="16"/>
                    <a:pt x="2784" y="12"/>
                    <a:pt x="2784" y="8"/>
                  </a:cubicBezTo>
                  <a:cubicBezTo>
                    <a:pt x="2784" y="4"/>
                    <a:pt x="2788" y="0"/>
                    <a:pt x="2792" y="0"/>
                  </a:cubicBezTo>
                  <a:close/>
                  <a:moveTo>
                    <a:pt x="2888" y="0"/>
                  </a:moveTo>
                  <a:lnTo>
                    <a:pt x="2936" y="0"/>
                  </a:lnTo>
                  <a:cubicBezTo>
                    <a:pt x="2940" y="0"/>
                    <a:pt x="2944" y="4"/>
                    <a:pt x="2944" y="8"/>
                  </a:cubicBezTo>
                  <a:cubicBezTo>
                    <a:pt x="2944" y="12"/>
                    <a:pt x="2940" y="16"/>
                    <a:pt x="2936" y="16"/>
                  </a:cubicBezTo>
                  <a:lnTo>
                    <a:pt x="2888" y="16"/>
                  </a:lnTo>
                  <a:cubicBezTo>
                    <a:pt x="2884" y="16"/>
                    <a:pt x="2880" y="12"/>
                    <a:pt x="2880" y="8"/>
                  </a:cubicBezTo>
                  <a:cubicBezTo>
                    <a:pt x="2880" y="4"/>
                    <a:pt x="2884" y="0"/>
                    <a:pt x="2888" y="0"/>
                  </a:cubicBezTo>
                  <a:close/>
                  <a:moveTo>
                    <a:pt x="2984" y="0"/>
                  </a:moveTo>
                  <a:lnTo>
                    <a:pt x="3032" y="0"/>
                  </a:lnTo>
                  <a:cubicBezTo>
                    <a:pt x="3036" y="0"/>
                    <a:pt x="3040" y="4"/>
                    <a:pt x="3040" y="8"/>
                  </a:cubicBezTo>
                  <a:cubicBezTo>
                    <a:pt x="3040" y="12"/>
                    <a:pt x="3036" y="16"/>
                    <a:pt x="3032" y="16"/>
                  </a:cubicBezTo>
                  <a:lnTo>
                    <a:pt x="2984" y="16"/>
                  </a:lnTo>
                  <a:cubicBezTo>
                    <a:pt x="2980" y="16"/>
                    <a:pt x="2976" y="12"/>
                    <a:pt x="2976" y="8"/>
                  </a:cubicBezTo>
                  <a:cubicBezTo>
                    <a:pt x="2976" y="4"/>
                    <a:pt x="2980" y="0"/>
                    <a:pt x="2984" y="0"/>
                  </a:cubicBezTo>
                  <a:close/>
                  <a:moveTo>
                    <a:pt x="3080" y="0"/>
                  </a:moveTo>
                  <a:lnTo>
                    <a:pt x="3128" y="0"/>
                  </a:lnTo>
                  <a:cubicBezTo>
                    <a:pt x="3132" y="0"/>
                    <a:pt x="3136" y="4"/>
                    <a:pt x="3136" y="8"/>
                  </a:cubicBezTo>
                  <a:cubicBezTo>
                    <a:pt x="3136" y="12"/>
                    <a:pt x="3132" y="16"/>
                    <a:pt x="3128" y="16"/>
                  </a:cubicBezTo>
                  <a:lnTo>
                    <a:pt x="3080" y="16"/>
                  </a:lnTo>
                  <a:cubicBezTo>
                    <a:pt x="3076" y="16"/>
                    <a:pt x="3072" y="12"/>
                    <a:pt x="3072" y="8"/>
                  </a:cubicBezTo>
                  <a:cubicBezTo>
                    <a:pt x="3072" y="4"/>
                    <a:pt x="3076" y="0"/>
                    <a:pt x="308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7" name="Freeform 51">
              <a:extLst>
                <a:ext uri="{FF2B5EF4-FFF2-40B4-BE49-F238E27FC236}">
                  <a16:creationId xmlns:a16="http://schemas.microsoft.com/office/drawing/2014/main" id="{645DF3F6-7E9E-4AAA-9AE2-9D33E2DA3E0D}"/>
                </a:ext>
              </a:extLst>
            </p:cNvPr>
            <p:cNvSpPr>
              <a:spLocks/>
            </p:cNvSpPr>
            <p:nvPr/>
          </p:nvSpPr>
          <p:spPr bwMode="auto">
            <a:xfrm>
              <a:off x="3579" y="1429"/>
              <a:ext cx="735" cy="222"/>
            </a:xfrm>
            <a:custGeom>
              <a:avLst/>
              <a:gdLst>
                <a:gd name="T0" fmla="*/ 0 w 735"/>
                <a:gd name="T1" fmla="*/ 222 h 222"/>
                <a:gd name="T2" fmla="*/ 612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2" y="222"/>
                  </a:lnTo>
                  <a:lnTo>
                    <a:pt x="735" y="111"/>
                  </a:lnTo>
                  <a:lnTo>
                    <a:pt x="735" y="0"/>
                  </a:lnTo>
                  <a:lnTo>
                    <a:pt x="0" y="0"/>
                  </a:lnTo>
                  <a:lnTo>
                    <a:pt x="0"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8" name="Freeform 52">
              <a:extLst>
                <a:ext uri="{FF2B5EF4-FFF2-40B4-BE49-F238E27FC236}">
                  <a16:creationId xmlns:a16="http://schemas.microsoft.com/office/drawing/2014/main" id="{CA277DF3-66A8-4B82-AF62-D728A83BA7E0}"/>
                </a:ext>
              </a:extLst>
            </p:cNvPr>
            <p:cNvSpPr>
              <a:spLocks/>
            </p:cNvSpPr>
            <p:nvPr/>
          </p:nvSpPr>
          <p:spPr bwMode="auto">
            <a:xfrm>
              <a:off x="3579" y="1429"/>
              <a:ext cx="735" cy="222"/>
            </a:xfrm>
            <a:custGeom>
              <a:avLst/>
              <a:gdLst>
                <a:gd name="T0" fmla="*/ 0 w 735"/>
                <a:gd name="T1" fmla="*/ 222 h 222"/>
                <a:gd name="T2" fmla="*/ 612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2" y="222"/>
                  </a:lnTo>
                  <a:lnTo>
                    <a:pt x="735" y="111"/>
                  </a:lnTo>
                  <a:lnTo>
                    <a:pt x="735" y="0"/>
                  </a:lnTo>
                  <a:lnTo>
                    <a:pt x="0" y="0"/>
                  </a:lnTo>
                  <a:lnTo>
                    <a:pt x="0" y="222"/>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29" name="Rectangle 53">
              <a:extLst>
                <a:ext uri="{FF2B5EF4-FFF2-40B4-BE49-F238E27FC236}">
                  <a16:creationId xmlns:a16="http://schemas.microsoft.com/office/drawing/2014/main" id="{3C01D179-2093-42F2-B9C7-454DC8409B50}"/>
                </a:ext>
              </a:extLst>
            </p:cNvPr>
            <p:cNvSpPr>
              <a:spLocks noChangeArrowheads="1"/>
            </p:cNvSpPr>
            <p:nvPr/>
          </p:nvSpPr>
          <p:spPr bwMode="auto">
            <a:xfrm>
              <a:off x="3878" y="1480"/>
              <a:ext cx="16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1"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alt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430" name="Freeform 54">
              <a:extLst>
                <a:ext uri="{FF2B5EF4-FFF2-40B4-BE49-F238E27FC236}">
                  <a16:creationId xmlns:a16="http://schemas.microsoft.com/office/drawing/2014/main" id="{3BF6C05A-C8EB-4978-92C6-4E88253ECC20}"/>
                </a:ext>
              </a:extLst>
            </p:cNvPr>
            <p:cNvSpPr>
              <a:spLocks/>
            </p:cNvSpPr>
            <p:nvPr/>
          </p:nvSpPr>
          <p:spPr bwMode="auto">
            <a:xfrm>
              <a:off x="1926"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1" name="Freeform 55">
              <a:extLst>
                <a:ext uri="{FF2B5EF4-FFF2-40B4-BE49-F238E27FC236}">
                  <a16:creationId xmlns:a16="http://schemas.microsoft.com/office/drawing/2014/main" id="{D097FA46-83E7-4801-8731-CB2508A36883}"/>
                </a:ext>
              </a:extLst>
            </p:cNvPr>
            <p:cNvSpPr>
              <a:spLocks/>
            </p:cNvSpPr>
            <p:nvPr/>
          </p:nvSpPr>
          <p:spPr bwMode="auto">
            <a:xfrm>
              <a:off x="1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2" name="Freeform 56">
              <a:extLst>
                <a:ext uri="{FF2B5EF4-FFF2-40B4-BE49-F238E27FC236}">
                  <a16:creationId xmlns:a16="http://schemas.microsoft.com/office/drawing/2014/main" id="{DC7AA1B1-E1FC-44CB-B3F0-7CE0FEAA753F}"/>
                </a:ext>
              </a:extLst>
            </p:cNvPr>
            <p:cNvSpPr>
              <a:spLocks/>
            </p:cNvSpPr>
            <p:nvPr/>
          </p:nvSpPr>
          <p:spPr bwMode="auto">
            <a:xfrm>
              <a:off x="1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3" name="Freeform 57">
              <a:extLst>
                <a:ext uri="{FF2B5EF4-FFF2-40B4-BE49-F238E27FC236}">
                  <a16:creationId xmlns:a16="http://schemas.microsoft.com/office/drawing/2014/main" id="{925E7E02-D2E5-4674-8E98-B59D510B947D}"/>
                </a:ext>
              </a:extLst>
            </p:cNvPr>
            <p:cNvSpPr>
              <a:spLocks/>
            </p:cNvSpPr>
            <p:nvPr/>
          </p:nvSpPr>
          <p:spPr bwMode="auto">
            <a:xfrm>
              <a:off x="1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4" name="Freeform 58">
              <a:extLst>
                <a:ext uri="{FF2B5EF4-FFF2-40B4-BE49-F238E27FC236}">
                  <a16:creationId xmlns:a16="http://schemas.microsoft.com/office/drawing/2014/main" id="{D800E7AB-F9FA-4931-A35A-9E8CD0F9150C}"/>
                </a:ext>
              </a:extLst>
            </p:cNvPr>
            <p:cNvSpPr>
              <a:spLocks noEditPoints="1"/>
            </p:cNvSpPr>
            <p:nvPr/>
          </p:nvSpPr>
          <p:spPr bwMode="auto">
            <a:xfrm>
              <a:off x="1681"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5" name="Rectangle 59">
              <a:extLst>
                <a:ext uri="{FF2B5EF4-FFF2-40B4-BE49-F238E27FC236}">
                  <a16:creationId xmlns:a16="http://schemas.microsoft.com/office/drawing/2014/main" id="{DD00D13A-2F3E-4DA5-9799-628C0BCB7AF4}"/>
                </a:ext>
              </a:extLst>
            </p:cNvPr>
            <p:cNvSpPr>
              <a:spLocks noChangeArrowheads="1"/>
            </p:cNvSpPr>
            <p:nvPr/>
          </p:nvSpPr>
          <p:spPr bwMode="auto">
            <a:xfrm>
              <a:off x="1681"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6" name="Freeform 60">
              <a:extLst>
                <a:ext uri="{FF2B5EF4-FFF2-40B4-BE49-F238E27FC236}">
                  <a16:creationId xmlns:a16="http://schemas.microsoft.com/office/drawing/2014/main" id="{C0F6C30A-2F45-4858-AB7B-6ABA79C9AC61}"/>
                </a:ext>
              </a:extLst>
            </p:cNvPr>
            <p:cNvSpPr>
              <a:spLocks/>
            </p:cNvSpPr>
            <p:nvPr/>
          </p:nvSpPr>
          <p:spPr bwMode="auto">
            <a:xfrm>
              <a:off x="1681"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7" name="Freeform 61">
              <a:extLst>
                <a:ext uri="{FF2B5EF4-FFF2-40B4-BE49-F238E27FC236}">
                  <a16:creationId xmlns:a16="http://schemas.microsoft.com/office/drawing/2014/main" id="{C8FE6FC3-F6DD-4C05-B54E-98F30D2AF1C2}"/>
                </a:ext>
              </a:extLst>
            </p:cNvPr>
            <p:cNvSpPr>
              <a:spLocks/>
            </p:cNvSpPr>
            <p:nvPr/>
          </p:nvSpPr>
          <p:spPr bwMode="auto">
            <a:xfrm>
              <a:off x="1926"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8" name="Freeform 62">
              <a:extLst>
                <a:ext uri="{FF2B5EF4-FFF2-40B4-BE49-F238E27FC236}">
                  <a16:creationId xmlns:a16="http://schemas.microsoft.com/office/drawing/2014/main" id="{75DCC47A-70F6-42C8-AC4D-3199C4ECF155}"/>
                </a:ext>
              </a:extLst>
            </p:cNvPr>
            <p:cNvSpPr>
              <a:spLocks noEditPoints="1"/>
            </p:cNvSpPr>
            <p:nvPr/>
          </p:nvSpPr>
          <p:spPr bwMode="auto">
            <a:xfrm>
              <a:off x="1798" y="1314"/>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39" name="Freeform 63">
              <a:extLst>
                <a:ext uri="{FF2B5EF4-FFF2-40B4-BE49-F238E27FC236}">
                  <a16:creationId xmlns:a16="http://schemas.microsoft.com/office/drawing/2014/main" id="{55D855E2-A270-43A5-B9FC-D355290A960C}"/>
                </a:ext>
              </a:extLst>
            </p:cNvPr>
            <p:cNvSpPr>
              <a:spLocks/>
            </p:cNvSpPr>
            <p:nvPr/>
          </p:nvSpPr>
          <p:spPr bwMode="auto">
            <a:xfrm>
              <a:off x="2293"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0" name="Freeform 64">
              <a:extLst>
                <a:ext uri="{FF2B5EF4-FFF2-40B4-BE49-F238E27FC236}">
                  <a16:creationId xmlns:a16="http://schemas.microsoft.com/office/drawing/2014/main" id="{E03B2B70-C854-4EA8-9D2C-0E03BE7687F0}"/>
                </a:ext>
              </a:extLst>
            </p:cNvPr>
            <p:cNvSpPr>
              <a:spLocks/>
            </p:cNvSpPr>
            <p:nvPr/>
          </p:nvSpPr>
          <p:spPr bwMode="auto">
            <a:xfrm>
              <a:off x="2048"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1" name="Freeform 65">
              <a:extLst>
                <a:ext uri="{FF2B5EF4-FFF2-40B4-BE49-F238E27FC236}">
                  <a16:creationId xmlns:a16="http://schemas.microsoft.com/office/drawing/2014/main" id="{D8E950CD-6012-41AF-8EF3-3C5E2CCC7BDA}"/>
                </a:ext>
              </a:extLst>
            </p:cNvPr>
            <p:cNvSpPr>
              <a:spLocks/>
            </p:cNvSpPr>
            <p:nvPr/>
          </p:nvSpPr>
          <p:spPr bwMode="auto">
            <a:xfrm>
              <a:off x="2048"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2" name="Freeform 66">
              <a:extLst>
                <a:ext uri="{FF2B5EF4-FFF2-40B4-BE49-F238E27FC236}">
                  <a16:creationId xmlns:a16="http://schemas.microsoft.com/office/drawing/2014/main" id="{42E1EA6E-BA67-4C45-A730-33AFEF62C269}"/>
                </a:ext>
              </a:extLst>
            </p:cNvPr>
            <p:cNvSpPr>
              <a:spLocks/>
            </p:cNvSpPr>
            <p:nvPr/>
          </p:nvSpPr>
          <p:spPr bwMode="auto">
            <a:xfrm>
              <a:off x="2048"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3" name="Freeform 67">
              <a:extLst>
                <a:ext uri="{FF2B5EF4-FFF2-40B4-BE49-F238E27FC236}">
                  <a16:creationId xmlns:a16="http://schemas.microsoft.com/office/drawing/2014/main" id="{F093B47A-8E14-48A3-9F3E-532F60C697E9}"/>
                </a:ext>
              </a:extLst>
            </p:cNvPr>
            <p:cNvSpPr>
              <a:spLocks noEditPoints="1"/>
            </p:cNvSpPr>
            <p:nvPr/>
          </p:nvSpPr>
          <p:spPr bwMode="auto">
            <a:xfrm>
              <a:off x="2048"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4" name="Rectangle 68">
              <a:extLst>
                <a:ext uri="{FF2B5EF4-FFF2-40B4-BE49-F238E27FC236}">
                  <a16:creationId xmlns:a16="http://schemas.microsoft.com/office/drawing/2014/main" id="{7EE1117F-940B-49B2-96E5-131E6A821559}"/>
                </a:ext>
              </a:extLst>
            </p:cNvPr>
            <p:cNvSpPr>
              <a:spLocks noChangeArrowheads="1"/>
            </p:cNvSpPr>
            <p:nvPr/>
          </p:nvSpPr>
          <p:spPr bwMode="auto">
            <a:xfrm>
              <a:off x="2048"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5" name="Freeform 69">
              <a:extLst>
                <a:ext uri="{FF2B5EF4-FFF2-40B4-BE49-F238E27FC236}">
                  <a16:creationId xmlns:a16="http://schemas.microsoft.com/office/drawing/2014/main" id="{9F1C1ECD-019E-45A7-8F4C-430AE09A6799}"/>
                </a:ext>
              </a:extLst>
            </p:cNvPr>
            <p:cNvSpPr>
              <a:spLocks/>
            </p:cNvSpPr>
            <p:nvPr/>
          </p:nvSpPr>
          <p:spPr bwMode="auto">
            <a:xfrm>
              <a:off x="2048"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6" name="Freeform 70">
              <a:extLst>
                <a:ext uri="{FF2B5EF4-FFF2-40B4-BE49-F238E27FC236}">
                  <a16:creationId xmlns:a16="http://schemas.microsoft.com/office/drawing/2014/main" id="{03402ABB-373C-43D4-BCAD-830D1910668D}"/>
                </a:ext>
              </a:extLst>
            </p:cNvPr>
            <p:cNvSpPr>
              <a:spLocks/>
            </p:cNvSpPr>
            <p:nvPr/>
          </p:nvSpPr>
          <p:spPr bwMode="auto">
            <a:xfrm>
              <a:off x="2293"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7" name="Freeform 71">
              <a:extLst>
                <a:ext uri="{FF2B5EF4-FFF2-40B4-BE49-F238E27FC236}">
                  <a16:creationId xmlns:a16="http://schemas.microsoft.com/office/drawing/2014/main" id="{477BABC5-A170-4403-AF3D-3393AE6844E5}"/>
                </a:ext>
              </a:extLst>
            </p:cNvPr>
            <p:cNvSpPr>
              <a:spLocks noEditPoints="1"/>
            </p:cNvSpPr>
            <p:nvPr/>
          </p:nvSpPr>
          <p:spPr bwMode="auto">
            <a:xfrm>
              <a:off x="2165" y="1314"/>
              <a:ext cx="11"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8" name="Freeform 72">
              <a:extLst>
                <a:ext uri="{FF2B5EF4-FFF2-40B4-BE49-F238E27FC236}">
                  <a16:creationId xmlns:a16="http://schemas.microsoft.com/office/drawing/2014/main" id="{29B9DF82-62DB-4F6F-B0B6-F6C1ABBD4302}"/>
                </a:ext>
              </a:extLst>
            </p:cNvPr>
            <p:cNvSpPr>
              <a:spLocks/>
            </p:cNvSpPr>
            <p:nvPr/>
          </p:nvSpPr>
          <p:spPr bwMode="auto">
            <a:xfrm>
              <a:off x="2660"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49" name="Freeform 73">
              <a:extLst>
                <a:ext uri="{FF2B5EF4-FFF2-40B4-BE49-F238E27FC236}">
                  <a16:creationId xmlns:a16="http://schemas.microsoft.com/office/drawing/2014/main" id="{5E84A512-B6A8-4287-8765-5F0B388C01D5}"/>
                </a:ext>
              </a:extLst>
            </p:cNvPr>
            <p:cNvSpPr>
              <a:spLocks/>
            </p:cNvSpPr>
            <p:nvPr/>
          </p:nvSpPr>
          <p:spPr bwMode="auto">
            <a:xfrm>
              <a:off x="2415"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0" name="Freeform 74">
              <a:extLst>
                <a:ext uri="{FF2B5EF4-FFF2-40B4-BE49-F238E27FC236}">
                  <a16:creationId xmlns:a16="http://schemas.microsoft.com/office/drawing/2014/main" id="{10780E2F-8C59-4EAA-9DA9-F9CC25B5CB8C}"/>
                </a:ext>
              </a:extLst>
            </p:cNvPr>
            <p:cNvSpPr>
              <a:spLocks/>
            </p:cNvSpPr>
            <p:nvPr/>
          </p:nvSpPr>
          <p:spPr bwMode="auto">
            <a:xfrm>
              <a:off x="2415"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1" name="Freeform 75">
              <a:extLst>
                <a:ext uri="{FF2B5EF4-FFF2-40B4-BE49-F238E27FC236}">
                  <a16:creationId xmlns:a16="http://schemas.microsoft.com/office/drawing/2014/main" id="{3F6A1EAD-0B98-4610-9DD2-AC1BC070DCE4}"/>
                </a:ext>
              </a:extLst>
            </p:cNvPr>
            <p:cNvSpPr>
              <a:spLocks/>
            </p:cNvSpPr>
            <p:nvPr/>
          </p:nvSpPr>
          <p:spPr bwMode="auto">
            <a:xfrm>
              <a:off x="2415"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2" name="Freeform 76">
              <a:extLst>
                <a:ext uri="{FF2B5EF4-FFF2-40B4-BE49-F238E27FC236}">
                  <a16:creationId xmlns:a16="http://schemas.microsoft.com/office/drawing/2014/main" id="{78379FAB-ED12-493A-97B6-9A32E34CC2CE}"/>
                </a:ext>
              </a:extLst>
            </p:cNvPr>
            <p:cNvSpPr>
              <a:spLocks noEditPoints="1"/>
            </p:cNvSpPr>
            <p:nvPr/>
          </p:nvSpPr>
          <p:spPr bwMode="auto">
            <a:xfrm>
              <a:off x="2415"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3" name="Rectangle 77">
              <a:extLst>
                <a:ext uri="{FF2B5EF4-FFF2-40B4-BE49-F238E27FC236}">
                  <a16:creationId xmlns:a16="http://schemas.microsoft.com/office/drawing/2014/main" id="{CC4CD74B-76DA-4BE4-8F0C-747E72FD23FA}"/>
                </a:ext>
              </a:extLst>
            </p:cNvPr>
            <p:cNvSpPr>
              <a:spLocks noChangeArrowheads="1"/>
            </p:cNvSpPr>
            <p:nvPr/>
          </p:nvSpPr>
          <p:spPr bwMode="auto">
            <a:xfrm>
              <a:off x="2415"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4" name="Freeform 78">
              <a:extLst>
                <a:ext uri="{FF2B5EF4-FFF2-40B4-BE49-F238E27FC236}">
                  <a16:creationId xmlns:a16="http://schemas.microsoft.com/office/drawing/2014/main" id="{2493BCCE-DB39-4D2B-9815-82E99129C5CA}"/>
                </a:ext>
              </a:extLst>
            </p:cNvPr>
            <p:cNvSpPr>
              <a:spLocks/>
            </p:cNvSpPr>
            <p:nvPr/>
          </p:nvSpPr>
          <p:spPr bwMode="auto">
            <a:xfrm>
              <a:off x="2415"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5" name="Freeform 79">
              <a:extLst>
                <a:ext uri="{FF2B5EF4-FFF2-40B4-BE49-F238E27FC236}">
                  <a16:creationId xmlns:a16="http://schemas.microsoft.com/office/drawing/2014/main" id="{1CA62AD7-430A-4065-93D5-AEC7EC559AB1}"/>
                </a:ext>
              </a:extLst>
            </p:cNvPr>
            <p:cNvSpPr>
              <a:spLocks/>
            </p:cNvSpPr>
            <p:nvPr/>
          </p:nvSpPr>
          <p:spPr bwMode="auto">
            <a:xfrm>
              <a:off x="2660"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6" name="Freeform 80">
              <a:extLst>
                <a:ext uri="{FF2B5EF4-FFF2-40B4-BE49-F238E27FC236}">
                  <a16:creationId xmlns:a16="http://schemas.microsoft.com/office/drawing/2014/main" id="{1D333CBA-080D-42B1-93C2-DAB7BDD6B49A}"/>
                </a:ext>
              </a:extLst>
            </p:cNvPr>
            <p:cNvSpPr>
              <a:spLocks noEditPoints="1"/>
            </p:cNvSpPr>
            <p:nvPr/>
          </p:nvSpPr>
          <p:spPr bwMode="auto">
            <a:xfrm>
              <a:off x="2533" y="1314"/>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7" name="Rectangle 81">
              <a:extLst>
                <a:ext uri="{FF2B5EF4-FFF2-40B4-BE49-F238E27FC236}">
                  <a16:creationId xmlns:a16="http://schemas.microsoft.com/office/drawing/2014/main" id="{DCB19F3F-907A-4887-A758-1ED20B5B3739}"/>
                </a:ext>
              </a:extLst>
            </p:cNvPr>
            <p:cNvSpPr>
              <a:spLocks noChangeArrowheads="1"/>
            </p:cNvSpPr>
            <p:nvPr/>
          </p:nvSpPr>
          <p:spPr bwMode="auto">
            <a:xfrm>
              <a:off x="1754" y="1761"/>
              <a:ext cx="98" cy="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8" name="Rectangle 82">
              <a:extLst>
                <a:ext uri="{FF2B5EF4-FFF2-40B4-BE49-F238E27FC236}">
                  <a16:creationId xmlns:a16="http://schemas.microsoft.com/office/drawing/2014/main" id="{111E1462-633A-4E9A-B4C2-F5E749F9BF5C}"/>
                </a:ext>
              </a:extLst>
            </p:cNvPr>
            <p:cNvSpPr>
              <a:spLocks noChangeArrowheads="1"/>
            </p:cNvSpPr>
            <p:nvPr/>
          </p:nvSpPr>
          <p:spPr bwMode="auto">
            <a:xfrm>
              <a:off x="1754" y="1761"/>
              <a:ext cx="98" cy="5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59" name="Rectangle 83">
              <a:extLst>
                <a:ext uri="{FF2B5EF4-FFF2-40B4-BE49-F238E27FC236}">
                  <a16:creationId xmlns:a16="http://schemas.microsoft.com/office/drawing/2014/main" id="{24B84935-DE9B-40B7-9770-C60D20A9AD69}"/>
                </a:ext>
              </a:extLst>
            </p:cNvPr>
            <p:cNvSpPr>
              <a:spLocks noChangeArrowheads="1"/>
            </p:cNvSpPr>
            <p:nvPr/>
          </p:nvSpPr>
          <p:spPr bwMode="auto">
            <a:xfrm>
              <a:off x="2121" y="1982"/>
              <a:ext cx="9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0" name="Rectangle 84">
              <a:extLst>
                <a:ext uri="{FF2B5EF4-FFF2-40B4-BE49-F238E27FC236}">
                  <a16:creationId xmlns:a16="http://schemas.microsoft.com/office/drawing/2014/main" id="{1C13AD1B-A94C-4FE6-A5A6-4431E33F59A7}"/>
                </a:ext>
              </a:extLst>
            </p:cNvPr>
            <p:cNvSpPr>
              <a:spLocks noChangeArrowheads="1"/>
            </p:cNvSpPr>
            <p:nvPr/>
          </p:nvSpPr>
          <p:spPr bwMode="auto">
            <a:xfrm>
              <a:off x="2121" y="1982"/>
              <a:ext cx="99" cy="222"/>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1" name="Line 85">
              <a:extLst>
                <a:ext uri="{FF2B5EF4-FFF2-40B4-BE49-F238E27FC236}">
                  <a16:creationId xmlns:a16="http://schemas.microsoft.com/office/drawing/2014/main" id="{70DCDF51-49B5-4142-9D5E-E11DBDDFA9B2}"/>
                </a:ext>
              </a:extLst>
            </p:cNvPr>
            <p:cNvSpPr>
              <a:spLocks noChangeShapeType="1"/>
            </p:cNvSpPr>
            <p:nvPr/>
          </p:nvSpPr>
          <p:spPr bwMode="auto">
            <a:xfrm>
              <a:off x="1852" y="1982"/>
              <a:ext cx="269"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2" name="Freeform 86">
              <a:extLst>
                <a:ext uri="{FF2B5EF4-FFF2-40B4-BE49-F238E27FC236}">
                  <a16:creationId xmlns:a16="http://schemas.microsoft.com/office/drawing/2014/main" id="{EB674B90-0ED8-40E7-91DC-AC6E19C8276E}"/>
                </a:ext>
              </a:extLst>
            </p:cNvPr>
            <p:cNvSpPr>
              <a:spLocks/>
            </p:cNvSpPr>
            <p:nvPr/>
          </p:nvSpPr>
          <p:spPr bwMode="auto">
            <a:xfrm>
              <a:off x="2009" y="1948"/>
              <a:ext cx="112" cy="68"/>
            </a:xfrm>
            <a:custGeom>
              <a:avLst/>
              <a:gdLst>
                <a:gd name="T0" fmla="*/ 0 w 112"/>
                <a:gd name="T1" fmla="*/ 68 h 68"/>
                <a:gd name="T2" fmla="*/ 112 w 112"/>
                <a:gd name="T3" fmla="*/ 34 h 68"/>
                <a:gd name="T4" fmla="*/ 0 w 112"/>
                <a:gd name="T5" fmla="*/ 0 h 68"/>
              </a:gdLst>
              <a:ahLst/>
              <a:cxnLst>
                <a:cxn ang="0">
                  <a:pos x="T0" y="T1"/>
                </a:cxn>
                <a:cxn ang="0">
                  <a:pos x="T2" y="T3"/>
                </a:cxn>
                <a:cxn ang="0">
                  <a:pos x="T4" y="T5"/>
                </a:cxn>
              </a:cxnLst>
              <a:rect l="0" t="0" r="r" b="b"/>
              <a:pathLst>
                <a:path w="112" h="68">
                  <a:moveTo>
                    <a:pt x="0" y="68"/>
                  </a:moveTo>
                  <a:lnTo>
                    <a:pt x="112"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3" name="Line 87">
              <a:extLst>
                <a:ext uri="{FF2B5EF4-FFF2-40B4-BE49-F238E27FC236}">
                  <a16:creationId xmlns:a16="http://schemas.microsoft.com/office/drawing/2014/main" id="{9C079847-615F-4C7B-94A5-536937334211}"/>
                </a:ext>
              </a:extLst>
            </p:cNvPr>
            <p:cNvSpPr>
              <a:spLocks noChangeShapeType="1"/>
            </p:cNvSpPr>
            <p:nvPr/>
          </p:nvSpPr>
          <p:spPr bwMode="auto">
            <a:xfrm>
              <a:off x="2220" y="2093"/>
              <a:ext cx="188"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4" name="Freeform 88">
              <a:extLst>
                <a:ext uri="{FF2B5EF4-FFF2-40B4-BE49-F238E27FC236}">
                  <a16:creationId xmlns:a16="http://schemas.microsoft.com/office/drawing/2014/main" id="{9AD16222-4F7F-4EF5-96B4-E2D7FADBD0D8}"/>
                </a:ext>
              </a:extLst>
            </p:cNvPr>
            <p:cNvSpPr>
              <a:spLocks/>
            </p:cNvSpPr>
            <p:nvPr/>
          </p:nvSpPr>
          <p:spPr bwMode="auto">
            <a:xfrm>
              <a:off x="2295" y="2059"/>
              <a:ext cx="113" cy="68"/>
            </a:xfrm>
            <a:custGeom>
              <a:avLst/>
              <a:gdLst>
                <a:gd name="T0" fmla="*/ 0 w 113"/>
                <a:gd name="T1" fmla="*/ 68 h 68"/>
                <a:gd name="T2" fmla="*/ 113 w 113"/>
                <a:gd name="T3" fmla="*/ 34 h 68"/>
                <a:gd name="T4" fmla="*/ 0 w 113"/>
                <a:gd name="T5" fmla="*/ 0 h 68"/>
              </a:gdLst>
              <a:ahLst/>
              <a:cxnLst>
                <a:cxn ang="0">
                  <a:pos x="T0" y="T1"/>
                </a:cxn>
                <a:cxn ang="0">
                  <a:pos x="T2" y="T3"/>
                </a:cxn>
                <a:cxn ang="0">
                  <a:pos x="T4" y="T5"/>
                </a:cxn>
              </a:cxnLst>
              <a:rect l="0" t="0" r="r" b="b"/>
              <a:pathLst>
                <a:path w="113" h="68">
                  <a:moveTo>
                    <a:pt x="0" y="68"/>
                  </a:moveTo>
                  <a:lnTo>
                    <a:pt x="113"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5" name="Freeform 89">
              <a:extLst>
                <a:ext uri="{FF2B5EF4-FFF2-40B4-BE49-F238E27FC236}">
                  <a16:creationId xmlns:a16="http://schemas.microsoft.com/office/drawing/2014/main" id="{3F16B5C6-CC0B-459E-AFD5-16BE52448A7E}"/>
                </a:ext>
              </a:extLst>
            </p:cNvPr>
            <p:cNvSpPr>
              <a:spLocks/>
            </p:cNvSpPr>
            <p:nvPr/>
          </p:nvSpPr>
          <p:spPr bwMode="auto">
            <a:xfrm>
              <a:off x="4191"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6" name="Freeform 90">
              <a:extLst>
                <a:ext uri="{FF2B5EF4-FFF2-40B4-BE49-F238E27FC236}">
                  <a16:creationId xmlns:a16="http://schemas.microsoft.com/office/drawing/2014/main" id="{405C8344-B8E6-4E77-A3D3-4A76077BC87D}"/>
                </a:ext>
              </a:extLst>
            </p:cNvPr>
            <p:cNvSpPr>
              <a:spLocks/>
            </p:cNvSpPr>
            <p:nvPr/>
          </p:nvSpPr>
          <p:spPr bwMode="auto">
            <a:xfrm>
              <a:off x="3946"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7" name="Freeform 91">
              <a:extLst>
                <a:ext uri="{FF2B5EF4-FFF2-40B4-BE49-F238E27FC236}">
                  <a16:creationId xmlns:a16="http://schemas.microsoft.com/office/drawing/2014/main" id="{B632267D-0CE4-4B30-A270-3428E7CB5CA2}"/>
                </a:ext>
              </a:extLst>
            </p:cNvPr>
            <p:cNvSpPr>
              <a:spLocks/>
            </p:cNvSpPr>
            <p:nvPr/>
          </p:nvSpPr>
          <p:spPr bwMode="auto">
            <a:xfrm>
              <a:off x="3946"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8" name="Freeform 92">
              <a:extLst>
                <a:ext uri="{FF2B5EF4-FFF2-40B4-BE49-F238E27FC236}">
                  <a16:creationId xmlns:a16="http://schemas.microsoft.com/office/drawing/2014/main" id="{E2A53138-77D7-4EEC-93C3-05F904284247}"/>
                </a:ext>
              </a:extLst>
            </p:cNvPr>
            <p:cNvSpPr>
              <a:spLocks/>
            </p:cNvSpPr>
            <p:nvPr/>
          </p:nvSpPr>
          <p:spPr bwMode="auto">
            <a:xfrm>
              <a:off x="3946"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69" name="Freeform 93">
              <a:extLst>
                <a:ext uri="{FF2B5EF4-FFF2-40B4-BE49-F238E27FC236}">
                  <a16:creationId xmlns:a16="http://schemas.microsoft.com/office/drawing/2014/main" id="{2900E340-E79F-4B70-B3A9-F5573249C4E0}"/>
                </a:ext>
              </a:extLst>
            </p:cNvPr>
            <p:cNvSpPr>
              <a:spLocks noEditPoints="1"/>
            </p:cNvSpPr>
            <p:nvPr/>
          </p:nvSpPr>
          <p:spPr bwMode="auto">
            <a:xfrm>
              <a:off x="3946"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0" name="Rectangle 94">
              <a:extLst>
                <a:ext uri="{FF2B5EF4-FFF2-40B4-BE49-F238E27FC236}">
                  <a16:creationId xmlns:a16="http://schemas.microsoft.com/office/drawing/2014/main" id="{1FD5C902-02CC-46FE-BC52-C61C892B60FE}"/>
                </a:ext>
              </a:extLst>
            </p:cNvPr>
            <p:cNvSpPr>
              <a:spLocks noChangeArrowheads="1"/>
            </p:cNvSpPr>
            <p:nvPr/>
          </p:nvSpPr>
          <p:spPr bwMode="auto">
            <a:xfrm>
              <a:off x="3946"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1" name="Freeform 95">
              <a:extLst>
                <a:ext uri="{FF2B5EF4-FFF2-40B4-BE49-F238E27FC236}">
                  <a16:creationId xmlns:a16="http://schemas.microsoft.com/office/drawing/2014/main" id="{01416DC0-71E9-4BEA-BFA5-E56EDE8B8499}"/>
                </a:ext>
              </a:extLst>
            </p:cNvPr>
            <p:cNvSpPr>
              <a:spLocks/>
            </p:cNvSpPr>
            <p:nvPr/>
          </p:nvSpPr>
          <p:spPr bwMode="auto">
            <a:xfrm>
              <a:off x="3946"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2" name="Freeform 96">
              <a:extLst>
                <a:ext uri="{FF2B5EF4-FFF2-40B4-BE49-F238E27FC236}">
                  <a16:creationId xmlns:a16="http://schemas.microsoft.com/office/drawing/2014/main" id="{8185B6A2-CB93-4B45-B41F-A63128787CB8}"/>
                </a:ext>
              </a:extLst>
            </p:cNvPr>
            <p:cNvSpPr>
              <a:spLocks/>
            </p:cNvSpPr>
            <p:nvPr/>
          </p:nvSpPr>
          <p:spPr bwMode="auto">
            <a:xfrm>
              <a:off x="4191"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3" name="Freeform 97">
              <a:extLst>
                <a:ext uri="{FF2B5EF4-FFF2-40B4-BE49-F238E27FC236}">
                  <a16:creationId xmlns:a16="http://schemas.microsoft.com/office/drawing/2014/main" id="{BFE9C1D3-917B-4EE6-919E-6E31C7EF873A}"/>
                </a:ext>
              </a:extLst>
            </p:cNvPr>
            <p:cNvSpPr>
              <a:spLocks noEditPoints="1"/>
            </p:cNvSpPr>
            <p:nvPr/>
          </p:nvSpPr>
          <p:spPr bwMode="auto">
            <a:xfrm>
              <a:off x="4064" y="1314"/>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4" name="Freeform 98">
              <a:extLst>
                <a:ext uri="{FF2B5EF4-FFF2-40B4-BE49-F238E27FC236}">
                  <a16:creationId xmlns:a16="http://schemas.microsoft.com/office/drawing/2014/main" id="{728103C8-50B9-4FF9-A2EF-F7B20D38F3DD}"/>
                </a:ext>
              </a:extLst>
            </p:cNvPr>
            <p:cNvSpPr>
              <a:spLocks/>
            </p:cNvSpPr>
            <p:nvPr/>
          </p:nvSpPr>
          <p:spPr bwMode="auto">
            <a:xfrm>
              <a:off x="4559"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5" name="Freeform 99">
              <a:extLst>
                <a:ext uri="{FF2B5EF4-FFF2-40B4-BE49-F238E27FC236}">
                  <a16:creationId xmlns:a16="http://schemas.microsoft.com/office/drawing/2014/main" id="{CA258419-46C6-46D1-B0D4-CA4A59012DCC}"/>
                </a:ext>
              </a:extLst>
            </p:cNvPr>
            <p:cNvSpPr>
              <a:spLocks/>
            </p:cNvSpPr>
            <p:nvPr/>
          </p:nvSpPr>
          <p:spPr bwMode="auto">
            <a:xfrm>
              <a:off x="4314"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6" name="Freeform 100">
              <a:extLst>
                <a:ext uri="{FF2B5EF4-FFF2-40B4-BE49-F238E27FC236}">
                  <a16:creationId xmlns:a16="http://schemas.microsoft.com/office/drawing/2014/main" id="{F9660174-AAE3-4A6D-943F-40CB23416956}"/>
                </a:ext>
              </a:extLst>
            </p:cNvPr>
            <p:cNvSpPr>
              <a:spLocks/>
            </p:cNvSpPr>
            <p:nvPr/>
          </p:nvSpPr>
          <p:spPr bwMode="auto">
            <a:xfrm>
              <a:off x="4314"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7" name="Freeform 101">
              <a:extLst>
                <a:ext uri="{FF2B5EF4-FFF2-40B4-BE49-F238E27FC236}">
                  <a16:creationId xmlns:a16="http://schemas.microsoft.com/office/drawing/2014/main" id="{D6E4C961-00CC-4CC2-A9B9-553B41248297}"/>
                </a:ext>
              </a:extLst>
            </p:cNvPr>
            <p:cNvSpPr>
              <a:spLocks/>
            </p:cNvSpPr>
            <p:nvPr/>
          </p:nvSpPr>
          <p:spPr bwMode="auto">
            <a:xfrm>
              <a:off x="4314"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8" name="Freeform 102">
              <a:extLst>
                <a:ext uri="{FF2B5EF4-FFF2-40B4-BE49-F238E27FC236}">
                  <a16:creationId xmlns:a16="http://schemas.microsoft.com/office/drawing/2014/main" id="{6CB49933-6527-4B6D-A9B8-901800390F46}"/>
                </a:ext>
              </a:extLst>
            </p:cNvPr>
            <p:cNvSpPr>
              <a:spLocks noEditPoints="1"/>
            </p:cNvSpPr>
            <p:nvPr/>
          </p:nvSpPr>
          <p:spPr bwMode="auto">
            <a:xfrm>
              <a:off x="4314"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79" name="Rectangle 103">
              <a:extLst>
                <a:ext uri="{FF2B5EF4-FFF2-40B4-BE49-F238E27FC236}">
                  <a16:creationId xmlns:a16="http://schemas.microsoft.com/office/drawing/2014/main" id="{D4D4A46C-A912-4F09-AC11-A7BC3DD5F832}"/>
                </a:ext>
              </a:extLst>
            </p:cNvPr>
            <p:cNvSpPr>
              <a:spLocks noChangeArrowheads="1"/>
            </p:cNvSpPr>
            <p:nvPr/>
          </p:nvSpPr>
          <p:spPr bwMode="auto">
            <a:xfrm>
              <a:off x="4314"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0" name="Freeform 104">
              <a:extLst>
                <a:ext uri="{FF2B5EF4-FFF2-40B4-BE49-F238E27FC236}">
                  <a16:creationId xmlns:a16="http://schemas.microsoft.com/office/drawing/2014/main" id="{C90FC592-2C38-4A92-AA33-7A4EC16D0C70}"/>
                </a:ext>
              </a:extLst>
            </p:cNvPr>
            <p:cNvSpPr>
              <a:spLocks/>
            </p:cNvSpPr>
            <p:nvPr/>
          </p:nvSpPr>
          <p:spPr bwMode="auto">
            <a:xfrm>
              <a:off x="4314"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1" name="Freeform 105">
              <a:extLst>
                <a:ext uri="{FF2B5EF4-FFF2-40B4-BE49-F238E27FC236}">
                  <a16:creationId xmlns:a16="http://schemas.microsoft.com/office/drawing/2014/main" id="{C44D7453-0B1E-468A-9B95-FF7C9BDF569C}"/>
                </a:ext>
              </a:extLst>
            </p:cNvPr>
            <p:cNvSpPr>
              <a:spLocks/>
            </p:cNvSpPr>
            <p:nvPr/>
          </p:nvSpPr>
          <p:spPr bwMode="auto">
            <a:xfrm>
              <a:off x="4559"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2" name="Freeform 106">
              <a:extLst>
                <a:ext uri="{FF2B5EF4-FFF2-40B4-BE49-F238E27FC236}">
                  <a16:creationId xmlns:a16="http://schemas.microsoft.com/office/drawing/2014/main" id="{7B5DBF3B-4C0D-4C63-807C-97EEAB0DAD1E}"/>
                </a:ext>
              </a:extLst>
            </p:cNvPr>
            <p:cNvSpPr>
              <a:spLocks noEditPoints="1"/>
            </p:cNvSpPr>
            <p:nvPr/>
          </p:nvSpPr>
          <p:spPr bwMode="auto">
            <a:xfrm>
              <a:off x="4431" y="1314"/>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3" name="Freeform 107">
              <a:extLst>
                <a:ext uri="{FF2B5EF4-FFF2-40B4-BE49-F238E27FC236}">
                  <a16:creationId xmlns:a16="http://schemas.microsoft.com/office/drawing/2014/main" id="{E1343E2A-3FA0-4A6D-AFB7-0F7075656987}"/>
                </a:ext>
              </a:extLst>
            </p:cNvPr>
            <p:cNvSpPr>
              <a:spLocks/>
            </p:cNvSpPr>
            <p:nvPr/>
          </p:nvSpPr>
          <p:spPr bwMode="auto">
            <a:xfrm>
              <a:off x="4926"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4" name="Freeform 108">
              <a:extLst>
                <a:ext uri="{FF2B5EF4-FFF2-40B4-BE49-F238E27FC236}">
                  <a16:creationId xmlns:a16="http://schemas.microsoft.com/office/drawing/2014/main" id="{E7E7F78F-7F1B-4AD4-8579-7F4CD7F6FCF8}"/>
                </a:ext>
              </a:extLst>
            </p:cNvPr>
            <p:cNvSpPr>
              <a:spLocks/>
            </p:cNvSpPr>
            <p:nvPr/>
          </p:nvSpPr>
          <p:spPr bwMode="auto">
            <a:xfrm>
              <a:off x="4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5" name="Freeform 109">
              <a:extLst>
                <a:ext uri="{FF2B5EF4-FFF2-40B4-BE49-F238E27FC236}">
                  <a16:creationId xmlns:a16="http://schemas.microsoft.com/office/drawing/2014/main" id="{D93028C2-1F23-40C6-BC24-863F6E7B5572}"/>
                </a:ext>
              </a:extLst>
            </p:cNvPr>
            <p:cNvSpPr>
              <a:spLocks/>
            </p:cNvSpPr>
            <p:nvPr/>
          </p:nvSpPr>
          <p:spPr bwMode="auto">
            <a:xfrm>
              <a:off x="4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6" name="Freeform 110">
              <a:extLst>
                <a:ext uri="{FF2B5EF4-FFF2-40B4-BE49-F238E27FC236}">
                  <a16:creationId xmlns:a16="http://schemas.microsoft.com/office/drawing/2014/main" id="{7C78C435-7F66-4DBA-8E68-B2CE805692E4}"/>
                </a:ext>
              </a:extLst>
            </p:cNvPr>
            <p:cNvSpPr>
              <a:spLocks/>
            </p:cNvSpPr>
            <p:nvPr/>
          </p:nvSpPr>
          <p:spPr bwMode="auto">
            <a:xfrm>
              <a:off x="4681" y="1319"/>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7" name="Freeform 111">
              <a:extLst>
                <a:ext uri="{FF2B5EF4-FFF2-40B4-BE49-F238E27FC236}">
                  <a16:creationId xmlns:a16="http://schemas.microsoft.com/office/drawing/2014/main" id="{7BA0030F-5FF1-4071-A71C-8569DDE5B4BF}"/>
                </a:ext>
              </a:extLst>
            </p:cNvPr>
            <p:cNvSpPr>
              <a:spLocks noEditPoints="1"/>
            </p:cNvSpPr>
            <p:nvPr/>
          </p:nvSpPr>
          <p:spPr bwMode="auto">
            <a:xfrm>
              <a:off x="4681" y="1264"/>
              <a:ext cx="245" cy="55"/>
            </a:xfrm>
            <a:custGeom>
              <a:avLst/>
              <a:gdLst>
                <a:gd name="T0" fmla="*/ 245 w 245"/>
                <a:gd name="T1" fmla="*/ 55 h 55"/>
                <a:gd name="T2" fmla="*/ 245 w 245"/>
                <a:gd name="T3" fmla="*/ 0 h 55"/>
                <a:gd name="T4" fmla="*/ 0 w 245"/>
                <a:gd name="T5" fmla="*/ 0 h 55"/>
                <a:gd name="T6" fmla="*/ 0 w 245"/>
                <a:gd name="T7" fmla="*/ 55 h 55"/>
                <a:gd name="T8" fmla="*/ 245 w 245"/>
                <a:gd name="T9" fmla="*/ 55 h 55"/>
                <a:gd name="T10" fmla="*/ 0 w 245"/>
                <a:gd name="T11" fmla="*/ 55 h 55"/>
                <a:gd name="T12" fmla="*/ 0 w 245"/>
                <a:gd name="T13" fmla="*/ 0 h 55"/>
                <a:gd name="T14" fmla="*/ 0 w 245"/>
                <a:gd name="T15" fmla="*/ 55 h 55"/>
                <a:gd name="T16" fmla="*/ 245 w 245"/>
                <a:gd name="T17" fmla="*/ 55 h 55"/>
                <a:gd name="T18" fmla="*/ 245 w 245"/>
                <a:gd name="T19" fmla="*/ 0 h 55"/>
                <a:gd name="T20" fmla="*/ 245 w 24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5">
                  <a:moveTo>
                    <a:pt x="245" y="55"/>
                  </a:moveTo>
                  <a:lnTo>
                    <a:pt x="245" y="0"/>
                  </a:lnTo>
                  <a:lnTo>
                    <a:pt x="0" y="0"/>
                  </a:lnTo>
                  <a:lnTo>
                    <a:pt x="0" y="55"/>
                  </a:lnTo>
                  <a:lnTo>
                    <a:pt x="245" y="55"/>
                  </a:lnTo>
                  <a:close/>
                  <a:moveTo>
                    <a:pt x="0" y="55"/>
                  </a:moveTo>
                  <a:lnTo>
                    <a:pt x="0" y="0"/>
                  </a:lnTo>
                  <a:lnTo>
                    <a:pt x="0" y="55"/>
                  </a:lnTo>
                  <a:close/>
                  <a:moveTo>
                    <a:pt x="245" y="55"/>
                  </a:moveTo>
                  <a:lnTo>
                    <a:pt x="245" y="0"/>
                  </a:lnTo>
                  <a:lnTo>
                    <a:pt x="24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8" name="Rectangle 112">
              <a:extLst>
                <a:ext uri="{FF2B5EF4-FFF2-40B4-BE49-F238E27FC236}">
                  <a16:creationId xmlns:a16="http://schemas.microsoft.com/office/drawing/2014/main" id="{07ED00C4-DB63-4F44-A496-55104AA84B33}"/>
                </a:ext>
              </a:extLst>
            </p:cNvPr>
            <p:cNvSpPr>
              <a:spLocks noChangeArrowheads="1"/>
            </p:cNvSpPr>
            <p:nvPr/>
          </p:nvSpPr>
          <p:spPr bwMode="auto">
            <a:xfrm>
              <a:off x="4681" y="1264"/>
              <a:ext cx="245" cy="55"/>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89" name="Freeform 113">
              <a:extLst>
                <a:ext uri="{FF2B5EF4-FFF2-40B4-BE49-F238E27FC236}">
                  <a16:creationId xmlns:a16="http://schemas.microsoft.com/office/drawing/2014/main" id="{C3626CC7-F2DB-466C-BBFF-38429B56D668}"/>
                </a:ext>
              </a:extLst>
            </p:cNvPr>
            <p:cNvSpPr>
              <a:spLocks/>
            </p:cNvSpPr>
            <p:nvPr/>
          </p:nvSpPr>
          <p:spPr bwMode="auto">
            <a:xfrm>
              <a:off x="4681"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0" name="Freeform 114">
              <a:extLst>
                <a:ext uri="{FF2B5EF4-FFF2-40B4-BE49-F238E27FC236}">
                  <a16:creationId xmlns:a16="http://schemas.microsoft.com/office/drawing/2014/main" id="{172A101E-7DF9-4F11-8918-4C9EC3FDD3A0}"/>
                </a:ext>
              </a:extLst>
            </p:cNvPr>
            <p:cNvSpPr>
              <a:spLocks/>
            </p:cNvSpPr>
            <p:nvPr/>
          </p:nvSpPr>
          <p:spPr bwMode="auto">
            <a:xfrm>
              <a:off x="4926" y="1264"/>
              <a:ext cx="1" cy="55"/>
            </a:xfrm>
            <a:custGeom>
              <a:avLst/>
              <a:gdLst>
                <a:gd name="T0" fmla="*/ 55 h 55"/>
                <a:gd name="T1" fmla="*/ 0 h 55"/>
                <a:gd name="T2" fmla="*/ 55 h 55"/>
              </a:gdLst>
              <a:ahLst/>
              <a:cxnLst>
                <a:cxn ang="0">
                  <a:pos x="0" y="T0"/>
                </a:cxn>
                <a:cxn ang="0">
                  <a:pos x="0" y="T1"/>
                </a:cxn>
                <a:cxn ang="0">
                  <a:pos x="0" y="T2"/>
                </a:cxn>
              </a:cxnLst>
              <a:rect l="0" t="0" r="r" b="b"/>
              <a:pathLst>
                <a:path h="55">
                  <a:moveTo>
                    <a:pt x="0" y="55"/>
                  </a:moveTo>
                  <a:lnTo>
                    <a:pt x="0" y="0"/>
                  </a:lnTo>
                  <a:lnTo>
                    <a:pt x="0" y="55"/>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1" name="Freeform 115">
              <a:extLst>
                <a:ext uri="{FF2B5EF4-FFF2-40B4-BE49-F238E27FC236}">
                  <a16:creationId xmlns:a16="http://schemas.microsoft.com/office/drawing/2014/main" id="{77566B1B-6C9D-465C-989E-FC072249D5D4}"/>
                </a:ext>
              </a:extLst>
            </p:cNvPr>
            <p:cNvSpPr>
              <a:spLocks noEditPoints="1"/>
            </p:cNvSpPr>
            <p:nvPr/>
          </p:nvSpPr>
          <p:spPr bwMode="auto">
            <a:xfrm>
              <a:off x="4798" y="1314"/>
              <a:ext cx="11"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2" name="Rectangle 116">
              <a:extLst>
                <a:ext uri="{FF2B5EF4-FFF2-40B4-BE49-F238E27FC236}">
                  <a16:creationId xmlns:a16="http://schemas.microsoft.com/office/drawing/2014/main" id="{40F77CAD-FA11-49D0-B4E8-1D1B6B4F60F5}"/>
                </a:ext>
              </a:extLst>
            </p:cNvPr>
            <p:cNvSpPr>
              <a:spLocks noChangeArrowheads="1"/>
            </p:cNvSpPr>
            <p:nvPr/>
          </p:nvSpPr>
          <p:spPr bwMode="auto">
            <a:xfrm>
              <a:off x="4020" y="2204"/>
              <a:ext cx="98"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3" name="Rectangle 117">
              <a:extLst>
                <a:ext uri="{FF2B5EF4-FFF2-40B4-BE49-F238E27FC236}">
                  <a16:creationId xmlns:a16="http://schemas.microsoft.com/office/drawing/2014/main" id="{324E1FA4-36EE-41DA-81DE-32F2E06DB37E}"/>
                </a:ext>
              </a:extLst>
            </p:cNvPr>
            <p:cNvSpPr>
              <a:spLocks noChangeArrowheads="1"/>
            </p:cNvSpPr>
            <p:nvPr/>
          </p:nvSpPr>
          <p:spPr bwMode="auto">
            <a:xfrm>
              <a:off x="4020" y="2204"/>
              <a:ext cx="98" cy="33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4" name="Rectangle 118">
              <a:extLst>
                <a:ext uri="{FF2B5EF4-FFF2-40B4-BE49-F238E27FC236}">
                  <a16:creationId xmlns:a16="http://schemas.microsoft.com/office/drawing/2014/main" id="{1A481F66-F5D2-4E59-998D-2EF8B748E232}"/>
                </a:ext>
              </a:extLst>
            </p:cNvPr>
            <p:cNvSpPr>
              <a:spLocks noChangeArrowheads="1"/>
            </p:cNvSpPr>
            <p:nvPr/>
          </p:nvSpPr>
          <p:spPr bwMode="auto">
            <a:xfrm>
              <a:off x="4387" y="1651"/>
              <a:ext cx="98"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5" name="Rectangle 119">
              <a:extLst>
                <a:ext uri="{FF2B5EF4-FFF2-40B4-BE49-F238E27FC236}">
                  <a16:creationId xmlns:a16="http://schemas.microsoft.com/office/drawing/2014/main" id="{5B021FF4-6770-46D6-B6C7-38309DCF6CC3}"/>
                </a:ext>
              </a:extLst>
            </p:cNvPr>
            <p:cNvSpPr>
              <a:spLocks noChangeArrowheads="1"/>
            </p:cNvSpPr>
            <p:nvPr/>
          </p:nvSpPr>
          <p:spPr bwMode="auto">
            <a:xfrm>
              <a:off x="4387" y="1651"/>
              <a:ext cx="98" cy="22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6" name="Rectangle 120">
              <a:extLst>
                <a:ext uri="{FF2B5EF4-FFF2-40B4-BE49-F238E27FC236}">
                  <a16:creationId xmlns:a16="http://schemas.microsoft.com/office/drawing/2014/main" id="{F3C06B8F-58D7-48C4-8C94-B738BA34D3B2}"/>
                </a:ext>
              </a:extLst>
            </p:cNvPr>
            <p:cNvSpPr>
              <a:spLocks noChangeArrowheads="1"/>
            </p:cNvSpPr>
            <p:nvPr/>
          </p:nvSpPr>
          <p:spPr bwMode="auto">
            <a:xfrm>
              <a:off x="4754" y="1761"/>
              <a:ext cx="99"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7" name="Rectangle 121">
              <a:extLst>
                <a:ext uri="{FF2B5EF4-FFF2-40B4-BE49-F238E27FC236}">
                  <a16:creationId xmlns:a16="http://schemas.microsoft.com/office/drawing/2014/main" id="{C9147554-48EC-4378-AAA8-6F220CD837BA}"/>
                </a:ext>
              </a:extLst>
            </p:cNvPr>
            <p:cNvSpPr>
              <a:spLocks noChangeArrowheads="1"/>
            </p:cNvSpPr>
            <p:nvPr/>
          </p:nvSpPr>
          <p:spPr bwMode="auto">
            <a:xfrm>
              <a:off x="4754" y="1761"/>
              <a:ext cx="99" cy="11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8" name="Rectangle 122">
              <a:extLst>
                <a:ext uri="{FF2B5EF4-FFF2-40B4-BE49-F238E27FC236}">
                  <a16:creationId xmlns:a16="http://schemas.microsoft.com/office/drawing/2014/main" id="{D69BFBB7-6C6C-4E8B-BA6E-7966401B20FE}"/>
                </a:ext>
              </a:extLst>
            </p:cNvPr>
            <p:cNvSpPr>
              <a:spLocks noChangeArrowheads="1"/>
            </p:cNvSpPr>
            <p:nvPr/>
          </p:nvSpPr>
          <p:spPr bwMode="auto">
            <a:xfrm>
              <a:off x="4754" y="2314"/>
              <a:ext cx="99"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499" name="Rectangle 123">
              <a:extLst>
                <a:ext uri="{FF2B5EF4-FFF2-40B4-BE49-F238E27FC236}">
                  <a16:creationId xmlns:a16="http://schemas.microsoft.com/office/drawing/2014/main" id="{D8A38F73-0FE7-432E-94FA-4FFD6634A867}"/>
                </a:ext>
              </a:extLst>
            </p:cNvPr>
            <p:cNvSpPr>
              <a:spLocks noChangeArrowheads="1"/>
            </p:cNvSpPr>
            <p:nvPr/>
          </p:nvSpPr>
          <p:spPr bwMode="auto">
            <a:xfrm>
              <a:off x="4754" y="2314"/>
              <a:ext cx="99" cy="11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0" name="Line 124">
              <a:extLst>
                <a:ext uri="{FF2B5EF4-FFF2-40B4-BE49-F238E27FC236}">
                  <a16:creationId xmlns:a16="http://schemas.microsoft.com/office/drawing/2014/main" id="{7D5C965A-EEBD-4BA3-986F-77CF0DB67F2C}"/>
                </a:ext>
              </a:extLst>
            </p:cNvPr>
            <p:cNvSpPr>
              <a:spLocks noChangeShapeType="1"/>
            </p:cNvSpPr>
            <p:nvPr/>
          </p:nvSpPr>
          <p:spPr bwMode="auto">
            <a:xfrm>
              <a:off x="4485" y="1761"/>
              <a:ext cx="269"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1" name="Freeform 125">
              <a:extLst>
                <a:ext uri="{FF2B5EF4-FFF2-40B4-BE49-F238E27FC236}">
                  <a16:creationId xmlns:a16="http://schemas.microsoft.com/office/drawing/2014/main" id="{95E8430F-3C57-4BCC-838D-44B68436A90F}"/>
                </a:ext>
              </a:extLst>
            </p:cNvPr>
            <p:cNvSpPr>
              <a:spLocks/>
            </p:cNvSpPr>
            <p:nvPr/>
          </p:nvSpPr>
          <p:spPr bwMode="auto">
            <a:xfrm>
              <a:off x="4642" y="1727"/>
              <a:ext cx="112" cy="68"/>
            </a:xfrm>
            <a:custGeom>
              <a:avLst/>
              <a:gdLst>
                <a:gd name="T0" fmla="*/ 0 w 112"/>
                <a:gd name="T1" fmla="*/ 68 h 68"/>
                <a:gd name="T2" fmla="*/ 112 w 112"/>
                <a:gd name="T3" fmla="*/ 34 h 68"/>
                <a:gd name="T4" fmla="*/ 0 w 112"/>
                <a:gd name="T5" fmla="*/ 0 h 68"/>
              </a:gdLst>
              <a:ahLst/>
              <a:cxnLst>
                <a:cxn ang="0">
                  <a:pos x="T0" y="T1"/>
                </a:cxn>
                <a:cxn ang="0">
                  <a:pos x="T2" y="T3"/>
                </a:cxn>
                <a:cxn ang="0">
                  <a:pos x="T4" y="T5"/>
                </a:cxn>
              </a:cxnLst>
              <a:rect l="0" t="0" r="r" b="b"/>
              <a:pathLst>
                <a:path w="112" h="68">
                  <a:moveTo>
                    <a:pt x="0" y="68"/>
                  </a:moveTo>
                  <a:lnTo>
                    <a:pt x="112"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2" name="Line 126">
              <a:extLst>
                <a:ext uri="{FF2B5EF4-FFF2-40B4-BE49-F238E27FC236}">
                  <a16:creationId xmlns:a16="http://schemas.microsoft.com/office/drawing/2014/main" id="{336436FB-A6EF-4E25-A3E2-A24CE63E99E4}"/>
                </a:ext>
              </a:extLst>
            </p:cNvPr>
            <p:cNvSpPr>
              <a:spLocks noChangeShapeType="1"/>
            </p:cNvSpPr>
            <p:nvPr/>
          </p:nvSpPr>
          <p:spPr bwMode="auto">
            <a:xfrm>
              <a:off x="4118" y="2314"/>
              <a:ext cx="636"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3" name="Freeform 127">
              <a:extLst>
                <a:ext uri="{FF2B5EF4-FFF2-40B4-BE49-F238E27FC236}">
                  <a16:creationId xmlns:a16="http://schemas.microsoft.com/office/drawing/2014/main" id="{18F5A59B-5FB0-4744-9FB9-1EBBDEA76346}"/>
                </a:ext>
              </a:extLst>
            </p:cNvPr>
            <p:cNvSpPr>
              <a:spLocks/>
            </p:cNvSpPr>
            <p:nvPr/>
          </p:nvSpPr>
          <p:spPr bwMode="auto">
            <a:xfrm>
              <a:off x="4642" y="2280"/>
              <a:ext cx="112" cy="68"/>
            </a:xfrm>
            <a:custGeom>
              <a:avLst/>
              <a:gdLst>
                <a:gd name="T0" fmla="*/ 0 w 112"/>
                <a:gd name="T1" fmla="*/ 68 h 68"/>
                <a:gd name="T2" fmla="*/ 112 w 112"/>
                <a:gd name="T3" fmla="*/ 34 h 68"/>
                <a:gd name="T4" fmla="*/ 0 w 112"/>
                <a:gd name="T5" fmla="*/ 0 h 68"/>
              </a:gdLst>
              <a:ahLst/>
              <a:cxnLst>
                <a:cxn ang="0">
                  <a:pos x="T0" y="T1"/>
                </a:cxn>
                <a:cxn ang="0">
                  <a:pos x="T2" y="T3"/>
                </a:cxn>
                <a:cxn ang="0">
                  <a:pos x="T4" y="T5"/>
                </a:cxn>
              </a:cxnLst>
              <a:rect l="0" t="0" r="r" b="b"/>
              <a:pathLst>
                <a:path w="112" h="68">
                  <a:moveTo>
                    <a:pt x="0" y="68"/>
                  </a:moveTo>
                  <a:lnTo>
                    <a:pt x="112"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4" name="Rectangle 128">
              <a:extLst>
                <a:ext uri="{FF2B5EF4-FFF2-40B4-BE49-F238E27FC236}">
                  <a16:creationId xmlns:a16="http://schemas.microsoft.com/office/drawing/2014/main" id="{733611E4-F0D8-4BB5-9B9C-25EDFEFAEA62}"/>
                </a:ext>
              </a:extLst>
            </p:cNvPr>
            <p:cNvSpPr>
              <a:spLocks noChangeArrowheads="1"/>
            </p:cNvSpPr>
            <p:nvPr/>
          </p:nvSpPr>
          <p:spPr bwMode="auto">
            <a:xfrm>
              <a:off x="2538" y="3088"/>
              <a:ext cx="1714" cy="1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5" name="Rectangle 129">
              <a:extLst>
                <a:ext uri="{FF2B5EF4-FFF2-40B4-BE49-F238E27FC236}">
                  <a16:creationId xmlns:a16="http://schemas.microsoft.com/office/drawing/2014/main" id="{2FFEA701-0D7C-4DFE-BC77-31219D8F762C}"/>
                </a:ext>
              </a:extLst>
            </p:cNvPr>
            <p:cNvSpPr>
              <a:spLocks noChangeArrowheads="1"/>
            </p:cNvSpPr>
            <p:nvPr/>
          </p:nvSpPr>
          <p:spPr bwMode="auto">
            <a:xfrm>
              <a:off x="2538" y="3088"/>
              <a:ext cx="1714" cy="115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6" name="Rectangle 130">
              <a:extLst>
                <a:ext uri="{FF2B5EF4-FFF2-40B4-BE49-F238E27FC236}">
                  <a16:creationId xmlns:a16="http://schemas.microsoft.com/office/drawing/2014/main" id="{0D642C82-E7C7-4801-B5A3-9C37858B6042}"/>
                </a:ext>
              </a:extLst>
            </p:cNvPr>
            <p:cNvSpPr>
              <a:spLocks noChangeArrowheads="1"/>
            </p:cNvSpPr>
            <p:nvPr/>
          </p:nvSpPr>
          <p:spPr bwMode="auto">
            <a:xfrm>
              <a:off x="3374" y="3173"/>
              <a:ext cx="626"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07" name="Rectangle 131">
              <a:extLst>
                <a:ext uri="{FF2B5EF4-FFF2-40B4-BE49-F238E27FC236}">
                  <a16:creationId xmlns:a16="http://schemas.microsoft.com/office/drawing/2014/main" id="{2C78B128-BA1F-4E9F-87EA-CFF4BFF65EE2}"/>
                </a:ext>
              </a:extLst>
            </p:cNvPr>
            <p:cNvSpPr>
              <a:spLocks noChangeArrowheads="1"/>
            </p:cNvSpPr>
            <p:nvPr/>
          </p:nvSpPr>
          <p:spPr bwMode="auto">
            <a:xfrm>
              <a:off x="3379" y="3164"/>
              <a:ext cx="3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08" name="Rectangle 132">
              <a:extLst>
                <a:ext uri="{FF2B5EF4-FFF2-40B4-BE49-F238E27FC236}">
                  <a16:creationId xmlns:a16="http://schemas.microsoft.com/office/drawing/2014/main" id="{F8DF098C-313A-4179-A473-50FC5E540ED7}"/>
                </a:ext>
              </a:extLst>
            </p:cNvPr>
            <p:cNvSpPr>
              <a:spLocks noChangeArrowheads="1"/>
            </p:cNvSpPr>
            <p:nvPr/>
          </p:nvSpPr>
          <p:spPr bwMode="auto">
            <a:xfrm>
              <a:off x="3407" y="3164"/>
              <a:ext cx="5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balance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09" name="Rectangle 133">
              <a:extLst>
                <a:ext uri="{FF2B5EF4-FFF2-40B4-BE49-F238E27FC236}">
                  <a16:creationId xmlns:a16="http://schemas.microsoft.com/office/drawing/2014/main" id="{C8948D47-18A2-4AEB-B37C-7B01DE023AD1}"/>
                </a:ext>
              </a:extLst>
            </p:cNvPr>
            <p:cNvSpPr>
              <a:spLocks noChangeArrowheads="1"/>
            </p:cNvSpPr>
            <p:nvPr/>
          </p:nvSpPr>
          <p:spPr bwMode="auto">
            <a:xfrm>
              <a:off x="3818" y="3164"/>
              <a:ext cx="11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&lt; </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10" name="Rectangle 134">
              <a:extLst>
                <a:ext uri="{FF2B5EF4-FFF2-40B4-BE49-F238E27FC236}">
                  <a16:creationId xmlns:a16="http://schemas.microsoft.com/office/drawing/2014/main" id="{6966E90B-A210-4DBA-980A-A69E2DD1EF43}"/>
                </a:ext>
              </a:extLst>
            </p:cNvPr>
            <p:cNvSpPr>
              <a:spLocks noChangeArrowheads="1"/>
            </p:cNvSpPr>
            <p:nvPr/>
          </p:nvSpPr>
          <p:spPr bwMode="auto">
            <a:xfrm>
              <a:off x="3920" y="3164"/>
              <a:ext cx="7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0</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11" name="Rectangle 135">
              <a:extLst>
                <a:ext uri="{FF2B5EF4-FFF2-40B4-BE49-F238E27FC236}">
                  <a16:creationId xmlns:a16="http://schemas.microsoft.com/office/drawing/2014/main" id="{B8389C0C-F087-4923-8E11-5355F9F3E1D1}"/>
                </a:ext>
              </a:extLst>
            </p:cNvPr>
            <p:cNvSpPr>
              <a:spLocks noChangeArrowheads="1"/>
            </p:cNvSpPr>
            <p:nvPr/>
          </p:nvSpPr>
          <p:spPr bwMode="auto">
            <a:xfrm>
              <a:off x="3981" y="3164"/>
              <a:ext cx="3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12" name="Freeform 136">
              <a:extLst>
                <a:ext uri="{FF2B5EF4-FFF2-40B4-BE49-F238E27FC236}">
                  <a16:creationId xmlns:a16="http://schemas.microsoft.com/office/drawing/2014/main" id="{B44D5206-F130-453A-866C-65A777BC67A7}"/>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3" name="Freeform 137">
              <a:extLst>
                <a:ext uri="{FF2B5EF4-FFF2-40B4-BE49-F238E27FC236}">
                  <a16:creationId xmlns:a16="http://schemas.microsoft.com/office/drawing/2014/main" id="{FC1679A7-2712-4183-AF52-20EB48FFB938}"/>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4" name="Freeform 138">
              <a:extLst>
                <a:ext uri="{FF2B5EF4-FFF2-40B4-BE49-F238E27FC236}">
                  <a16:creationId xmlns:a16="http://schemas.microsoft.com/office/drawing/2014/main" id="{710A70B7-74B3-467B-B74C-7001208E5AD7}"/>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5" name="Freeform 139">
              <a:extLst>
                <a:ext uri="{FF2B5EF4-FFF2-40B4-BE49-F238E27FC236}">
                  <a16:creationId xmlns:a16="http://schemas.microsoft.com/office/drawing/2014/main" id="{83DC459B-453C-4D08-A104-35480933A8A8}"/>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6" name="Freeform 140">
              <a:extLst>
                <a:ext uri="{FF2B5EF4-FFF2-40B4-BE49-F238E27FC236}">
                  <a16:creationId xmlns:a16="http://schemas.microsoft.com/office/drawing/2014/main" id="{DCE6EA63-818E-4F0F-A4DE-C1D1662E33D0}"/>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7" name="Freeform 141">
              <a:extLst>
                <a:ext uri="{FF2B5EF4-FFF2-40B4-BE49-F238E27FC236}">
                  <a16:creationId xmlns:a16="http://schemas.microsoft.com/office/drawing/2014/main" id="{E9FD3E40-B3C6-4D40-8A19-2508C3641798}"/>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8" name="Freeform 142">
              <a:extLst>
                <a:ext uri="{FF2B5EF4-FFF2-40B4-BE49-F238E27FC236}">
                  <a16:creationId xmlns:a16="http://schemas.microsoft.com/office/drawing/2014/main" id="{CA5923ED-2D36-4699-87F7-E5A807FCA2E7}"/>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19" name="Freeform 143">
              <a:extLst>
                <a:ext uri="{FF2B5EF4-FFF2-40B4-BE49-F238E27FC236}">
                  <a16:creationId xmlns:a16="http://schemas.microsoft.com/office/drawing/2014/main" id="{D4A53C0B-6D36-4A52-9D5F-213B5A83DC91}"/>
                </a:ext>
              </a:extLst>
            </p:cNvPr>
            <p:cNvSpPr>
              <a:spLocks noEditPoints="1"/>
            </p:cNvSpPr>
            <p:nvPr/>
          </p:nvSpPr>
          <p:spPr bwMode="auto">
            <a:xfrm>
              <a:off x="2533" y="4234"/>
              <a:ext cx="1694" cy="9"/>
            </a:xfrm>
            <a:custGeom>
              <a:avLst/>
              <a:gdLst>
                <a:gd name="T0" fmla="*/ 56 w 2656"/>
                <a:gd name="T1" fmla="*/ 16 h 16"/>
                <a:gd name="T2" fmla="*/ 104 w 2656"/>
                <a:gd name="T3" fmla="*/ 0 h 16"/>
                <a:gd name="T4" fmla="*/ 104 w 2656"/>
                <a:gd name="T5" fmla="*/ 16 h 16"/>
                <a:gd name="T6" fmla="*/ 248 w 2656"/>
                <a:gd name="T7" fmla="*/ 0 h 16"/>
                <a:gd name="T8" fmla="*/ 192 w 2656"/>
                <a:gd name="T9" fmla="*/ 8 h 16"/>
                <a:gd name="T10" fmla="*/ 352 w 2656"/>
                <a:gd name="T11" fmla="*/ 8 h 16"/>
                <a:gd name="T12" fmla="*/ 296 w 2656"/>
                <a:gd name="T13" fmla="*/ 0 h 16"/>
                <a:gd name="T14" fmla="*/ 440 w 2656"/>
                <a:gd name="T15" fmla="*/ 16 h 16"/>
                <a:gd name="T16" fmla="*/ 488 w 2656"/>
                <a:gd name="T17" fmla="*/ 0 h 16"/>
                <a:gd name="T18" fmla="*/ 488 w 2656"/>
                <a:gd name="T19" fmla="*/ 16 h 16"/>
                <a:gd name="T20" fmla="*/ 632 w 2656"/>
                <a:gd name="T21" fmla="*/ 0 h 16"/>
                <a:gd name="T22" fmla="*/ 576 w 2656"/>
                <a:gd name="T23" fmla="*/ 8 h 16"/>
                <a:gd name="T24" fmla="*/ 736 w 2656"/>
                <a:gd name="T25" fmla="*/ 8 h 16"/>
                <a:gd name="T26" fmla="*/ 680 w 2656"/>
                <a:gd name="T27" fmla="*/ 0 h 16"/>
                <a:gd name="T28" fmla="*/ 824 w 2656"/>
                <a:gd name="T29" fmla="*/ 16 h 16"/>
                <a:gd name="T30" fmla="*/ 872 w 2656"/>
                <a:gd name="T31" fmla="*/ 0 h 16"/>
                <a:gd name="T32" fmla="*/ 872 w 2656"/>
                <a:gd name="T33" fmla="*/ 16 h 16"/>
                <a:gd name="T34" fmla="*/ 1016 w 2656"/>
                <a:gd name="T35" fmla="*/ 0 h 16"/>
                <a:gd name="T36" fmla="*/ 960 w 2656"/>
                <a:gd name="T37" fmla="*/ 8 h 16"/>
                <a:gd name="T38" fmla="*/ 1120 w 2656"/>
                <a:gd name="T39" fmla="*/ 8 h 16"/>
                <a:gd name="T40" fmla="*/ 1064 w 2656"/>
                <a:gd name="T41" fmla="*/ 0 h 16"/>
                <a:gd name="T42" fmla="*/ 1208 w 2656"/>
                <a:gd name="T43" fmla="*/ 16 h 16"/>
                <a:gd name="T44" fmla="*/ 1256 w 2656"/>
                <a:gd name="T45" fmla="*/ 0 h 16"/>
                <a:gd name="T46" fmla="*/ 1256 w 2656"/>
                <a:gd name="T47" fmla="*/ 16 h 16"/>
                <a:gd name="T48" fmla="*/ 1400 w 2656"/>
                <a:gd name="T49" fmla="*/ 0 h 16"/>
                <a:gd name="T50" fmla="*/ 1344 w 2656"/>
                <a:gd name="T51" fmla="*/ 8 h 16"/>
                <a:gd name="T52" fmla="*/ 1504 w 2656"/>
                <a:gd name="T53" fmla="*/ 8 h 16"/>
                <a:gd name="T54" fmla="*/ 1448 w 2656"/>
                <a:gd name="T55" fmla="*/ 0 h 16"/>
                <a:gd name="T56" fmla="*/ 1592 w 2656"/>
                <a:gd name="T57" fmla="*/ 16 h 16"/>
                <a:gd name="T58" fmla="*/ 1640 w 2656"/>
                <a:gd name="T59" fmla="*/ 0 h 16"/>
                <a:gd name="T60" fmla="*/ 1640 w 2656"/>
                <a:gd name="T61" fmla="*/ 16 h 16"/>
                <a:gd name="T62" fmla="*/ 1784 w 2656"/>
                <a:gd name="T63" fmla="*/ 0 h 16"/>
                <a:gd name="T64" fmla="*/ 1728 w 2656"/>
                <a:gd name="T65" fmla="*/ 8 h 16"/>
                <a:gd name="T66" fmla="*/ 1888 w 2656"/>
                <a:gd name="T67" fmla="*/ 8 h 16"/>
                <a:gd name="T68" fmla="*/ 1832 w 2656"/>
                <a:gd name="T69" fmla="*/ 0 h 16"/>
                <a:gd name="T70" fmla="*/ 1976 w 2656"/>
                <a:gd name="T71" fmla="*/ 16 h 16"/>
                <a:gd name="T72" fmla="*/ 2024 w 2656"/>
                <a:gd name="T73" fmla="*/ 0 h 16"/>
                <a:gd name="T74" fmla="*/ 2024 w 2656"/>
                <a:gd name="T75" fmla="*/ 16 h 16"/>
                <a:gd name="T76" fmla="*/ 2168 w 2656"/>
                <a:gd name="T77" fmla="*/ 0 h 16"/>
                <a:gd name="T78" fmla="*/ 2112 w 2656"/>
                <a:gd name="T79" fmla="*/ 8 h 16"/>
                <a:gd name="T80" fmla="*/ 2272 w 2656"/>
                <a:gd name="T81" fmla="*/ 8 h 16"/>
                <a:gd name="T82" fmla="*/ 2216 w 2656"/>
                <a:gd name="T83" fmla="*/ 0 h 16"/>
                <a:gd name="T84" fmla="*/ 2360 w 2656"/>
                <a:gd name="T85" fmla="*/ 16 h 16"/>
                <a:gd name="T86" fmla="*/ 2408 w 2656"/>
                <a:gd name="T87" fmla="*/ 0 h 16"/>
                <a:gd name="T88" fmla="*/ 2408 w 2656"/>
                <a:gd name="T89" fmla="*/ 16 h 16"/>
                <a:gd name="T90" fmla="*/ 2552 w 2656"/>
                <a:gd name="T91" fmla="*/ 0 h 16"/>
                <a:gd name="T92" fmla="*/ 2496 w 2656"/>
                <a:gd name="T93" fmla="*/ 8 h 16"/>
                <a:gd name="T94" fmla="*/ 2656 w 2656"/>
                <a:gd name="T95" fmla="*/ 8 h 16"/>
                <a:gd name="T96" fmla="*/ 2600 w 2656"/>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6" h="16">
                  <a:moveTo>
                    <a:pt x="8" y="0"/>
                  </a:moveTo>
                  <a:lnTo>
                    <a:pt x="56" y="0"/>
                  </a:lnTo>
                  <a:cubicBezTo>
                    <a:pt x="60" y="0"/>
                    <a:pt x="64" y="3"/>
                    <a:pt x="64" y="8"/>
                  </a:cubicBezTo>
                  <a:cubicBezTo>
                    <a:pt x="64" y="12"/>
                    <a:pt x="60" y="16"/>
                    <a:pt x="56" y="16"/>
                  </a:cubicBezTo>
                  <a:lnTo>
                    <a:pt x="8" y="16"/>
                  </a:lnTo>
                  <a:cubicBezTo>
                    <a:pt x="4" y="16"/>
                    <a:pt x="0" y="12"/>
                    <a:pt x="0" y="8"/>
                  </a:cubicBezTo>
                  <a:cubicBezTo>
                    <a:pt x="0" y="3"/>
                    <a:pt x="4" y="0"/>
                    <a:pt x="8" y="0"/>
                  </a:cubicBezTo>
                  <a:close/>
                  <a:moveTo>
                    <a:pt x="104" y="0"/>
                  </a:moveTo>
                  <a:lnTo>
                    <a:pt x="152" y="0"/>
                  </a:lnTo>
                  <a:cubicBezTo>
                    <a:pt x="156" y="0"/>
                    <a:pt x="160" y="3"/>
                    <a:pt x="160" y="8"/>
                  </a:cubicBezTo>
                  <a:cubicBezTo>
                    <a:pt x="160" y="12"/>
                    <a:pt x="156" y="16"/>
                    <a:pt x="152" y="16"/>
                  </a:cubicBezTo>
                  <a:lnTo>
                    <a:pt x="104" y="16"/>
                  </a:lnTo>
                  <a:cubicBezTo>
                    <a:pt x="100" y="16"/>
                    <a:pt x="96" y="12"/>
                    <a:pt x="96" y="8"/>
                  </a:cubicBezTo>
                  <a:cubicBezTo>
                    <a:pt x="96" y="3"/>
                    <a:pt x="100" y="0"/>
                    <a:pt x="104" y="0"/>
                  </a:cubicBezTo>
                  <a:close/>
                  <a:moveTo>
                    <a:pt x="200" y="0"/>
                  </a:moveTo>
                  <a:lnTo>
                    <a:pt x="248" y="0"/>
                  </a:lnTo>
                  <a:cubicBezTo>
                    <a:pt x="252" y="0"/>
                    <a:pt x="256" y="3"/>
                    <a:pt x="256" y="8"/>
                  </a:cubicBezTo>
                  <a:cubicBezTo>
                    <a:pt x="256" y="12"/>
                    <a:pt x="252" y="16"/>
                    <a:pt x="248" y="16"/>
                  </a:cubicBezTo>
                  <a:lnTo>
                    <a:pt x="200" y="16"/>
                  </a:lnTo>
                  <a:cubicBezTo>
                    <a:pt x="196" y="16"/>
                    <a:pt x="192" y="12"/>
                    <a:pt x="192" y="8"/>
                  </a:cubicBezTo>
                  <a:cubicBezTo>
                    <a:pt x="192" y="3"/>
                    <a:pt x="196" y="0"/>
                    <a:pt x="200" y="0"/>
                  </a:cubicBezTo>
                  <a:close/>
                  <a:moveTo>
                    <a:pt x="296" y="0"/>
                  </a:moveTo>
                  <a:lnTo>
                    <a:pt x="344" y="0"/>
                  </a:lnTo>
                  <a:cubicBezTo>
                    <a:pt x="348" y="0"/>
                    <a:pt x="352" y="3"/>
                    <a:pt x="352" y="8"/>
                  </a:cubicBezTo>
                  <a:cubicBezTo>
                    <a:pt x="352" y="12"/>
                    <a:pt x="348" y="16"/>
                    <a:pt x="344" y="16"/>
                  </a:cubicBezTo>
                  <a:lnTo>
                    <a:pt x="296" y="16"/>
                  </a:lnTo>
                  <a:cubicBezTo>
                    <a:pt x="292" y="16"/>
                    <a:pt x="288" y="12"/>
                    <a:pt x="288" y="8"/>
                  </a:cubicBezTo>
                  <a:cubicBezTo>
                    <a:pt x="288" y="3"/>
                    <a:pt x="292" y="0"/>
                    <a:pt x="296" y="0"/>
                  </a:cubicBezTo>
                  <a:close/>
                  <a:moveTo>
                    <a:pt x="392" y="0"/>
                  </a:moveTo>
                  <a:lnTo>
                    <a:pt x="440" y="0"/>
                  </a:lnTo>
                  <a:cubicBezTo>
                    <a:pt x="444" y="0"/>
                    <a:pt x="448" y="3"/>
                    <a:pt x="448" y="8"/>
                  </a:cubicBezTo>
                  <a:cubicBezTo>
                    <a:pt x="448" y="12"/>
                    <a:pt x="444" y="16"/>
                    <a:pt x="440" y="16"/>
                  </a:cubicBezTo>
                  <a:lnTo>
                    <a:pt x="392" y="16"/>
                  </a:lnTo>
                  <a:cubicBezTo>
                    <a:pt x="388" y="16"/>
                    <a:pt x="384" y="12"/>
                    <a:pt x="384" y="8"/>
                  </a:cubicBezTo>
                  <a:cubicBezTo>
                    <a:pt x="384" y="3"/>
                    <a:pt x="388" y="0"/>
                    <a:pt x="392" y="0"/>
                  </a:cubicBezTo>
                  <a:close/>
                  <a:moveTo>
                    <a:pt x="488" y="0"/>
                  </a:moveTo>
                  <a:lnTo>
                    <a:pt x="536" y="0"/>
                  </a:lnTo>
                  <a:cubicBezTo>
                    <a:pt x="540" y="0"/>
                    <a:pt x="544" y="3"/>
                    <a:pt x="544" y="8"/>
                  </a:cubicBezTo>
                  <a:cubicBezTo>
                    <a:pt x="544" y="12"/>
                    <a:pt x="540" y="16"/>
                    <a:pt x="536" y="16"/>
                  </a:cubicBezTo>
                  <a:lnTo>
                    <a:pt x="488" y="16"/>
                  </a:lnTo>
                  <a:cubicBezTo>
                    <a:pt x="484" y="16"/>
                    <a:pt x="480" y="12"/>
                    <a:pt x="480" y="8"/>
                  </a:cubicBezTo>
                  <a:cubicBezTo>
                    <a:pt x="480" y="3"/>
                    <a:pt x="484" y="0"/>
                    <a:pt x="488" y="0"/>
                  </a:cubicBezTo>
                  <a:close/>
                  <a:moveTo>
                    <a:pt x="584" y="0"/>
                  </a:moveTo>
                  <a:lnTo>
                    <a:pt x="632" y="0"/>
                  </a:lnTo>
                  <a:cubicBezTo>
                    <a:pt x="636" y="0"/>
                    <a:pt x="640" y="3"/>
                    <a:pt x="640" y="8"/>
                  </a:cubicBezTo>
                  <a:cubicBezTo>
                    <a:pt x="640" y="12"/>
                    <a:pt x="636" y="16"/>
                    <a:pt x="632" y="16"/>
                  </a:cubicBezTo>
                  <a:lnTo>
                    <a:pt x="584" y="16"/>
                  </a:lnTo>
                  <a:cubicBezTo>
                    <a:pt x="580" y="16"/>
                    <a:pt x="576" y="12"/>
                    <a:pt x="576" y="8"/>
                  </a:cubicBezTo>
                  <a:cubicBezTo>
                    <a:pt x="576" y="3"/>
                    <a:pt x="580" y="0"/>
                    <a:pt x="584" y="0"/>
                  </a:cubicBezTo>
                  <a:close/>
                  <a:moveTo>
                    <a:pt x="680" y="0"/>
                  </a:moveTo>
                  <a:lnTo>
                    <a:pt x="728" y="0"/>
                  </a:lnTo>
                  <a:cubicBezTo>
                    <a:pt x="732" y="0"/>
                    <a:pt x="736" y="3"/>
                    <a:pt x="736" y="8"/>
                  </a:cubicBezTo>
                  <a:cubicBezTo>
                    <a:pt x="736" y="12"/>
                    <a:pt x="732" y="16"/>
                    <a:pt x="728" y="16"/>
                  </a:cubicBezTo>
                  <a:lnTo>
                    <a:pt x="680" y="16"/>
                  </a:lnTo>
                  <a:cubicBezTo>
                    <a:pt x="676" y="16"/>
                    <a:pt x="672" y="12"/>
                    <a:pt x="672" y="8"/>
                  </a:cubicBezTo>
                  <a:cubicBezTo>
                    <a:pt x="672" y="3"/>
                    <a:pt x="676" y="0"/>
                    <a:pt x="680" y="0"/>
                  </a:cubicBezTo>
                  <a:close/>
                  <a:moveTo>
                    <a:pt x="776" y="0"/>
                  </a:moveTo>
                  <a:lnTo>
                    <a:pt x="824" y="0"/>
                  </a:lnTo>
                  <a:cubicBezTo>
                    <a:pt x="828" y="0"/>
                    <a:pt x="832" y="3"/>
                    <a:pt x="832" y="8"/>
                  </a:cubicBezTo>
                  <a:cubicBezTo>
                    <a:pt x="832" y="12"/>
                    <a:pt x="828" y="16"/>
                    <a:pt x="824" y="16"/>
                  </a:cubicBezTo>
                  <a:lnTo>
                    <a:pt x="776" y="16"/>
                  </a:lnTo>
                  <a:cubicBezTo>
                    <a:pt x="772" y="16"/>
                    <a:pt x="768" y="12"/>
                    <a:pt x="768" y="8"/>
                  </a:cubicBezTo>
                  <a:cubicBezTo>
                    <a:pt x="768" y="3"/>
                    <a:pt x="772" y="0"/>
                    <a:pt x="776" y="0"/>
                  </a:cubicBezTo>
                  <a:close/>
                  <a:moveTo>
                    <a:pt x="872" y="0"/>
                  </a:moveTo>
                  <a:lnTo>
                    <a:pt x="920" y="0"/>
                  </a:lnTo>
                  <a:cubicBezTo>
                    <a:pt x="924" y="0"/>
                    <a:pt x="928" y="3"/>
                    <a:pt x="928" y="8"/>
                  </a:cubicBezTo>
                  <a:cubicBezTo>
                    <a:pt x="928" y="12"/>
                    <a:pt x="924" y="16"/>
                    <a:pt x="920" y="16"/>
                  </a:cubicBezTo>
                  <a:lnTo>
                    <a:pt x="872" y="16"/>
                  </a:lnTo>
                  <a:cubicBezTo>
                    <a:pt x="868" y="16"/>
                    <a:pt x="864" y="12"/>
                    <a:pt x="864" y="8"/>
                  </a:cubicBezTo>
                  <a:cubicBezTo>
                    <a:pt x="864" y="3"/>
                    <a:pt x="868" y="0"/>
                    <a:pt x="872" y="0"/>
                  </a:cubicBezTo>
                  <a:close/>
                  <a:moveTo>
                    <a:pt x="968" y="0"/>
                  </a:moveTo>
                  <a:lnTo>
                    <a:pt x="1016" y="0"/>
                  </a:lnTo>
                  <a:cubicBezTo>
                    <a:pt x="1020" y="0"/>
                    <a:pt x="1024" y="3"/>
                    <a:pt x="1024" y="8"/>
                  </a:cubicBezTo>
                  <a:cubicBezTo>
                    <a:pt x="1024" y="12"/>
                    <a:pt x="1020" y="16"/>
                    <a:pt x="1016" y="16"/>
                  </a:cubicBezTo>
                  <a:lnTo>
                    <a:pt x="968" y="16"/>
                  </a:lnTo>
                  <a:cubicBezTo>
                    <a:pt x="964" y="16"/>
                    <a:pt x="960" y="12"/>
                    <a:pt x="960" y="8"/>
                  </a:cubicBezTo>
                  <a:cubicBezTo>
                    <a:pt x="960" y="3"/>
                    <a:pt x="964" y="0"/>
                    <a:pt x="968" y="0"/>
                  </a:cubicBezTo>
                  <a:close/>
                  <a:moveTo>
                    <a:pt x="1064" y="0"/>
                  </a:moveTo>
                  <a:lnTo>
                    <a:pt x="1112" y="0"/>
                  </a:lnTo>
                  <a:cubicBezTo>
                    <a:pt x="1116" y="0"/>
                    <a:pt x="1120" y="3"/>
                    <a:pt x="1120" y="8"/>
                  </a:cubicBezTo>
                  <a:cubicBezTo>
                    <a:pt x="1120" y="12"/>
                    <a:pt x="1116" y="16"/>
                    <a:pt x="1112" y="16"/>
                  </a:cubicBezTo>
                  <a:lnTo>
                    <a:pt x="1064" y="16"/>
                  </a:lnTo>
                  <a:cubicBezTo>
                    <a:pt x="1060" y="16"/>
                    <a:pt x="1056" y="12"/>
                    <a:pt x="1056" y="8"/>
                  </a:cubicBezTo>
                  <a:cubicBezTo>
                    <a:pt x="1056" y="3"/>
                    <a:pt x="1060" y="0"/>
                    <a:pt x="1064" y="0"/>
                  </a:cubicBezTo>
                  <a:close/>
                  <a:moveTo>
                    <a:pt x="1160" y="0"/>
                  </a:moveTo>
                  <a:lnTo>
                    <a:pt x="1208" y="0"/>
                  </a:lnTo>
                  <a:cubicBezTo>
                    <a:pt x="1212" y="0"/>
                    <a:pt x="1216" y="3"/>
                    <a:pt x="1216" y="8"/>
                  </a:cubicBezTo>
                  <a:cubicBezTo>
                    <a:pt x="1216" y="12"/>
                    <a:pt x="1212" y="16"/>
                    <a:pt x="1208" y="16"/>
                  </a:cubicBezTo>
                  <a:lnTo>
                    <a:pt x="1160" y="16"/>
                  </a:lnTo>
                  <a:cubicBezTo>
                    <a:pt x="1156" y="16"/>
                    <a:pt x="1152" y="12"/>
                    <a:pt x="1152" y="8"/>
                  </a:cubicBezTo>
                  <a:cubicBezTo>
                    <a:pt x="1152" y="3"/>
                    <a:pt x="1156" y="0"/>
                    <a:pt x="1160" y="0"/>
                  </a:cubicBezTo>
                  <a:close/>
                  <a:moveTo>
                    <a:pt x="1256" y="0"/>
                  </a:moveTo>
                  <a:lnTo>
                    <a:pt x="1304" y="0"/>
                  </a:lnTo>
                  <a:cubicBezTo>
                    <a:pt x="1308" y="0"/>
                    <a:pt x="1312" y="3"/>
                    <a:pt x="1312" y="8"/>
                  </a:cubicBezTo>
                  <a:cubicBezTo>
                    <a:pt x="1312" y="12"/>
                    <a:pt x="1308" y="16"/>
                    <a:pt x="1304" y="16"/>
                  </a:cubicBezTo>
                  <a:lnTo>
                    <a:pt x="1256" y="16"/>
                  </a:lnTo>
                  <a:cubicBezTo>
                    <a:pt x="1252" y="16"/>
                    <a:pt x="1248" y="12"/>
                    <a:pt x="1248" y="8"/>
                  </a:cubicBezTo>
                  <a:cubicBezTo>
                    <a:pt x="1248" y="3"/>
                    <a:pt x="1252" y="0"/>
                    <a:pt x="1256" y="0"/>
                  </a:cubicBezTo>
                  <a:close/>
                  <a:moveTo>
                    <a:pt x="1352" y="0"/>
                  </a:moveTo>
                  <a:lnTo>
                    <a:pt x="1400" y="0"/>
                  </a:lnTo>
                  <a:cubicBezTo>
                    <a:pt x="1404" y="0"/>
                    <a:pt x="1408" y="3"/>
                    <a:pt x="1408" y="8"/>
                  </a:cubicBezTo>
                  <a:cubicBezTo>
                    <a:pt x="1408" y="12"/>
                    <a:pt x="1404" y="16"/>
                    <a:pt x="1400" y="16"/>
                  </a:cubicBezTo>
                  <a:lnTo>
                    <a:pt x="1352" y="16"/>
                  </a:lnTo>
                  <a:cubicBezTo>
                    <a:pt x="1348" y="16"/>
                    <a:pt x="1344" y="12"/>
                    <a:pt x="1344" y="8"/>
                  </a:cubicBezTo>
                  <a:cubicBezTo>
                    <a:pt x="1344" y="3"/>
                    <a:pt x="1348" y="0"/>
                    <a:pt x="1352" y="0"/>
                  </a:cubicBezTo>
                  <a:close/>
                  <a:moveTo>
                    <a:pt x="1448" y="0"/>
                  </a:moveTo>
                  <a:lnTo>
                    <a:pt x="1496" y="0"/>
                  </a:lnTo>
                  <a:cubicBezTo>
                    <a:pt x="1500" y="0"/>
                    <a:pt x="1504" y="3"/>
                    <a:pt x="1504" y="8"/>
                  </a:cubicBezTo>
                  <a:cubicBezTo>
                    <a:pt x="1504" y="12"/>
                    <a:pt x="1500" y="16"/>
                    <a:pt x="1496" y="16"/>
                  </a:cubicBezTo>
                  <a:lnTo>
                    <a:pt x="1448" y="16"/>
                  </a:lnTo>
                  <a:cubicBezTo>
                    <a:pt x="1444" y="16"/>
                    <a:pt x="1440" y="12"/>
                    <a:pt x="1440" y="8"/>
                  </a:cubicBezTo>
                  <a:cubicBezTo>
                    <a:pt x="1440" y="3"/>
                    <a:pt x="1444" y="0"/>
                    <a:pt x="1448" y="0"/>
                  </a:cubicBezTo>
                  <a:close/>
                  <a:moveTo>
                    <a:pt x="1544" y="0"/>
                  </a:moveTo>
                  <a:lnTo>
                    <a:pt x="1592" y="0"/>
                  </a:lnTo>
                  <a:cubicBezTo>
                    <a:pt x="1596" y="0"/>
                    <a:pt x="1600" y="3"/>
                    <a:pt x="1600" y="8"/>
                  </a:cubicBezTo>
                  <a:cubicBezTo>
                    <a:pt x="1600" y="12"/>
                    <a:pt x="1596" y="16"/>
                    <a:pt x="1592" y="16"/>
                  </a:cubicBezTo>
                  <a:lnTo>
                    <a:pt x="1544" y="16"/>
                  </a:lnTo>
                  <a:cubicBezTo>
                    <a:pt x="1540" y="16"/>
                    <a:pt x="1536" y="12"/>
                    <a:pt x="1536" y="8"/>
                  </a:cubicBezTo>
                  <a:cubicBezTo>
                    <a:pt x="1536" y="3"/>
                    <a:pt x="1540" y="0"/>
                    <a:pt x="1544" y="0"/>
                  </a:cubicBezTo>
                  <a:close/>
                  <a:moveTo>
                    <a:pt x="1640" y="0"/>
                  </a:moveTo>
                  <a:lnTo>
                    <a:pt x="1688" y="0"/>
                  </a:lnTo>
                  <a:cubicBezTo>
                    <a:pt x="1692" y="0"/>
                    <a:pt x="1696" y="3"/>
                    <a:pt x="1696" y="8"/>
                  </a:cubicBezTo>
                  <a:cubicBezTo>
                    <a:pt x="1696" y="12"/>
                    <a:pt x="1692" y="16"/>
                    <a:pt x="1688" y="16"/>
                  </a:cubicBezTo>
                  <a:lnTo>
                    <a:pt x="1640" y="16"/>
                  </a:lnTo>
                  <a:cubicBezTo>
                    <a:pt x="1636" y="16"/>
                    <a:pt x="1632" y="12"/>
                    <a:pt x="1632" y="8"/>
                  </a:cubicBezTo>
                  <a:cubicBezTo>
                    <a:pt x="1632" y="3"/>
                    <a:pt x="1636" y="0"/>
                    <a:pt x="1640" y="0"/>
                  </a:cubicBezTo>
                  <a:close/>
                  <a:moveTo>
                    <a:pt x="1736" y="0"/>
                  </a:moveTo>
                  <a:lnTo>
                    <a:pt x="1784" y="0"/>
                  </a:lnTo>
                  <a:cubicBezTo>
                    <a:pt x="1788" y="0"/>
                    <a:pt x="1792" y="3"/>
                    <a:pt x="1792" y="8"/>
                  </a:cubicBezTo>
                  <a:cubicBezTo>
                    <a:pt x="1792" y="12"/>
                    <a:pt x="1788" y="16"/>
                    <a:pt x="1784" y="16"/>
                  </a:cubicBezTo>
                  <a:lnTo>
                    <a:pt x="1736" y="16"/>
                  </a:lnTo>
                  <a:cubicBezTo>
                    <a:pt x="1732" y="16"/>
                    <a:pt x="1728" y="12"/>
                    <a:pt x="1728" y="8"/>
                  </a:cubicBezTo>
                  <a:cubicBezTo>
                    <a:pt x="1728" y="3"/>
                    <a:pt x="1732" y="0"/>
                    <a:pt x="1736" y="0"/>
                  </a:cubicBezTo>
                  <a:close/>
                  <a:moveTo>
                    <a:pt x="1832" y="0"/>
                  </a:moveTo>
                  <a:lnTo>
                    <a:pt x="1880" y="0"/>
                  </a:lnTo>
                  <a:cubicBezTo>
                    <a:pt x="1884" y="0"/>
                    <a:pt x="1888" y="3"/>
                    <a:pt x="1888" y="8"/>
                  </a:cubicBezTo>
                  <a:cubicBezTo>
                    <a:pt x="1888" y="12"/>
                    <a:pt x="1884" y="16"/>
                    <a:pt x="1880" y="16"/>
                  </a:cubicBezTo>
                  <a:lnTo>
                    <a:pt x="1832" y="16"/>
                  </a:lnTo>
                  <a:cubicBezTo>
                    <a:pt x="1828" y="16"/>
                    <a:pt x="1824" y="12"/>
                    <a:pt x="1824" y="8"/>
                  </a:cubicBezTo>
                  <a:cubicBezTo>
                    <a:pt x="1824" y="3"/>
                    <a:pt x="1828" y="0"/>
                    <a:pt x="1832" y="0"/>
                  </a:cubicBezTo>
                  <a:close/>
                  <a:moveTo>
                    <a:pt x="1928" y="0"/>
                  </a:moveTo>
                  <a:lnTo>
                    <a:pt x="1976" y="0"/>
                  </a:lnTo>
                  <a:cubicBezTo>
                    <a:pt x="1980" y="0"/>
                    <a:pt x="1984" y="3"/>
                    <a:pt x="1984" y="8"/>
                  </a:cubicBezTo>
                  <a:cubicBezTo>
                    <a:pt x="1984" y="12"/>
                    <a:pt x="1980" y="16"/>
                    <a:pt x="1976" y="16"/>
                  </a:cubicBezTo>
                  <a:lnTo>
                    <a:pt x="1928" y="16"/>
                  </a:lnTo>
                  <a:cubicBezTo>
                    <a:pt x="1924" y="16"/>
                    <a:pt x="1920" y="12"/>
                    <a:pt x="1920" y="8"/>
                  </a:cubicBezTo>
                  <a:cubicBezTo>
                    <a:pt x="1920" y="3"/>
                    <a:pt x="1924" y="0"/>
                    <a:pt x="1928" y="0"/>
                  </a:cubicBezTo>
                  <a:close/>
                  <a:moveTo>
                    <a:pt x="2024" y="0"/>
                  </a:moveTo>
                  <a:lnTo>
                    <a:pt x="2072" y="0"/>
                  </a:lnTo>
                  <a:cubicBezTo>
                    <a:pt x="2076" y="0"/>
                    <a:pt x="2080" y="3"/>
                    <a:pt x="2080" y="8"/>
                  </a:cubicBezTo>
                  <a:cubicBezTo>
                    <a:pt x="2080" y="12"/>
                    <a:pt x="2076" y="16"/>
                    <a:pt x="2072" y="16"/>
                  </a:cubicBezTo>
                  <a:lnTo>
                    <a:pt x="2024" y="16"/>
                  </a:lnTo>
                  <a:cubicBezTo>
                    <a:pt x="2020" y="16"/>
                    <a:pt x="2016" y="12"/>
                    <a:pt x="2016" y="8"/>
                  </a:cubicBezTo>
                  <a:cubicBezTo>
                    <a:pt x="2016" y="3"/>
                    <a:pt x="2020" y="0"/>
                    <a:pt x="2024" y="0"/>
                  </a:cubicBezTo>
                  <a:close/>
                  <a:moveTo>
                    <a:pt x="2120" y="0"/>
                  </a:moveTo>
                  <a:lnTo>
                    <a:pt x="2168" y="0"/>
                  </a:lnTo>
                  <a:cubicBezTo>
                    <a:pt x="2172" y="0"/>
                    <a:pt x="2176" y="3"/>
                    <a:pt x="2176" y="8"/>
                  </a:cubicBezTo>
                  <a:cubicBezTo>
                    <a:pt x="2176" y="12"/>
                    <a:pt x="2172" y="16"/>
                    <a:pt x="2168" y="16"/>
                  </a:cubicBezTo>
                  <a:lnTo>
                    <a:pt x="2120" y="16"/>
                  </a:lnTo>
                  <a:cubicBezTo>
                    <a:pt x="2116" y="16"/>
                    <a:pt x="2112" y="12"/>
                    <a:pt x="2112" y="8"/>
                  </a:cubicBezTo>
                  <a:cubicBezTo>
                    <a:pt x="2112" y="3"/>
                    <a:pt x="2116" y="0"/>
                    <a:pt x="2120" y="0"/>
                  </a:cubicBezTo>
                  <a:close/>
                  <a:moveTo>
                    <a:pt x="2216" y="0"/>
                  </a:moveTo>
                  <a:lnTo>
                    <a:pt x="2264" y="0"/>
                  </a:lnTo>
                  <a:cubicBezTo>
                    <a:pt x="2268" y="0"/>
                    <a:pt x="2272" y="3"/>
                    <a:pt x="2272" y="8"/>
                  </a:cubicBezTo>
                  <a:cubicBezTo>
                    <a:pt x="2272" y="12"/>
                    <a:pt x="2268" y="16"/>
                    <a:pt x="2264" y="16"/>
                  </a:cubicBezTo>
                  <a:lnTo>
                    <a:pt x="2216" y="16"/>
                  </a:lnTo>
                  <a:cubicBezTo>
                    <a:pt x="2212" y="16"/>
                    <a:pt x="2208" y="12"/>
                    <a:pt x="2208" y="8"/>
                  </a:cubicBezTo>
                  <a:cubicBezTo>
                    <a:pt x="2208" y="3"/>
                    <a:pt x="2212" y="0"/>
                    <a:pt x="2216" y="0"/>
                  </a:cubicBezTo>
                  <a:close/>
                  <a:moveTo>
                    <a:pt x="2312" y="0"/>
                  </a:moveTo>
                  <a:lnTo>
                    <a:pt x="2360" y="0"/>
                  </a:lnTo>
                  <a:cubicBezTo>
                    <a:pt x="2364" y="0"/>
                    <a:pt x="2368" y="3"/>
                    <a:pt x="2368" y="8"/>
                  </a:cubicBezTo>
                  <a:cubicBezTo>
                    <a:pt x="2368" y="12"/>
                    <a:pt x="2364" y="16"/>
                    <a:pt x="2360" y="16"/>
                  </a:cubicBezTo>
                  <a:lnTo>
                    <a:pt x="2312" y="16"/>
                  </a:lnTo>
                  <a:cubicBezTo>
                    <a:pt x="2308" y="16"/>
                    <a:pt x="2304" y="12"/>
                    <a:pt x="2304" y="8"/>
                  </a:cubicBezTo>
                  <a:cubicBezTo>
                    <a:pt x="2304" y="3"/>
                    <a:pt x="2308" y="0"/>
                    <a:pt x="2312" y="0"/>
                  </a:cubicBezTo>
                  <a:close/>
                  <a:moveTo>
                    <a:pt x="2408" y="0"/>
                  </a:moveTo>
                  <a:lnTo>
                    <a:pt x="2456" y="0"/>
                  </a:lnTo>
                  <a:cubicBezTo>
                    <a:pt x="2460" y="0"/>
                    <a:pt x="2464" y="3"/>
                    <a:pt x="2464" y="8"/>
                  </a:cubicBezTo>
                  <a:cubicBezTo>
                    <a:pt x="2464" y="12"/>
                    <a:pt x="2460" y="16"/>
                    <a:pt x="2456" y="16"/>
                  </a:cubicBezTo>
                  <a:lnTo>
                    <a:pt x="2408" y="16"/>
                  </a:lnTo>
                  <a:cubicBezTo>
                    <a:pt x="2404" y="16"/>
                    <a:pt x="2400" y="12"/>
                    <a:pt x="2400" y="8"/>
                  </a:cubicBezTo>
                  <a:cubicBezTo>
                    <a:pt x="2400" y="3"/>
                    <a:pt x="2404" y="0"/>
                    <a:pt x="2408" y="0"/>
                  </a:cubicBezTo>
                  <a:close/>
                  <a:moveTo>
                    <a:pt x="2504" y="0"/>
                  </a:moveTo>
                  <a:lnTo>
                    <a:pt x="2552" y="0"/>
                  </a:lnTo>
                  <a:cubicBezTo>
                    <a:pt x="2556" y="0"/>
                    <a:pt x="2560" y="3"/>
                    <a:pt x="2560" y="8"/>
                  </a:cubicBezTo>
                  <a:cubicBezTo>
                    <a:pt x="2560" y="12"/>
                    <a:pt x="2556" y="16"/>
                    <a:pt x="2552" y="16"/>
                  </a:cubicBezTo>
                  <a:lnTo>
                    <a:pt x="2504" y="16"/>
                  </a:lnTo>
                  <a:cubicBezTo>
                    <a:pt x="2500" y="16"/>
                    <a:pt x="2496" y="12"/>
                    <a:pt x="2496" y="8"/>
                  </a:cubicBezTo>
                  <a:cubicBezTo>
                    <a:pt x="2496" y="3"/>
                    <a:pt x="2500" y="0"/>
                    <a:pt x="2504" y="0"/>
                  </a:cubicBezTo>
                  <a:close/>
                  <a:moveTo>
                    <a:pt x="2600" y="0"/>
                  </a:moveTo>
                  <a:lnTo>
                    <a:pt x="2648" y="0"/>
                  </a:lnTo>
                  <a:cubicBezTo>
                    <a:pt x="2652" y="0"/>
                    <a:pt x="2656" y="3"/>
                    <a:pt x="2656" y="8"/>
                  </a:cubicBezTo>
                  <a:cubicBezTo>
                    <a:pt x="2656" y="12"/>
                    <a:pt x="2652" y="16"/>
                    <a:pt x="2648" y="16"/>
                  </a:cubicBezTo>
                  <a:lnTo>
                    <a:pt x="2600" y="16"/>
                  </a:lnTo>
                  <a:cubicBezTo>
                    <a:pt x="2596" y="16"/>
                    <a:pt x="2592" y="12"/>
                    <a:pt x="2592" y="8"/>
                  </a:cubicBezTo>
                  <a:cubicBezTo>
                    <a:pt x="2592" y="3"/>
                    <a:pt x="2596" y="0"/>
                    <a:pt x="2600" y="0"/>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0" name="Freeform 144">
              <a:extLst>
                <a:ext uri="{FF2B5EF4-FFF2-40B4-BE49-F238E27FC236}">
                  <a16:creationId xmlns:a16="http://schemas.microsoft.com/office/drawing/2014/main" id="{E68A98B8-1E55-427C-A243-CEBEF7D41B73}"/>
                </a:ext>
              </a:extLst>
            </p:cNvPr>
            <p:cNvSpPr>
              <a:spLocks/>
            </p:cNvSpPr>
            <p:nvPr/>
          </p:nvSpPr>
          <p:spPr bwMode="auto">
            <a:xfrm>
              <a:off x="2538" y="3088"/>
              <a:ext cx="735" cy="222"/>
            </a:xfrm>
            <a:custGeom>
              <a:avLst/>
              <a:gdLst>
                <a:gd name="T0" fmla="*/ 0 w 735"/>
                <a:gd name="T1" fmla="*/ 222 h 222"/>
                <a:gd name="T2" fmla="*/ 612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2" y="222"/>
                  </a:lnTo>
                  <a:lnTo>
                    <a:pt x="735" y="111"/>
                  </a:lnTo>
                  <a:lnTo>
                    <a:pt x="735" y="0"/>
                  </a:lnTo>
                  <a:lnTo>
                    <a:pt x="0" y="0"/>
                  </a:lnTo>
                  <a:lnTo>
                    <a:pt x="0"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1" name="Freeform 145">
              <a:extLst>
                <a:ext uri="{FF2B5EF4-FFF2-40B4-BE49-F238E27FC236}">
                  <a16:creationId xmlns:a16="http://schemas.microsoft.com/office/drawing/2014/main" id="{D67B7825-8982-4605-8325-51AC95FBD95C}"/>
                </a:ext>
              </a:extLst>
            </p:cNvPr>
            <p:cNvSpPr>
              <a:spLocks/>
            </p:cNvSpPr>
            <p:nvPr/>
          </p:nvSpPr>
          <p:spPr bwMode="auto">
            <a:xfrm>
              <a:off x="2538" y="3088"/>
              <a:ext cx="735" cy="222"/>
            </a:xfrm>
            <a:custGeom>
              <a:avLst/>
              <a:gdLst>
                <a:gd name="T0" fmla="*/ 0 w 735"/>
                <a:gd name="T1" fmla="*/ 222 h 222"/>
                <a:gd name="T2" fmla="*/ 612 w 735"/>
                <a:gd name="T3" fmla="*/ 222 h 222"/>
                <a:gd name="T4" fmla="*/ 735 w 735"/>
                <a:gd name="T5" fmla="*/ 111 h 222"/>
                <a:gd name="T6" fmla="*/ 735 w 735"/>
                <a:gd name="T7" fmla="*/ 0 h 222"/>
                <a:gd name="T8" fmla="*/ 0 w 735"/>
                <a:gd name="T9" fmla="*/ 0 h 222"/>
                <a:gd name="T10" fmla="*/ 0 w 735"/>
                <a:gd name="T11" fmla="*/ 222 h 222"/>
              </a:gdLst>
              <a:ahLst/>
              <a:cxnLst>
                <a:cxn ang="0">
                  <a:pos x="T0" y="T1"/>
                </a:cxn>
                <a:cxn ang="0">
                  <a:pos x="T2" y="T3"/>
                </a:cxn>
                <a:cxn ang="0">
                  <a:pos x="T4" y="T5"/>
                </a:cxn>
                <a:cxn ang="0">
                  <a:pos x="T6" y="T7"/>
                </a:cxn>
                <a:cxn ang="0">
                  <a:pos x="T8" y="T9"/>
                </a:cxn>
                <a:cxn ang="0">
                  <a:pos x="T10" y="T11"/>
                </a:cxn>
              </a:cxnLst>
              <a:rect l="0" t="0" r="r" b="b"/>
              <a:pathLst>
                <a:path w="735" h="222">
                  <a:moveTo>
                    <a:pt x="0" y="222"/>
                  </a:moveTo>
                  <a:lnTo>
                    <a:pt x="612" y="222"/>
                  </a:lnTo>
                  <a:lnTo>
                    <a:pt x="735" y="111"/>
                  </a:lnTo>
                  <a:lnTo>
                    <a:pt x="735" y="0"/>
                  </a:lnTo>
                  <a:lnTo>
                    <a:pt x="0" y="0"/>
                  </a:lnTo>
                  <a:lnTo>
                    <a:pt x="0" y="222"/>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2" name="Rectangle 146">
              <a:extLst>
                <a:ext uri="{FF2B5EF4-FFF2-40B4-BE49-F238E27FC236}">
                  <a16:creationId xmlns:a16="http://schemas.microsoft.com/office/drawing/2014/main" id="{7DF9C687-FC16-4909-BA55-46A127FA32D2}"/>
                </a:ext>
              </a:extLst>
            </p:cNvPr>
            <p:cNvSpPr>
              <a:spLocks noChangeArrowheads="1"/>
            </p:cNvSpPr>
            <p:nvPr/>
          </p:nvSpPr>
          <p:spPr bwMode="auto">
            <a:xfrm>
              <a:off x="2785" y="3137"/>
              <a:ext cx="29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100" b="1"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loop</a:t>
              </a:r>
              <a:endPar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1523" name="Freeform 147">
              <a:extLst>
                <a:ext uri="{FF2B5EF4-FFF2-40B4-BE49-F238E27FC236}">
                  <a16:creationId xmlns:a16="http://schemas.microsoft.com/office/drawing/2014/main" id="{CAD5489A-5CFF-4313-B93E-DE7F97440209}"/>
                </a:ext>
              </a:extLst>
            </p:cNvPr>
            <p:cNvSpPr>
              <a:spLocks/>
            </p:cNvSpPr>
            <p:nvPr/>
          </p:nvSpPr>
          <p:spPr bwMode="auto">
            <a:xfrm>
              <a:off x="3150"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4" name="Freeform 148">
              <a:extLst>
                <a:ext uri="{FF2B5EF4-FFF2-40B4-BE49-F238E27FC236}">
                  <a16:creationId xmlns:a16="http://schemas.microsoft.com/office/drawing/2014/main" id="{CCD57230-1A1B-4863-90FE-72E78B96A6FA}"/>
                </a:ext>
              </a:extLst>
            </p:cNvPr>
            <p:cNvSpPr>
              <a:spLocks/>
            </p:cNvSpPr>
            <p:nvPr/>
          </p:nvSpPr>
          <p:spPr bwMode="auto">
            <a:xfrm>
              <a:off x="2905"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5" name="Freeform 149">
              <a:extLst>
                <a:ext uri="{FF2B5EF4-FFF2-40B4-BE49-F238E27FC236}">
                  <a16:creationId xmlns:a16="http://schemas.microsoft.com/office/drawing/2014/main" id="{37AB80D2-BFC3-44F9-A119-D17813224B75}"/>
                </a:ext>
              </a:extLst>
            </p:cNvPr>
            <p:cNvSpPr>
              <a:spLocks/>
            </p:cNvSpPr>
            <p:nvPr/>
          </p:nvSpPr>
          <p:spPr bwMode="auto">
            <a:xfrm>
              <a:off x="2905"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6" name="Freeform 150">
              <a:extLst>
                <a:ext uri="{FF2B5EF4-FFF2-40B4-BE49-F238E27FC236}">
                  <a16:creationId xmlns:a16="http://schemas.microsoft.com/office/drawing/2014/main" id="{79358459-C113-4D8A-8537-C0D724EA3807}"/>
                </a:ext>
              </a:extLst>
            </p:cNvPr>
            <p:cNvSpPr>
              <a:spLocks/>
            </p:cNvSpPr>
            <p:nvPr/>
          </p:nvSpPr>
          <p:spPr bwMode="auto">
            <a:xfrm>
              <a:off x="2905"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7" name="Freeform 151">
              <a:extLst>
                <a:ext uri="{FF2B5EF4-FFF2-40B4-BE49-F238E27FC236}">
                  <a16:creationId xmlns:a16="http://schemas.microsoft.com/office/drawing/2014/main" id="{3164D8C9-B3B3-4CB2-B9E6-23C0FEEADE04}"/>
                </a:ext>
              </a:extLst>
            </p:cNvPr>
            <p:cNvSpPr>
              <a:spLocks noEditPoints="1"/>
            </p:cNvSpPr>
            <p:nvPr/>
          </p:nvSpPr>
          <p:spPr bwMode="auto">
            <a:xfrm>
              <a:off x="2905" y="2922"/>
              <a:ext cx="245" cy="56"/>
            </a:xfrm>
            <a:custGeom>
              <a:avLst/>
              <a:gdLst>
                <a:gd name="T0" fmla="*/ 245 w 245"/>
                <a:gd name="T1" fmla="*/ 56 h 56"/>
                <a:gd name="T2" fmla="*/ 245 w 245"/>
                <a:gd name="T3" fmla="*/ 0 h 56"/>
                <a:gd name="T4" fmla="*/ 0 w 245"/>
                <a:gd name="T5" fmla="*/ 0 h 56"/>
                <a:gd name="T6" fmla="*/ 0 w 245"/>
                <a:gd name="T7" fmla="*/ 56 h 56"/>
                <a:gd name="T8" fmla="*/ 245 w 245"/>
                <a:gd name="T9" fmla="*/ 56 h 56"/>
                <a:gd name="T10" fmla="*/ 0 w 245"/>
                <a:gd name="T11" fmla="*/ 56 h 56"/>
                <a:gd name="T12" fmla="*/ 0 w 245"/>
                <a:gd name="T13" fmla="*/ 0 h 56"/>
                <a:gd name="T14" fmla="*/ 0 w 245"/>
                <a:gd name="T15" fmla="*/ 56 h 56"/>
                <a:gd name="T16" fmla="*/ 245 w 245"/>
                <a:gd name="T17" fmla="*/ 56 h 56"/>
                <a:gd name="T18" fmla="*/ 245 w 245"/>
                <a:gd name="T19" fmla="*/ 0 h 56"/>
                <a:gd name="T20" fmla="*/ 245 w 245"/>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6">
                  <a:moveTo>
                    <a:pt x="245" y="56"/>
                  </a:moveTo>
                  <a:lnTo>
                    <a:pt x="245" y="0"/>
                  </a:lnTo>
                  <a:lnTo>
                    <a:pt x="0" y="0"/>
                  </a:lnTo>
                  <a:lnTo>
                    <a:pt x="0" y="56"/>
                  </a:lnTo>
                  <a:lnTo>
                    <a:pt x="245" y="56"/>
                  </a:lnTo>
                  <a:close/>
                  <a:moveTo>
                    <a:pt x="0" y="56"/>
                  </a:moveTo>
                  <a:lnTo>
                    <a:pt x="0" y="0"/>
                  </a:lnTo>
                  <a:lnTo>
                    <a:pt x="0" y="56"/>
                  </a:lnTo>
                  <a:close/>
                  <a:moveTo>
                    <a:pt x="245" y="56"/>
                  </a:moveTo>
                  <a:lnTo>
                    <a:pt x="245" y="0"/>
                  </a:lnTo>
                  <a:lnTo>
                    <a:pt x="24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8" name="Rectangle 152">
              <a:extLst>
                <a:ext uri="{FF2B5EF4-FFF2-40B4-BE49-F238E27FC236}">
                  <a16:creationId xmlns:a16="http://schemas.microsoft.com/office/drawing/2014/main" id="{7B42DF31-5DD9-4AC8-A9DF-4894999E7E70}"/>
                </a:ext>
              </a:extLst>
            </p:cNvPr>
            <p:cNvSpPr>
              <a:spLocks noChangeArrowheads="1"/>
            </p:cNvSpPr>
            <p:nvPr/>
          </p:nvSpPr>
          <p:spPr bwMode="auto">
            <a:xfrm>
              <a:off x="2905" y="2922"/>
              <a:ext cx="245" cy="56"/>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29" name="Freeform 153">
              <a:extLst>
                <a:ext uri="{FF2B5EF4-FFF2-40B4-BE49-F238E27FC236}">
                  <a16:creationId xmlns:a16="http://schemas.microsoft.com/office/drawing/2014/main" id="{D45D550A-D0FE-4A7E-BC2E-CDD5CF21CDDA}"/>
                </a:ext>
              </a:extLst>
            </p:cNvPr>
            <p:cNvSpPr>
              <a:spLocks/>
            </p:cNvSpPr>
            <p:nvPr/>
          </p:nvSpPr>
          <p:spPr bwMode="auto">
            <a:xfrm>
              <a:off x="2905"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0" name="Freeform 154">
              <a:extLst>
                <a:ext uri="{FF2B5EF4-FFF2-40B4-BE49-F238E27FC236}">
                  <a16:creationId xmlns:a16="http://schemas.microsoft.com/office/drawing/2014/main" id="{6C088F41-BACD-4A25-8D27-415FB08E4A95}"/>
                </a:ext>
              </a:extLst>
            </p:cNvPr>
            <p:cNvSpPr>
              <a:spLocks/>
            </p:cNvSpPr>
            <p:nvPr/>
          </p:nvSpPr>
          <p:spPr bwMode="auto">
            <a:xfrm>
              <a:off x="3150"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1" name="Freeform 155">
              <a:extLst>
                <a:ext uri="{FF2B5EF4-FFF2-40B4-BE49-F238E27FC236}">
                  <a16:creationId xmlns:a16="http://schemas.microsoft.com/office/drawing/2014/main" id="{F4CFA83E-0333-4E83-AF50-059108FE02A4}"/>
                </a:ext>
              </a:extLst>
            </p:cNvPr>
            <p:cNvSpPr>
              <a:spLocks noEditPoints="1"/>
            </p:cNvSpPr>
            <p:nvPr/>
          </p:nvSpPr>
          <p:spPr bwMode="auto">
            <a:xfrm>
              <a:off x="3023" y="2973"/>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2" name="Freeform 156">
              <a:extLst>
                <a:ext uri="{FF2B5EF4-FFF2-40B4-BE49-F238E27FC236}">
                  <a16:creationId xmlns:a16="http://schemas.microsoft.com/office/drawing/2014/main" id="{337AC50B-E69B-4729-A8F0-E58AECAB7DD2}"/>
                </a:ext>
              </a:extLst>
            </p:cNvPr>
            <p:cNvSpPr>
              <a:spLocks/>
            </p:cNvSpPr>
            <p:nvPr/>
          </p:nvSpPr>
          <p:spPr bwMode="auto">
            <a:xfrm>
              <a:off x="3518"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3" name="Freeform 157">
              <a:extLst>
                <a:ext uri="{FF2B5EF4-FFF2-40B4-BE49-F238E27FC236}">
                  <a16:creationId xmlns:a16="http://schemas.microsoft.com/office/drawing/2014/main" id="{86BC49FB-51BF-4A66-B3EE-496EF1C5BCD6}"/>
                </a:ext>
              </a:extLst>
            </p:cNvPr>
            <p:cNvSpPr>
              <a:spLocks/>
            </p:cNvSpPr>
            <p:nvPr/>
          </p:nvSpPr>
          <p:spPr bwMode="auto">
            <a:xfrm>
              <a:off x="3273"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4" name="Freeform 158">
              <a:extLst>
                <a:ext uri="{FF2B5EF4-FFF2-40B4-BE49-F238E27FC236}">
                  <a16:creationId xmlns:a16="http://schemas.microsoft.com/office/drawing/2014/main" id="{DF45E0E8-597A-426E-AA59-C15829C36FAE}"/>
                </a:ext>
              </a:extLst>
            </p:cNvPr>
            <p:cNvSpPr>
              <a:spLocks/>
            </p:cNvSpPr>
            <p:nvPr/>
          </p:nvSpPr>
          <p:spPr bwMode="auto">
            <a:xfrm>
              <a:off x="3273"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5" name="Freeform 159">
              <a:extLst>
                <a:ext uri="{FF2B5EF4-FFF2-40B4-BE49-F238E27FC236}">
                  <a16:creationId xmlns:a16="http://schemas.microsoft.com/office/drawing/2014/main" id="{447B994E-A4A1-402E-A0EC-1514E9519DCB}"/>
                </a:ext>
              </a:extLst>
            </p:cNvPr>
            <p:cNvSpPr>
              <a:spLocks/>
            </p:cNvSpPr>
            <p:nvPr/>
          </p:nvSpPr>
          <p:spPr bwMode="auto">
            <a:xfrm>
              <a:off x="3273"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6" name="Freeform 160">
              <a:extLst>
                <a:ext uri="{FF2B5EF4-FFF2-40B4-BE49-F238E27FC236}">
                  <a16:creationId xmlns:a16="http://schemas.microsoft.com/office/drawing/2014/main" id="{3AC097C6-0BF4-40FF-AA76-E5EABD2E37AB}"/>
                </a:ext>
              </a:extLst>
            </p:cNvPr>
            <p:cNvSpPr>
              <a:spLocks noEditPoints="1"/>
            </p:cNvSpPr>
            <p:nvPr/>
          </p:nvSpPr>
          <p:spPr bwMode="auto">
            <a:xfrm>
              <a:off x="3273" y="2922"/>
              <a:ext cx="245" cy="56"/>
            </a:xfrm>
            <a:custGeom>
              <a:avLst/>
              <a:gdLst>
                <a:gd name="T0" fmla="*/ 245 w 245"/>
                <a:gd name="T1" fmla="*/ 56 h 56"/>
                <a:gd name="T2" fmla="*/ 245 w 245"/>
                <a:gd name="T3" fmla="*/ 0 h 56"/>
                <a:gd name="T4" fmla="*/ 0 w 245"/>
                <a:gd name="T5" fmla="*/ 0 h 56"/>
                <a:gd name="T6" fmla="*/ 0 w 245"/>
                <a:gd name="T7" fmla="*/ 56 h 56"/>
                <a:gd name="T8" fmla="*/ 245 w 245"/>
                <a:gd name="T9" fmla="*/ 56 h 56"/>
                <a:gd name="T10" fmla="*/ 0 w 245"/>
                <a:gd name="T11" fmla="*/ 56 h 56"/>
                <a:gd name="T12" fmla="*/ 0 w 245"/>
                <a:gd name="T13" fmla="*/ 0 h 56"/>
                <a:gd name="T14" fmla="*/ 0 w 245"/>
                <a:gd name="T15" fmla="*/ 56 h 56"/>
                <a:gd name="T16" fmla="*/ 245 w 245"/>
                <a:gd name="T17" fmla="*/ 56 h 56"/>
                <a:gd name="T18" fmla="*/ 245 w 245"/>
                <a:gd name="T19" fmla="*/ 0 h 56"/>
                <a:gd name="T20" fmla="*/ 245 w 245"/>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6">
                  <a:moveTo>
                    <a:pt x="245" y="56"/>
                  </a:moveTo>
                  <a:lnTo>
                    <a:pt x="245" y="0"/>
                  </a:lnTo>
                  <a:lnTo>
                    <a:pt x="0" y="0"/>
                  </a:lnTo>
                  <a:lnTo>
                    <a:pt x="0" y="56"/>
                  </a:lnTo>
                  <a:lnTo>
                    <a:pt x="245" y="56"/>
                  </a:lnTo>
                  <a:close/>
                  <a:moveTo>
                    <a:pt x="0" y="56"/>
                  </a:moveTo>
                  <a:lnTo>
                    <a:pt x="0" y="0"/>
                  </a:lnTo>
                  <a:lnTo>
                    <a:pt x="0" y="56"/>
                  </a:lnTo>
                  <a:close/>
                  <a:moveTo>
                    <a:pt x="245" y="56"/>
                  </a:moveTo>
                  <a:lnTo>
                    <a:pt x="245" y="0"/>
                  </a:lnTo>
                  <a:lnTo>
                    <a:pt x="24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7" name="Rectangle 161">
              <a:extLst>
                <a:ext uri="{FF2B5EF4-FFF2-40B4-BE49-F238E27FC236}">
                  <a16:creationId xmlns:a16="http://schemas.microsoft.com/office/drawing/2014/main" id="{A960EE2E-BAD2-453F-A094-238529BEB46F}"/>
                </a:ext>
              </a:extLst>
            </p:cNvPr>
            <p:cNvSpPr>
              <a:spLocks noChangeArrowheads="1"/>
            </p:cNvSpPr>
            <p:nvPr/>
          </p:nvSpPr>
          <p:spPr bwMode="auto">
            <a:xfrm>
              <a:off x="3273" y="2922"/>
              <a:ext cx="245" cy="56"/>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8" name="Freeform 162">
              <a:extLst>
                <a:ext uri="{FF2B5EF4-FFF2-40B4-BE49-F238E27FC236}">
                  <a16:creationId xmlns:a16="http://schemas.microsoft.com/office/drawing/2014/main" id="{9B2E37DC-C24F-4FF6-B4C9-579AC9707123}"/>
                </a:ext>
              </a:extLst>
            </p:cNvPr>
            <p:cNvSpPr>
              <a:spLocks/>
            </p:cNvSpPr>
            <p:nvPr/>
          </p:nvSpPr>
          <p:spPr bwMode="auto">
            <a:xfrm>
              <a:off x="3273"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39" name="Freeform 163">
              <a:extLst>
                <a:ext uri="{FF2B5EF4-FFF2-40B4-BE49-F238E27FC236}">
                  <a16:creationId xmlns:a16="http://schemas.microsoft.com/office/drawing/2014/main" id="{01E9D5CC-2871-4867-8D8E-ED38302DD94F}"/>
                </a:ext>
              </a:extLst>
            </p:cNvPr>
            <p:cNvSpPr>
              <a:spLocks/>
            </p:cNvSpPr>
            <p:nvPr/>
          </p:nvSpPr>
          <p:spPr bwMode="auto">
            <a:xfrm>
              <a:off x="3518"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0" name="Freeform 164">
              <a:extLst>
                <a:ext uri="{FF2B5EF4-FFF2-40B4-BE49-F238E27FC236}">
                  <a16:creationId xmlns:a16="http://schemas.microsoft.com/office/drawing/2014/main" id="{AD0EAAF1-E740-4515-BEB0-53F1EEEE2EB5}"/>
                </a:ext>
              </a:extLst>
            </p:cNvPr>
            <p:cNvSpPr>
              <a:spLocks noEditPoints="1"/>
            </p:cNvSpPr>
            <p:nvPr/>
          </p:nvSpPr>
          <p:spPr bwMode="auto">
            <a:xfrm>
              <a:off x="3390" y="2973"/>
              <a:ext cx="10"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1" name="Freeform 165">
              <a:extLst>
                <a:ext uri="{FF2B5EF4-FFF2-40B4-BE49-F238E27FC236}">
                  <a16:creationId xmlns:a16="http://schemas.microsoft.com/office/drawing/2014/main" id="{D3EFBE8B-B17D-4C5E-BF93-01C3DFA902A1}"/>
                </a:ext>
              </a:extLst>
            </p:cNvPr>
            <p:cNvSpPr>
              <a:spLocks/>
            </p:cNvSpPr>
            <p:nvPr/>
          </p:nvSpPr>
          <p:spPr bwMode="auto">
            <a:xfrm>
              <a:off x="3885"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2" name="Freeform 166">
              <a:extLst>
                <a:ext uri="{FF2B5EF4-FFF2-40B4-BE49-F238E27FC236}">
                  <a16:creationId xmlns:a16="http://schemas.microsoft.com/office/drawing/2014/main" id="{A7446C22-A437-4EA5-B235-C76524AB49C3}"/>
                </a:ext>
              </a:extLst>
            </p:cNvPr>
            <p:cNvSpPr>
              <a:spLocks/>
            </p:cNvSpPr>
            <p:nvPr/>
          </p:nvSpPr>
          <p:spPr bwMode="auto">
            <a:xfrm>
              <a:off x="3640"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3" name="Freeform 167">
              <a:extLst>
                <a:ext uri="{FF2B5EF4-FFF2-40B4-BE49-F238E27FC236}">
                  <a16:creationId xmlns:a16="http://schemas.microsoft.com/office/drawing/2014/main" id="{25A81C39-D9A9-4200-871C-0C5526590635}"/>
                </a:ext>
              </a:extLst>
            </p:cNvPr>
            <p:cNvSpPr>
              <a:spLocks/>
            </p:cNvSpPr>
            <p:nvPr/>
          </p:nvSpPr>
          <p:spPr bwMode="auto">
            <a:xfrm>
              <a:off x="3640"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4" name="Freeform 168">
              <a:extLst>
                <a:ext uri="{FF2B5EF4-FFF2-40B4-BE49-F238E27FC236}">
                  <a16:creationId xmlns:a16="http://schemas.microsoft.com/office/drawing/2014/main" id="{C73FD83E-0D4F-498B-AD22-64E59D1B5477}"/>
                </a:ext>
              </a:extLst>
            </p:cNvPr>
            <p:cNvSpPr>
              <a:spLocks/>
            </p:cNvSpPr>
            <p:nvPr/>
          </p:nvSpPr>
          <p:spPr bwMode="auto">
            <a:xfrm>
              <a:off x="3640" y="2978"/>
              <a:ext cx="245" cy="1"/>
            </a:xfrm>
            <a:custGeom>
              <a:avLst/>
              <a:gdLst>
                <a:gd name="T0" fmla="*/ 245 w 245"/>
                <a:gd name="T1" fmla="*/ 0 w 245"/>
                <a:gd name="T2" fmla="*/ 245 w 245"/>
              </a:gdLst>
              <a:ahLst/>
              <a:cxnLst>
                <a:cxn ang="0">
                  <a:pos x="T0" y="0"/>
                </a:cxn>
                <a:cxn ang="0">
                  <a:pos x="T1" y="0"/>
                </a:cxn>
                <a:cxn ang="0">
                  <a:pos x="T2" y="0"/>
                </a:cxn>
              </a:cxnLst>
              <a:rect l="0" t="0" r="r" b="b"/>
              <a:pathLst>
                <a:path w="245">
                  <a:moveTo>
                    <a:pt x="245" y="0"/>
                  </a:moveTo>
                  <a:lnTo>
                    <a:pt x="0" y="0"/>
                  </a:lnTo>
                  <a:lnTo>
                    <a:pt x="2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5" name="Freeform 169">
              <a:extLst>
                <a:ext uri="{FF2B5EF4-FFF2-40B4-BE49-F238E27FC236}">
                  <a16:creationId xmlns:a16="http://schemas.microsoft.com/office/drawing/2014/main" id="{5C6F1BE3-70D2-4AC7-A4A8-6CA4D6A36CF5}"/>
                </a:ext>
              </a:extLst>
            </p:cNvPr>
            <p:cNvSpPr>
              <a:spLocks noEditPoints="1"/>
            </p:cNvSpPr>
            <p:nvPr/>
          </p:nvSpPr>
          <p:spPr bwMode="auto">
            <a:xfrm>
              <a:off x="3640" y="2922"/>
              <a:ext cx="245" cy="56"/>
            </a:xfrm>
            <a:custGeom>
              <a:avLst/>
              <a:gdLst>
                <a:gd name="T0" fmla="*/ 245 w 245"/>
                <a:gd name="T1" fmla="*/ 56 h 56"/>
                <a:gd name="T2" fmla="*/ 245 w 245"/>
                <a:gd name="T3" fmla="*/ 0 h 56"/>
                <a:gd name="T4" fmla="*/ 0 w 245"/>
                <a:gd name="T5" fmla="*/ 0 h 56"/>
                <a:gd name="T6" fmla="*/ 0 w 245"/>
                <a:gd name="T7" fmla="*/ 56 h 56"/>
                <a:gd name="T8" fmla="*/ 245 w 245"/>
                <a:gd name="T9" fmla="*/ 56 h 56"/>
                <a:gd name="T10" fmla="*/ 0 w 245"/>
                <a:gd name="T11" fmla="*/ 56 h 56"/>
                <a:gd name="T12" fmla="*/ 0 w 245"/>
                <a:gd name="T13" fmla="*/ 0 h 56"/>
                <a:gd name="T14" fmla="*/ 0 w 245"/>
                <a:gd name="T15" fmla="*/ 56 h 56"/>
                <a:gd name="T16" fmla="*/ 245 w 245"/>
                <a:gd name="T17" fmla="*/ 56 h 56"/>
                <a:gd name="T18" fmla="*/ 245 w 245"/>
                <a:gd name="T19" fmla="*/ 0 h 56"/>
                <a:gd name="T20" fmla="*/ 245 w 245"/>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56">
                  <a:moveTo>
                    <a:pt x="245" y="56"/>
                  </a:moveTo>
                  <a:lnTo>
                    <a:pt x="245" y="0"/>
                  </a:lnTo>
                  <a:lnTo>
                    <a:pt x="0" y="0"/>
                  </a:lnTo>
                  <a:lnTo>
                    <a:pt x="0" y="56"/>
                  </a:lnTo>
                  <a:lnTo>
                    <a:pt x="245" y="56"/>
                  </a:lnTo>
                  <a:close/>
                  <a:moveTo>
                    <a:pt x="0" y="56"/>
                  </a:moveTo>
                  <a:lnTo>
                    <a:pt x="0" y="0"/>
                  </a:lnTo>
                  <a:lnTo>
                    <a:pt x="0" y="56"/>
                  </a:lnTo>
                  <a:close/>
                  <a:moveTo>
                    <a:pt x="245" y="56"/>
                  </a:moveTo>
                  <a:lnTo>
                    <a:pt x="245" y="0"/>
                  </a:lnTo>
                  <a:lnTo>
                    <a:pt x="24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6" name="Rectangle 170">
              <a:extLst>
                <a:ext uri="{FF2B5EF4-FFF2-40B4-BE49-F238E27FC236}">
                  <a16:creationId xmlns:a16="http://schemas.microsoft.com/office/drawing/2014/main" id="{A5BC71D8-068F-4AD4-A26A-D6C9C38B0F9B}"/>
                </a:ext>
              </a:extLst>
            </p:cNvPr>
            <p:cNvSpPr>
              <a:spLocks noChangeArrowheads="1"/>
            </p:cNvSpPr>
            <p:nvPr/>
          </p:nvSpPr>
          <p:spPr bwMode="auto">
            <a:xfrm>
              <a:off x="3640" y="2922"/>
              <a:ext cx="245" cy="56"/>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7" name="Freeform 171">
              <a:extLst>
                <a:ext uri="{FF2B5EF4-FFF2-40B4-BE49-F238E27FC236}">
                  <a16:creationId xmlns:a16="http://schemas.microsoft.com/office/drawing/2014/main" id="{87BC6D64-AFC0-40F5-83B8-7ADEE7348EC1}"/>
                </a:ext>
              </a:extLst>
            </p:cNvPr>
            <p:cNvSpPr>
              <a:spLocks/>
            </p:cNvSpPr>
            <p:nvPr/>
          </p:nvSpPr>
          <p:spPr bwMode="auto">
            <a:xfrm>
              <a:off x="3640"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8" name="Freeform 172">
              <a:extLst>
                <a:ext uri="{FF2B5EF4-FFF2-40B4-BE49-F238E27FC236}">
                  <a16:creationId xmlns:a16="http://schemas.microsoft.com/office/drawing/2014/main" id="{8B76D243-81F1-4573-8F01-D30A20AEC584}"/>
                </a:ext>
              </a:extLst>
            </p:cNvPr>
            <p:cNvSpPr>
              <a:spLocks/>
            </p:cNvSpPr>
            <p:nvPr/>
          </p:nvSpPr>
          <p:spPr bwMode="auto">
            <a:xfrm>
              <a:off x="3885" y="2922"/>
              <a:ext cx="1" cy="56"/>
            </a:xfrm>
            <a:custGeom>
              <a:avLst/>
              <a:gdLst>
                <a:gd name="T0" fmla="*/ 56 h 56"/>
                <a:gd name="T1" fmla="*/ 0 h 56"/>
                <a:gd name="T2" fmla="*/ 56 h 56"/>
              </a:gdLst>
              <a:ahLst/>
              <a:cxnLst>
                <a:cxn ang="0">
                  <a:pos x="0" y="T0"/>
                </a:cxn>
                <a:cxn ang="0">
                  <a:pos x="0" y="T1"/>
                </a:cxn>
                <a:cxn ang="0">
                  <a:pos x="0" y="T2"/>
                </a:cxn>
              </a:cxnLst>
              <a:rect l="0" t="0" r="r" b="b"/>
              <a:pathLst>
                <a:path h="56">
                  <a:moveTo>
                    <a:pt x="0" y="56"/>
                  </a:moveTo>
                  <a:lnTo>
                    <a:pt x="0" y="0"/>
                  </a:lnTo>
                  <a:lnTo>
                    <a:pt x="0" y="5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49" name="Freeform 173">
              <a:extLst>
                <a:ext uri="{FF2B5EF4-FFF2-40B4-BE49-F238E27FC236}">
                  <a16:creationId xmlns:a16="http://schemas.microsoft.com/office/drawing/2014/main" id="{D5CDEA7C-0424-45FE-878C-E95C4C1255EE}"/>
                </a:ext>
              </a:extLst>
            </p:cNvPr>
            <p:cNvSpPr>
              <a:spLocks noEditPoints="1"/>
            </p:cNvSpPr>
            <p:nvPr/>
          </p:nvSpPr>
          <p:spPr bwMode="auto">
            <a:xfrm>
              <a:off x="3757" y="2973"/>
              <a:ext cx="11" cy="1254"/>
            </a:xfrm>
            <a:custGeom>
              <a:avLst/>
              <a:gdLst>
                <a:gd name="T0" fmla="*/ 16 w 16"/>
                <a:gd name="T1" fmla="*/ 8 h 2176"/>
                <a:gd name="T2" fmla="*/ 16 w 16"/>
                <a:gd name="T3" fmla="*/ 248 h 2176"/>
                <a:gd name="T4" fmla="*/ 8 w 16"/>
                <a:gd name="T5" fmla="*/ 256 h 2176"/>
                <a:gd name="T6" fmla="*/ 0 w 16"/>
                <a:gd name="T7" fmla="*/ 248 h 2176"/>
                <a:gd name="T8" fmla="*/ 0 w 16"/>
                <a:gd name="T9" fmla="*/ 8 h 2176"/>
                <a:gd name="T10" fmla="*/ 8 w 16"/>
                <a:gd name="T11" fmla="*/ 0 h 2176"/>
                <a:gd name="T12" fmla="*/ 16 w 16"/>
                <a:gd name="T13" fmla="*/ 8 h 2176"/>
                <a:gd name="T14" fmla="*/ 16 w 16"/>
                <a:gd name="T15" fmla="*/ 392 h 2176"/>
                <a:gd name="T16" fmla="*/ 16 w 16"/>
                <a:gd name="T17" fmla="*/ 632 h 2176"/>
                <a:gd name="T18" fmla="*/ 8 w 16"/>
                <a:gd name="T19" fmla="*/ 640 h 2176"/>
                <a:gd name="T20" fmla="*/ 0 w 16"/>
                <a:gd name="T21" fmla="*/ 632 h 2176"/>
                <a:gd name="T22" fmla="*/ 0 w 16"/>
                <a:gd name="T23" fmla="*/ 392 h 2176"/>
                <a:gd name="T24" fmla="*/ 8 w 16"/>
                <a:gd name="T25" fmla="*/ 384 h 2176"/>
                <a:gd name="T26" fmla="*/ 16 w 16"/>
                <a:gd name="T27" fmla="*/ 392 h 2176"/>
                <a:gd name="T28" fmla="*/ 16 w 16"/>
                <a:gd name="T29" fmla="*/ 776 h 2176"/>
                <a:gd name="T30" fmla="*/ 16 w 16"/>
                <a:gd name="T31" fmla="*/ 1016 h 2176"/>
                <a:gd name="T32" fmla="*/ 8 w 16"/>
                <a:gd name="T33" fmla="*/ 1024 h 2176"/>
                <a:gd name="T34" fmla="*/ 0 w 16"/>
                <a:gd name="T35" fmla="*/ 1016 h 2176"/>
                <a:gd name="T36" fmla="*/ 0 w 16"/>
                <a:gd name="T37" fmla="*/ 776 h 2176"/>
                <a:gd name="T38" fmla="*/ 8 w 16"/>
                <a:gd name="T39" fmla="*/ 768 h 2176"/>
                <a:gd name="T40" fmla="*/ 16 w 16"/>
                <a:gd name="T41" fmla="*/ 776 h 2176"/>
                <a:gd name="T42" fmla="*/ 16 w 16"/>
                <a:gd name="T43" fmla="*/ 1160 h 2176"/>
                <a:gd name="T44" fmla="*/ 16 w 16"/>
                <a:gd name="T45" fmla="*/ 1400 h 2176"/>
                <a:gd name="T46" fmla="*/ 8 w 16"/>
                <a:gd name="T47" fmla="*/ 1408 h 2176"/>
                <a:gd name="T48" fmla="*/ 0 w 16"/>
                <a:gd name="T49" fmla="*/ 1400 h 2176"/>
                <a:gd name="T50" fmla="*/ 0 w 16"/>
                <a:gd name="T51" fmla="*/ 1160 h 2176"/>
                <a:gd name="T52" fmla="*/ 8 w 16"/>
                <a:gd name="T53" fmla="*/ 1152 h 2176"/>
                <a:gd name="T54" fmla="*/ 16 w 16"/>
                <a:gd name="T55" fmla="*/ 1160 h 2176"/>
                <a:gd name="T56" fmla="*/ 16 w 16"/>
                <a:gd name="T57" fmla="*/ 1544 h 2176"/>
                <a:gd name="T58" fmla="*/ 16 w 16"/>
                <a:gd name="T59" fmla="*/ 1784 h 2176"/>
                <a:gd name="T60" fmla="*/ 8 w 16"/>
                <a:gd name="T61" fmla="*/ 1792 h 2176"/>
                <a:gd name="T62" fmla="*/ 0 w 16"/>
                <a:gd name="T63" fmla="*/ 1784 h 2176"/>
                <a:gd name="T64" fmla="*/ 0 w 16"/>
                <a:gd name="T65" fmla="*/ 1544 h 2176"/>
                <a:gd name="T66" fmla="*/ 8 w 16"/>
                <a:gd name="T67" fmla="*/ 1536 h 2176"/>
                <a:gd name="T68" fmla="*/ 16 w 16"/>
                <a:gd name="T69" fmla="*/ 1544 h 2176"/>
                <a:gd name="T70" fmla="*/ 16 w 16"/>
                <a:gd name="T71" fmla="*/ 1928 h 2176"/>
                <a:gd name="T72" fmla="*/ 16 w 16"/>
                <a:gd name="T73" fmla="*/ 2168 h 2176"/>
                <a:gd name="T74" fmla="*/ 8 w 16"/>
                <a:gd name="T75" fmla="*/ 2176 h 2176"/>
                <a:gd name="T76" fmla="*/ 0 w 16"/>
                <a:gd name="T77" fmla="*/ 2168 h 2176"/>
                <a:gd name="T78" fmla="*/ 0 w 16"/>
                <a:gd name="T79" fmla="*/ 1928 h 2176"/>
                <a:gd name="T80" fmla="*/ 8 w 16"/>
                <a:gd name="T81" fmla="*/ 1920 h 2176"/>
                <a:gd name="T82" fmla="*/ 16 w 16"/>
                <a:gd name="T83" fmla="*/ 192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2176">
                  <a:moveTo>
                    <a:pt x="16" y="8"/>
                  </a:moveTo>
                  <a:lnTo>
                    <a:pt x="16" y="248"/>
                  </a:lnTo>
                  <a:cubicBezTo>
                    <a:pt x="16" y="252"/>
                    <a:pt x="12" y="256"/>
                    <a:pt x="8" y="256"/>
                  </a:cubicBezTo>
                  <a:cubicBezTo>
                    <a:pt x="4" y="256"/>
                    <a:pt x="0" y="252"/>
                    <a:pt x="0" y="248"/>
                  </a:cubicBezTo>
                  <a:lnTo>
                    <a:pt x="0" y="8"/>
                  </a:lnTo>
                  <a:cubicBezTo>
                    <a:pt x="0" y="4"/>
                    <a:pt x="4" y="0"/>
                    <a:pt x="8" y="0"/>
                  </a:cubicBezTo>
                  <a:cubicBezTo>
                    <a:pt x="12" y="0"/>
                    <a:pt x="16" y="4"/>
                    <a:pt x="16" y="8"/>
                  </a:cubicBezTo>
                  <a:close/>
                  <a:moveTo>
                    <a:pt x="16" y="392"/>
                  </a:moveTo>
                  <a:lnTo>
                    <a:pt x="16" y="632"/>
                  </a:lnTo>
                  <a:cubicBezTo>
                    <a:pt x="16" y="636"/>
                    <a:pt x="12" y="640"/>
                    <a:pt x="8" y="640"/>
                  </a:cubicBezTo>
                  <a:cubicBezTo>
                    <a:pt x="4" y="640"/>
                    <a:pt x="0" y="636"/>
                    <a:pt x="0" y="632"/>
                  </a:cubicBezTo>
                  <a:lnTo>
                    <a:pt x="0" y="392"/>
                  </a:lnTo>
                  <a:cubicBezTo>
                    <a:pt x="0" y="388"/>
                    <a:pt x="4" y="384"/>
                    <a:pt x="8" y="384"/>
                  </a:cubicBezTo>
                  <a:cubicBezTo>
                    <a:pt x="12" y="384"/>
                    <a:pt x="16" y="388"/>
                    <a:pt x="16" y="392"/>
                  </a:cubicBezTo>
                  <a:close/>
                  <a:moveTo>
                    <a:pt x="16" y="776"/>
                  </a:moveTo>
                  <a:lnTo>
                    <a:pt x="16" y="1016"/>
                  </a:lnTo>
                  <a:cubicBezTo>
                    <a:pt x="16" y="1020"/>
                    <a:pt x="12" y="1024"/>
                    <a:pt x="8" y="1024"/>
                  </a:cubicBezTo>
                  <a:cubicBezTo>
                    <a:pt x="4" y="1024"/>
                    <a:pt x="0" y="1020"/>
                    <a:pt x="0" y="1016"/>
                  </a:cubicBezTo>
                  <a:lnTo>
                    <a:pt x="0" y="776"/>
                  </a:lnTo>
                  <a:cubicBezTo>
                    <a:pt x="0" y="772"/>
                    <a:pt x="4" y="768"/>
                    <a:pt x="8" y="768"/>
                  </a:cubicBezTo>
                  <a:cubicBezTo>
                    <a:pt x="12" y="768"/>
                    <a:pt x="16" y="772"/>
                    <a:pt x="16" y="776"/>
                  </a:cubicBezTo>
                  <a:close/>
                  <a:moveTo>
                    <a:pt x="16" y="1160"/>
                  </a:moveTo>
                  <a:lnTo>
                    <a:pt x="16" y="1400"/>
                  </a:lnTo>
                  <a:cubicBezTo>
                    <a:pt x="16" y="1404"/>
                    <a:pt x="12" y="1408"/>
                    <a:pt x="8" y="1408"/>
                  </a:cubicBezTo>
                  <a:cubicBezTo>
                    <a:pt x="4" y="1408"/>
                    <a:pt x="0" y="1404"/>
                    <a:pt x="0" y="1400"/>
                  </a:cubicBezTo>
                  <a:lnTo>
                    <a:pt x="0" y="1160"/>
                  </a:lnTo>
                  <a:cubicBezTo>
                    <a:pt x="0" y="1156"/>
                    <a:pt x="4" y="1152"/>
                    <a:pt x="8" y="1152"/>
                  </a:cubicBezTo>
                  <a:cubicBezTo>
                    <a:pt x="12" y="1152"/>
                    <a:pt x="16" y="1156"/>
                    <a:pt x="16" y="1160"/>
                  </a:cubicBezTo>
                  <a:close/>
                  <a:moveTo>
                    <a:pt x="16" y="1544"/>
                  </a:moveTo>
                  <a:lnTo>
                    <a:pt x="16" y="1784"/>
                  </a:lnTo>
                  <a:cubicBezTo>
                    <a:pt x="16" y="1788"/>
                    <a:pt x="12" y="1792"/>
                    <a:pt x="8" y="1792"/>
                  </a:cubicBezTo>
                  <a:cubicBezTo>
                    <a:pt x="4" y="1792"/>
                    <a:pt x="0" y="1788"/>
                    <a:pt x="0" y="1784"/>
                  </a:cubicBezTo>
                  <a:lnTo>
                    <a:pt x="0" y="1544"/>
                  </a:lnTo>
                  <a:cubicBezTo>
                    <a:pt x="0" y="1540"/>
                    <a:pt x="4" y="1536"/>
                    <a:pt x="8" y="1536"/>
                  </a:cubicBezTo>
                  <a:cubicBezTo>
                    <a:pt x="12" y="1536"/>
                    <a:pt x="16" y="1540"/>
                    <a:pt x="16" y="1544"/>
                  </a:cubicBezTo>
                  <a:close/>
                  <a:moveTo>
                    <a:pt x="16" y="1928"/>
                  </a:moveTo>
                  <a:lnTo>
                    <a:pt x="16" y="2168"/>
                  </a:lnTo>
                  <a:cubicBezTo>
                    <a:pt x="16" y="2172"/>
                    <a:pt x="12" y="2176"/>
                    <a:pt x="8" y="2176"/>
                  </a:cubicBezTo>
                  <a:cubicBezTo>
                    <a:pt x="4" y="2176"/>
                    <a:pt x="0" y="2172"/>
                    <a:pt x="0" y="2168"/>
                  </a:cubicBezTo>
                  <a:lnTo>
                    <a:pt x="0" y="1928"/>
                  </a:lnTo>
                  <a:cubicBezTo>
                    <a:pt x="0" y="1924"/>
                    <a:pt x="4" y="1920"/>
                    <a:pt x="8" y="1920"/>
                  </a:cubicBezTo>
                  <a:cubicBezTo>
                    <a:pt x="12" y="1920"/>
                    <a:pt x="16" y="1924"/>
                    <a:pt x="16" y="1928"/>
                  </a:cubicBezTo>
                  <a:close/>
                </a:path>
              </a:pathLst>
            </a:custGeom>
            <a:solidFill>
              <a:srgbClr val="000000"/>
            </a:solidFill>
            <a:ln w="15875"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0" name="Rectangle 174">
              <a:extLst>
                <a:ext uri="{FF2B5EF4-FFF2-40B4-BE49-F238E27FC236}">
                  <a16:creationId xmlns:a16="http://schemas.microsoft.com/office/drawing/2014/main" id="{D113EDF7-B89D-4216-8234-DB80CFB43E9D}"/>
                </a:ext>
              </a:extLst>
            </p:cNvPr>
            <p:cNvSpPr>
              <a:spLocks noChangeArrowheads="1"/>
            </p:cNvSpPr>
            <p:nvPr/>
          </p:nvSpPr>
          <p:spPr bwMode="auto">
            <a:xfrm>
              <a:off x="2979" y="3420"/>
              <a:ext cx="98" cy="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1" name="Rectangle 175">
              <a:extLst>
                <a:ext uri="{FF2B5EF4-FFF2-40B4-BE49-F238E27FC236}">
                  <a16:creationId xmlns:a16="http://schemas.microsoft.com/office/drawing/2014/main" id="{F90A3B02-B3C0-4604-9BE4-2DD6FB010AF2}"/>
                </a:ext>
              </a:extLst>
            </p:cNvPr>
            <p:cNvSpPr>
              <a:spLocks noChangeArrowheads="1"/>
            </p:cNvSpPr>
            <p:nvPr/>
          </p:nvSpPr>
          <p:spPr bwMode="auto">
            <a:xfrm>
              <a:off x="2979" y="3420"/>
              <a:ext cx="98" cy="5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2" name="Rectangle 176">
              <a:extLst>
                <a:ext uri="{FF2B5EF4-FFF2-40B4-BE49-F238E27FC236}">
                  <a16:creationId xmlns:a16="http://schemas.microsoft.com/office/drawing/2014/main" id="{6F507D95-A752-469B-8111-28C21FDFA1B3}"/>
                </a:ext>
              </a:extLst>
            </p:cNvPr>
            <p:cNvSpPr>
              <a:spLocks noChangeArrowheads="1"/>
            </p:cNvSpPr>
            <p:nvPr/>
          </p:nvSpPr>
          <p:spPr bwMode="auto">
            <a:xfrm>
              <a:off x="3346" y="3641"/>
              <a:ext cx="98"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3" name="Rectangle 177">
              <a:extLst>
                <a:ext uri="{FF2B5EF4-FFF2-40B4-BE49-F238E27FC236}">
                  <a16:creationId xmlns:a16="http://schemas.microsoft.com/office/drawing/2014/main" id="{67F9581F-E594-4DEE-BE05-334034695E19}"/>
                </a:ext>
              </a:extLst>
            </p:cNvPr>
            <p:cNvSpPr>
              <a:spLocks noChangeArrowheads="1"/>
            </p:cNvSpPr>
            <p:nvPr/>
          </p:nvSpPr>
          <p:spPr bwMode="auto">
            <a:xfrm>
              <a:off x="3346" y="3641"/>
              <a:ext cx="98" cy="222"/>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4" name="Line 178">
              <a:extLst>
                <a:ext uri="{FF2B5EF4-FFF2-40B4-BE49-F238E27FC236}">
                  <a16:creationId xmlns:a16="http://schemas.microsoft.com/office/drawing/2014/main" id="{F808AC23-2B03-48BB-9D64-5A1404DF8DB8}"/>
                </a:ext>
              </a:extLst>
            </p:cNvPr>
            <p:cNvSpPr>
              <a:spLocks noChangeShapeType="1"/>
            </p:cNvSpPr>
            <p:nvPr/>
          </p:nvSpPr>
          <p:spPr bwMode="auto">
            <a:xfrm>
              <a:off x="3077" y="3641"/>
              <a:ext cx="269"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5" name="Freeform 179">
              <a:extLst>
                <a:ext uri="{FF2B5EF4-FFF2-40B4-BE49-F238E27FC236}">
                  <a16:creationId xmlns:a16="http://schemas.microsoft.com/office/drawing/2014/main" id="{87542B08-B9A1-4C0D-8911-053E439A182F}"/>
                </a:ext>
              </a:extLst>
            </p:cNvPr>
            <p:cNvSpPr>
              <a:spLocks/>
            </p:cNvSpPr>
            <p:nvPr/>
          </p:nvSpPr>
          <p:spPr bwMode="auto">
            <a:xfrm>
              <a:off x="3234" y="3607"/>
              <a:ext cx="112" cy="68"/>
            </a:xfrm>
            <a:custGeom>
              <a:avLst/>
              <a:gdLst>
                <a:gd name="T0" fmla="*/ 0 w 112"/>
                <a:gd name="T1" fmla="*/ 68 h 68"/>
                <a:gd name="T2" fmla="*/ 112 w 112"/>
                <a:gd name="T3" fmla="*/ 34 h 68"/>
                <a:gd name="T4" fmla="*/ 0 w 112"/>
                <a:gd name="T5" fmla="*/ 0 h 68"/>
              </a:gdLst>
              <a:ahLst/>
              <a:cxnLst>
                <a:cxn ang="0">
                  <a:pos x="T0" y="T1"/>
                </a:cxn>
                <a:cxn ang="0">
                  <a:pos x="T2" y="T3"/>
                </a:cxn>
                <a:cxn ang="0">
                  <a:pos x="T4" y="T5"/>
                </a:cxn>
              </a:cxnLst>
              <a:rect l="0" t="0" r="r" b="b"/>
              <a:pathLst>
                <a:path w="112" h="68">
                  <a:moveTo>
                    <a:pt x="0" y="68"/>
                  </a:moveTo>
                  <a:lnTo>
                    <a:pt x="112"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6" name="Line 180">
              <a:extLst>
                <a:ext uri="{FF2B5EF4-FFF2-40B4-BE49-F238E27FC236}">
                  <a16:creationId xmlns:a16="http://schemas.microsoft.com/office/drawing/2014/main" id="{65731B3A-FE6F-4256-82DC-D686508F984A}"/>
                </a:ext>
              </a:extLst>
            </p:cNvPr>
            <p:cNvSpPr>
              <a:spLocks noChangeShapeType="1"/>
            </p:cNvSpPr>
            <p:nvPr/>
          </p:nvSpPr>
          <p:spPr bwMode="auto">
            <a:xfrm>
              <a:off x="3444" y="3752"/>
              <a:ext cx="188"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741557" name="Freeform 181">
              <a:extLst>
                <a:ext uri="{FF2B5EF4-FFF2-40B4-BE49-F238E27FC236}">
                  <a16:creationId xmlns:a16="http://schemas.microsoft.com/office/drawing/2014/main" id="{7AAB1518-2C38-4202-9FC4-8B9FEDE8071F}"/>
                </a:ext>
              </a:extLst>
            </p:cNvPr>
            <p:cNvSpPr>
              <a:spLocks/>
            </p:cNvSpPr>
            <p:nvPr/>
          </p:nvSpPr>
          <p:spPr bwMode="auto">
            <a:xfrm>
              <a:off x="3519" y="3718"/>
              <a:ext cx="113" cy="68"/>
            </a:xfrm>
            <a:custGeom>
              <a:avLst/>
              <a:gdLst>
                <a:gd name="T0" fmla="*/ 0 w 113"/>
                <a:gd name="T1" fmla="*/ 68 h 68"/>
                <a:gd name="T2" fmla="*/ 113 w 113"/>
                <a:gd name="T3" fmla="*/ 34 h 68"/>
                <a:gd name="T4" fmla="*/ 0 w 113"/>
                <a:gd name="T5" fmla="*/ 0 h 68"/>
              </a:gdLst>
              <a:ahLst/>
              <a:cxnLst>
                <a:cxn ang="0">
                  <a:pos x="T0" y="T1"/>
                </a:cxn>
                <a:cxn ang="0">
                  <a:pos x="T2" y="T3"/>
                </a:cxn>
                <a:cxn ang="0">
                  <a:pos x="T4" y="T5"/>
                </a:cxn>
              </a:cxnLst>
              <a:rect l="0" t="0" r="r" b="b"/>
              <a:pathLst>
                <a:path w="113" h="68">
                  <a:moveTo>
                    <a:pt x="0" y="68"/>
                  </a:moveTo>
                  <a:lnTo>
                    <a:pt x="113" y="3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pic>
          <p:nvPicPr>
            <p:cNvPr id="741558" name="Picture 182">
              <a:extLst>
                <a:ext uri="{FF2B5EF4-FFF2-40B4-BE49-F238E27FC236}">
                  <a16:creationId xmlns:a16="http://schemas.microsoft.com/office/drawing/2014/main" id="{422C66C0-41E8-4471-95E9-4076BF96E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 y="1257"/>
              <a:ext cx="4317" cy="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41560" name="Picture 184">
            <a:extLst>
              <a:ext uri="{FF2B5EF4-FFF2-40B4-BE49-F238E27FC236}">
                <a16:creationId xmlns:a16="http://schemas.microsoft.com/office/drawing/2014/main" id="{774BCDBE-9603-4A9B-9435-F78C39E84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4038"/>
            <a:ext cx="4495800" cy="376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a:extLst>
              <a:ext uri="{FF2B5EF4-FFF2-40B4-BE49-F238E27FC236}">
                <a16:creationId xmlns:a16="http://schemas.microsoft.com/office/drawing/2014/main" id="{1CF566C4-3ADA-4632-B3BF-4DC4F9E65D3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9E55E0-0EDD-482D-8EB2-F4CBDA92950B}"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696322" name="Rectangle 2">
            <a:extLst>
              <a:ext uri="{FF2B5EF4-FFF2-40B4-BE49-F238E27FC236}">
                <a16:creationId xmlns:a16="http://schemas.microsoft.com/office/drawing/2014/main" id="{450581A7-C32D-41EF-8983-A9593F0C2A0D}"/>
              </a:ext>
            </a:extLst>
          </p:cNvPr>
          <p:cNvSpPr>
            <a:spLocks noGrp="1" noChangeArrowheads="1"/>
          </p:cNvSpPr>
          <p:nvPr>
            <p:ph type="title"/>
          </p:nvPr>
        </p:nvSpPr>
        <p:spPr/>
        <p:txBody>
          <a:bodyPr/>
          <a:lstStyle/>
          <a:p>
            <a:r>
              <a:rPr lang="en-US" altLang="ko-KR">
                <a:ea typeface="굴림" panose="020B0600000101010101" pitchFamily="50" charset="-127"/>
              </a:rPr>
              <a:t>linking sequence diagrams</a:t>
            </a:r>
          </a:p>
        </p:txBody>
      </p:sp>
      <p:sp>
        <p:nvSpPr>
          <p:cNvPr id="696323" name="Rectangle 3">
            <a:extLst>
              <a:ext uri="{FF2B5EF4-FFF2-40B4-BE49-F238E27FC236}">
                <a16:creationId xmlns:a16="http://schemas.microsoft.com/office/drawing/2014/main" id="{A39DB284-824B-4ACB-A3A8-6E53DC23C773}"/>
              </a:ext>
            </a:extLst>
          </p:cNvPr>
          <p:cNvSpPr>
            <a:spLocks noGrp="1" noChangeArrowheads="1"/>
          </p:cNvSpPr>
          <p:nvPr>
            <p:ph type="body" idx="1"/>
          </p:nvPr>
        </p:nvSpPr>
        <p:spPr/>
        <p:txBody>
          <a:bodyPr/>
          <a:lstStyle/>
          <a:p>
            <a:pPr>
              <a:lnSpc>
                <a:spcPct val="90000"/>
              </a:lnSpc>
            </a:pPr>
            <a:r>
              <a:rPr lang="en-US" altLang="ko-KR" sz="2800">
                <a:ea typeface="굴림" panose="020B0600000101010101" pitchFamily="50" charset="-127"/>
              </a:rPr>
              <a:t>if one sequence diagram is too large or refers to another diagram, indicate it with either:</a:t>
            </a:r>
          </a:p>
          <a:p>
            <a:pPr lvl="1">
              <a:lnSpc>
                <a:spcPct val="90000"/>
              </a:lnSpc>
            </a:pPr>
            <a:r>
              <a:rPr lang="en-US" altLang="ko-KR" sz="2400">
                <a:ea typeface="굴림" panose="020B0600000101010101" pitchFamily="50" charset="-127"/>
              </a:rPr>
              <a:t>an unfinished arrow and comment</a:t>
            </a:r>
          </a:p>
          <a:p>
            <a:pPr lvl="1">
              <a:lnSpc>
                <a:spcPct val="90000"/>
              </a:lnSpc>
            </a:pPr>
            <a:r>
              <a:rPr lang="en-US" altLang="ko-KR" sz="2400">
                <a:ea typeface="굴림" panose="020B0600000101010101" pitchFamily="50" charset="-127"/>
              </a:rPr>
              <a:t>a "ref" frame that names the other diagram</a:t>
            </a:r>
          </a:p>
          <a:p>
            <a:pPr lvl="1">
              <a:lnSpc>
                <a:spcPct val="90000"/>
              </a:lnSpc>
            </a:pPr>
            <a:r>
              <a:rPr lang="en-US" altLang="ko-KR" sz="2400">
                <a:ea typeface="굴림" panose="020B0600000101010101" pitchFamily="50" charset="-127"/>
              </a:rPr>
              <a:t>when would this occur in our system?</a:t>
            </a:r>
          </a:p>
        </p:txBody>
      </p:sp>
      <p:graphicFrame>
        <p:nvGraphicFramePr>
          <p:cNvPr id="696324" name="Object 4">
            <a:extLst>
              <a:ext uri="{FF2B5EF4-FFF2-40B4-BE49-F238E27FC236}">
                <a16:creationId xmlns:a16="http://schemas.microsoft.com/office/drawing/2014/main" id="{08032F38-D8E6-4FDB-A713-441A9F13D75C}"/>
              </a:ext>
            </a:extLst>
          </p:cNvPr>
          <p:cNvGraphicFramePr>
            <a:graphicFrameLocks noChangeAspect="1"/>
          </p:cNvGraphicFramePr>
          <p:nvPr/>
        </p:nvGraphicFramePr>
        <p:xfrm>
          <a:off x="4484688" y="3886200"/>
          <a:ext cx="4659312" cy="2644775"/>
        </p:xfrm>
        <a:graphic>
          <a:graphicData uri="http://schemas.openxmlformats.org/presentationml/2006/ole">
            <mc:AlternateContent xmlns:mc="http://schemas.openxmlformats.org/markup-compatibility/2006">
              <mc:Choice xmlns:v="urn:schemas-microsoft-com:vml" Requires="v">
                <p:oleObj spid="_x0000_s4102" name="Bitmap Image" r:id="rId3" imgW="4632381" imgH="2629128" progId="Paint.Picture">
                  <p:embed/>
                </p:oleObj>
              </mc:Choice>
              <mc:Fallback>
                <p:oleObj name="Bitmap Image" r:id="rId3" imgW="4632381" imgH="2629128" progId="Paint.Picture">
                  <p:embed/>
                  <p:pic>
                    <p:nvPicPr>
                      <p:cNvPr id="696324" name="Object 4">
                        <a:extLst>
                          <a:ext uri="{FF2B5EF4-FFF2-40B4-BE49-F238E27FC236}">
                            <a16:creationId xmlns:a16="http://schemas.microsoft.com/office/drawing/2014/main" id="{08032F38-D8E6-4FDB-A713-441A9F13D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688" y="3886200"/>
                        <a:ext cx="4659312"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25" name="Object 5">
            <a:extLst>
              <a:ext uri="{FF2B5EF4-FFF2-40B4-BE49-F238E27FC236}">
                <a16:creationId xmlns:a16="http://schemas.microsoft.com/office/drawing/2014/main" id="{AA01341A-6FD4-41FC-B922-526414C087C4}"/>
              </a:ext>
            </a:extLst>
          </p:cNvPr>
          <p:cNvGraphicFramePr>
            <a:graphicFrameLocks noChangeAspect="1"/>
          </p:cNvGraphicFramePr>
          <p:nvPr/>
        </p:nvGraphicFramePr>
        <p:xfrm>
          <a:off x="0" y="4102100"/>
          <a:ext cx="3657600" cy="2755900"/>
        </p:xfrm>
        <a:graphic>
          <a:graphicData uri="http://schemas.openxmlformats.org/presentationml/2006/ole">
            <mc:AlternateContent xmlns:mc="http://schemas.openxmlformats.org/markup-compatibility/2006">
              <mc:Choice xmlns:v="urn:schemas-microsoft-com:vml" Requires="v">
                <p:oleObj spid="_x0000_s4103" name="Visio" r:id="rId5" imgW="2317763" imgH="1746209" progId="Visio.Drawing.11">
                  <p:embed/>
                </p:oleObj>
              </mc:Choice>
              <mc:Fallback>
                <p:oleObj name="Visio" r:id="rId5" imgW="2317763" imgH="1746209" progId="Visio.Drawing.11">
                  <p:embed/>
                  <p:pic>
                    <p:nvPicPr>
                      <p:cNvPr id="696325" name="Object 5">
                        <a:extLst>
                          <a:ext uri="{FF2B5EF4-FFF2-40B4-BE49-F238E27FC236}">
                            <a16:creationId xmlns:a16="http://schemas.microsoft.com/office/drawing/2014/main" id="{AA01341A-6FD4-41FC-B922-526414C087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02100"/>
                        <a:ext cx="36576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27" name="Line 7">
            <a:extLst>
              <a:ext uri="{FF2B5EF4-FFF2-40B4-BE49-F238E27FC236}">
                <a16:creationId xmlns:a16="http://schemas.microsoft.com/office/drawing/2014/main" id="{4B3DF228-B05C-4BF0-8F94-E365CA809BE8}"/>
              </a:ext>
            </a:extLst>
          </p:cNvPr>
          <p:cNvSpPr>
            <a:spLocks noChangeShapeType="1"/>
          </p:cNvSpPr>
          <p:nvPr/>
        </p:nvSpPr>
        <p:spPr bwMode="auto">
          <a:xfrm flipH="1">
            <a:off x="4038600" y="3581400"/>
            <a:ext cx="381000" cy="3124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4DBE713-99AD-4BF8-9781-FF1FFF6A84EB}"/>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E211B7-2A23-43D2-A464-27460197CCF8}" type="slidenum">
              <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ko-KR" sz="1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742402" name="Rectangle 2">
            <a:extLst>
              <a:ext uri="{FF2B5EF4-FFF2-40B4-BE49-F238E27FC236}">
                <a16:creationId xmlns:a16="http://schemas.microsoft.com/office/drawing/2014/main" id="{C6577444-F4C8-4F27-A23F-571C47D7C583}"/>
              </a:ext>
            </a:extLst>
          </p:cNvPr>
          <p:cNvSpPr>
            <a:spLocks noGrp="1" noChangeArrowheads="1"/>
          </p:cNvSpPr>
          <p:nvPr>
            <p:ph type="title"/>
          </p:nvPr>
        </p:nvSpPr>
        <p:spPr/>
        <p:txBody>
          <a:bodyPr/>
          <a:lstStyle/>
          <a:p>
            <a:r>
              <a:rPr lang="en-US" altLang="ko-KR">
                <a:ea typeface="굴림" panose="020B0600000101010101" pitchFamily="50" charset="-127"/>
              </a:rPr>
              <a:t>Example sequence diagram</a:t>
            </a:r>
          </a:p>
        </p:txBody>
      </p:sp>
      <p:graphicFrame>
        <p:nvGraphicFramePr>
          <p:cNvPr id="742404" name="Object 4">
            <a:extLst>
              <a:ext uri="{FF2B5EF4-FFF2-40B4-BE49-F238E27FC236}">
                <a16:creationId xmlns:a16="http://schemas.microsoft.com/office/drawing/2014/main" id="{569FDD3D-65C9-4BFB-9F3F-66D31A66E0F3}"/>
              </a:ext>
            </a:extLst>
          </p:cNvPr>
          <p:cNvGraphicFramePr>
            <a:graphicFrameLocks noChangeAspect="1"/>
          </p:cNvGraphicFramePr>
          <p:nvPr/>
        </p:nvGraphicFramePr>
        <p:xfrm>
          <a:off x="381000" y="1363663"/>
          <a:ext cx="8305800" cy="5494337"/>
        </p:xfrm>
        <a:graphic>
          <a:graphicData uri="http://schemas.openxmlformats.org/presentationml/2006/ole">
            <mc:AlternateContent xmlns:mc="http://schemas.openxmlformats.org/markup-compatibility/2006">
              <mc:Choice xmlns:v="urn:schemas-microsoft-com:vml" Requires="v">
                <p:oleObj spid="_x0000_s5124" name="Visio" r:id="rId3" imgW="5575273" imgH="3689378" progId="Visio.Drawing.11">
                  <p:embed/>
                </p:oleObj>
              </mc:Choice>
              <mc:Fallback>
                <p:oleObj name="Visio" r:id="rId3" imgW="5575273" imgH="3689378" progId="Visio.Drawing.11">
                  <p:embed/>
                  <p:pic>
                    <p:nvPicPr>
                      <p:cNvPr id="742404" name="Object 4">
                        <a:extLst>
                          <a:ext uri="{FF2B5EF4-FFF2-40B4-BE49-F238E27FC236}">
                            <a16:creationId xmlns:a16="http://schemas.microsoft.com/office/drawing/2014/main" id="{569FDD3D-65C9-4BFB-9F3F-66D31A66E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63663"/>
                        <a:ext cx="8305800"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17BF4FE6-AC58-4DE6-9DCD-DFDD1C20172B}"/>
              </a:ext>
            </a:extLst>
          </p:cNvPr>
          <p:cNvSpPr>
            <a:spLocks noGrp="1"/>
          </p:cNvSpPr>
          <p:nvPr>
            <p:ph type="sldNum" sz="quarter" idx="10"/>
          </p:nvPr>
        </p:nvSpPr>
        <p:spPr/>
        <p:txBody>
          <a:bodyPr/>
          <a:lstStyle/>
          <a:p>
            <a:fld id="{C8BD15B7-CCEF-4BFA-AB6C-FEFCACCA61B9}" type="slidenum">
              <a:rPr lang="en-US" altLang="ko-KR"/>
              <a:pPr/>
              <a:t>5</a:t>
            </a:fld>
            <a:endParaRPr lang="en-US" altLang="ko-KR"/>
          </a:p>
        </p:txBody>
      </p:sp>
      <p:sp>
        <p:nvSpPr>
          <p:cNvPr id="531458" name="Rectangle 2">
            <a:extLst>
              <a:ext uri="{FF2B5EF4-FFF2-40B4-BE49-F238E27FC236}">
                <a16:creationId xmlns:a16="http://schemas.microsoft.com/office/drawing/2014/main" id="{C55B449A-FD41-4C57-B840-57FE9D9CF473}"/>
              </a:ext>
            </a:extLst>
          </p:cNvPr>
          <p:cNvSpPr>
            <a:spLocks noGrp="1" noChangeArrowheads="1"/>
          </p:cNvSpPr>
          <p:nvPr>
            <p:ph type="title"/>
          </p:nvPr>
        </p:nvSpPr>
        <p:spPr/>
        <p:txBody>
          <a:bodyPr/>
          <a:lstStyle/>
          <a:p>
            <a:r>
              <a:rPr lang="en-US" altLang="ko-KR">
                <a:ea typeface="굴림" panose="020B0600000101010101" pitchFamily="50" charset="-127"/>
              </a:rPr>
              <a:t>Ad-hoc software development</a:t>
            </a:r>
          </a:p>
        </p:txBody>
      </p:sp>
      <p:sp>
        <p:nvSpPr>
          <p:cNvPr id="531459" name="Rectangle 3">
            <a:extLst>
              <a:ext uri="{FF2B5EF4-FFF2-40B4-BE49-F238E27FC236}">
                <a16:creationId xmlns:a16="http://schemas.microsoft.com/office/drawing/2014/main" id="{D777E1B3-35D5-477E-92C1-26168B2C5DB8}"/>
              </a:ext>
            </a:extLst>
          </p:cNvPr>
          <p:cNvSpPr>
            <a:spLocks noGrp="1" noChangeArrowheads="1"/>
          </p:cNvSpPr>
          <p:nvPr>
            <p:ph type="body" idx="1"/>
          </p:nvPr>
        </p:nvSpPr>
        <p:spPr/>
        <p:txBody>
          <a:bodyPr/>
          <a:lstStyle/>
          <a:p>
            <a:r>
              <a:rPr lang="en-US" altLang="ko-KR" b="1">
                <a:ea typeface="굴림" panose="020B0600000101010101" pitchFamily="50" charset="-127"/>
              </a:rPr>
              <a:t>ad-hoc development</a:t>
            </a:r>
            <a:r>
              <a:rPr lang="en-US" altLang="ko-KR">
                <a:ea typeface="굴림" panose="020B0600000101010101" pitchFamily="50" charset="-127"/>
              </a:rPr>
              <a:t>: creating software without any formal guidelines or process</a:t>
            </a:r>
          </a:p>
          <a:p>
            <a:endParaRPr lang="en-US" altLang="ko-KR">
              <a:ea typeface="굴림" panose="020B0600000101010101" pitchFamily="50" charset="-127"/>
            </a:endParaRPr>
          </a:p>
          <a:p>
            <a:r>
              <a:rPr lang="en-US" altLang="ko-KR">
                <a:ea typeface="굴림" panose="020B0600000101010101" pitchFamily="50" charset="-127"/>
              </a:rPr>
              <a:t>what are some disadvantages of ad-hoc development?</a:t>
            </a:r>
          </a:p>
        </p:txBody>
      </p:sp>
      <p:sp>
        <p:nvSpPr>
          <p:cNvPr id="531461" name="Text Box 5">
            <a:extLst>
              <a:ext uri="{FF2B5EF4-FFF2-40B4-BE49-F238E27FC236}">
                <a16:creationId xmlns:a16="http://schemas.microsoft.com/office/drawing/2014/main" id="{DB58249D-C934-4107-80A3-D01415B09882}"/>
              </a:ext>
            </a:extLst>
          </p:cNvPr>
          <p:cNvSpPr txBox="1">
            <a:spLocks noChangeArrowheads="1"/>
          </p:cNvSpPr>
          <p:nvPr/>
        </p:nvSpPr>
        <p:spPr bwMode="auto">
          <a:xfrm>
            <a:off x="0" y="4038600"/>
            <a:ext cx="91440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defRPr>
            </a:lvl1pPr>
            <a:lvl2pPr marL="630238" indent="-173038" eaLnBrk="0" hangingPunct="0">
              <a:defRPr kumimoji="1" sz="2400">
                <a:solidFill>
                  <a:schemeClr val="tx1"/>
                </a:solidFill>
                <a:latin typeface="Times New Roman" panose="02020603050405020304" pitchFamily="18" charset="0"/>
              </a:defRPr>
            </a:lvl2pPr>
            <a:lvl3pPr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some important actions (testing, design) may go ignored</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not clear when to start or stop doing each task</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does not scale well to multiple people</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not easy to review or evaluate one's work</a:t>
            </a:r>
          </a:p>
          <a:p>
            <a:pPr lvl="1" eaLnBrk="1" hangingPunct="1">
              <a:spcBef>
                <a:spcPct val="20000"/>
              </a:spcBef>
              <a:buClr>
                <a:schemeClr val="hlink"/>
              </a:buClr>
              <a:buSzPct val="55000"/>
              <a:buFont typeface="Wingdings" panose="05000000000000000000" pitchFamily="2" charset="2"/>
              <a:buChar char="n"/>
            </a:pPr>
            <a:endParaRPr kumimoji="0" lang="en-US" altLang="ko-KR" sz="2800">
              <a:latin typeface="Tahoma" panose="020B0604030504040204" pitchFamily="34" charset="0"/>
              <a:ea typeface="굴림" panose="020B0600000101010101" pitchFamily="50" charset="-127"/>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 calcmode="lin" valueType="num">
                                      <p:cBhvr additive="base">
                                        <p:cTn id="7" dur="500" fill="hold"/>
                                        <p:tgtEl>
                                          <p:spTgt spid="531461"/>
                                        </p:tgtEl>
                                        <p:attrNameLst>
                                          <p:attrName>ppt_x</p:attrName>
                                        </p:attrNameLst>
                                      </p:cBhvr>
                                      <p:tavLst>
                                        <p:tav tm="0">
                                          <p:val>
                                            <p:strVal val="#ppt_x"/>
                                          </p:val>
                                        </p:tav>
                                        <p:tav tm="100000">
                                          <p:val>
                                            <p:strVal val="#ppt_x"/>
                                          </p:val>
                                        </p:tav>
                                      </p:tavLst>
                                    </p:anim>
                                    <p:anim calcmode="lin" valueType="num">
                                      <p:cBhvr additive="base">
                                        <p:cTn id="8" dur="500" fill="hold"/>
                                        <p:tgtEl>
                                          <p:spTgt spid="531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17BF4FE6-AC58-4DE6-9DCD-DFDD1C20172B}"/>
              </a:ext>
            </a:extLst>
          </p:cNvPr>
          <p:cNvSpPr>
            <a:spLocks noGrp="1"/>
          </p:cNvSpPr>
          <p:nvPr>
            <p:ph type="sldNum" sz="quarter" idx="10"/>
          </p:nvPr>
        </p:nvSpPr>
        <p:spPr/>
        <p:txBody>
          <a:bodyPr/>
          <a:lstStyle/>
          <a:p>
            <a:fld id="{C8BD15B7-CCEF-4BFA-AB6C-FEFCACCA61B9}" type="slidenum">
              <a:rPr lang="en-US" altLang="ko-KR"/>
              <a:pPr/>
              <a:t>6</a:t>
            </a:fld>
            <a:endParaRPr lang="en-US" altLang="ko-KR"/>
          </a:p>
        </p:txBody>
      </p:sp>
      <p:sp>
        <p:nvSpPr>
          <p:cNvPr id="531458" name="Rectangle 2">
            <a:extLst>
              <a:ext uri="{FF2B5EF4-FFF2-40B4-BE49-F238E27FC236}">
                <a16:creationId xmlns:a16="http://schemas.microsoft.com/office/drawing/2014/main" id="{C55B449A-FD41-4C57-B840-57FE9D9CF473}"/>
              </a:ext>
            </a:extLst>
          </p:cNvPr>
          <p:cNvSpPr>
            <a:spLocks noGrp="1" noChangeArrowheads="1"/>
          </p:cNvSpPr>
          <p:nvPr>
            <p:ph type="title"/>
          </p:nvPr>
        </p:nvSpPr>
        <p:spPr/>
        <p:txBody>
          <a:bodyPr/>
          <a:lstStyle/>
          <a:p>
            <a:r>
              <a:rPr lang="en-US" altLang="ko-KR">
                <a:ea typeface="굴림" panose="020B0600000101010101" pitchFamily="50" charset="-127"/>
              </a:rPr>
              <a:t>Ad-hoc software development</a:t>
            </a:r>
          </a:p>
        </p:txBody>
      </p:sp>
      <p:sp>
        <p:nvSpPr>
          <p:cNvPr id="531459" name="Rectangle 3">
            <a:extLst>
              <a:ext uri="{FF2B5EF4-FFF2-40B4-BE49-F238E27FC236}">
                <a16:creationId xmlns:a16="http://schemas.microsoft.com/office/drawing/2014/main" id="{D777E1B3-35D5-477E-92C1-26168B2C5DB8}"/>
              </a:ext>
            </a:extLst>
          </p:cNvPr>
          <p:cNvSpPr>
            <a:spLocks noGrp="1" noChangeArrowheads="1"/>
          </p:cNvSpPr>
          <p:nvPr>
            <p:ph type="body" idx="1"/>
          </p:nvPr>
        </p:nvSpPr>
        <p:spPr/>
        <p:txBody>
          <a:bodyPr/>
          <a:lstStyle/>
          <a:p>
            <a:r>
              <a:rPr lang="en-US" altLang="ko-KR" b="1">
                <a:ea typeface="굴림" panose="020B0600000101010101" pitchFamily="50" charset="-127"/>
              </a:rPr>
              <a:t>ad-hoc development</a:t>
            </a:r>
            <a:r>
              <a:rPr lang="en-US" altLang="ko-KR">
                <a:ea typeface="굴림" panose="020B0600000101010101" pitchFamily="50" charset="-127"/>
              </a:rPr>
              <a:t>: creating software without any formal guidelines or process</a:t>
            </a:r>
          </a:p>
          <a:p>
            <a:endParaRPr lang="en-US" altLang="ko-KR">
              <a:ea typeface="굴림" panose="020B0600000101010101" pitchFamily="50" charset="-127"/>
            </a:endParaRPr>
          </a:p>
          <a:p>
            <a:r>
              <a:rPr lang="en-US" altLang="ko-KR">
                <a:ea typeface="굴림" panose="020B0600000101010101" pitchFamily="50" charset="-127"/>
              </a:rPr>
              <a:t>what are some disadvantages of ad-hoc development?</a:t>
            </a:r>
          </a:p>
        </p:txBody>
      </p:sp>
      <p:sp>
        <p:nvSpPr>
          <p:cNvPr id="531461" name="Text Box 5">
            <a:extLst>
              <a:ext uri="{FF2B5EF4-FFF2-40B4-BE49-F238E27FC236}">
                <a16:creationId xmlns:a16="http://schemas.microsoft.com/office/drawing/2014/main" id="{DB58249D-C934-4107-80A3-D01415B09882}"/>
              </a:ext>
            </a:extLst>
          </p:cNvPr>
          <p:cNvSpPr txBox="1">
            <a:spLocks noChangeArrowheads="1"/>
          </p:cNvSpPr>
          <p:nvPr/>
        </p:nvSpPr>
        <p:spPr bwMode="auto">
          <a:xfrm>
            <a:off x="0" y="4038600"/>
            <a:ext cx="91440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defRPr>
            </a:lvl1pPr>
            <a:lvl2pPr marL="630238" indent="-173038" eaLnBrk="0" hangingPunct="0">
              <a:defRPr kumimoji="1" sz="2400">
                <a:solidFill>
                  <a:schemeClr val="tx1"/>
                </a:solidFill>
                <a:latin typeface="Times New Roman" panose="02020603050405020304" pitchFamily="18" charset="0"/>
              </a:defRPr>
            </a:lvl2pPr>
            <a:lvl3pPr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some important actions (testing, design) may go ignored</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not clear when to start or stop doing each task</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does not scale well to multiple people</a:t>
            </a:r>
          </a:p>
          <a:p>
            <a:pPr lvl="1" eaLnBrk="1" hangingPunct="1">
              <a:spcBef>
                <a:spcPct val="20000"/>
              </a:spcBef>
              <a:buClr>
                <a:schemeClr val="hlink"/>
              </a:buClr>
              <a:buSzPct val="55000"/>
              <a:buFont typeface="Wingdings" panose="05000000000000000000" pitchFamily="2" charset="2"/>
              <a:buChar char="n"/>
            </a:pPr>
            <a:r>
              <a:rPr kumimoji="0" lang="en-US" altLang="ko-KR" sz="2800">
                <a:latin typeface="Tahoma" panose="020B0604030504040204" pitchFamily="34" charset="0"/>
                <a:ea typeface="굴림" panose="020B0600000101010101" pitchFamily="50" charset="-127"/>
              </a:rPr>
              <a:t>not easy to review or evaluate one's work</a:t>
            </a:r>
          </a:p>
          <a:p>
            <a:pPr lvl="1" eaLnBrk="1" hangingPunct="1">
              <a:spcBef>
                <a:spcPct val="20000"/>
              </a:spcBef>
              <a:buClr>
                <a:schemeClr val="hlink"/>
              </a:buClr>
              <a:buSzPct val="55000"/>
              <a:buFont typeface="Wingdings" panose="05000000000000000000" pitchFamily="2" charset="2"/>
              <a:buChar char="n"/>
            </a:pPr>
            <a:endParaRPr kumimoji="0" lang="en-US" altLang="ko-KR" sz="2800">
              <a:latin typeface="Tahoma" panose="020B0604030504040204" pitchFamily="34" charset="0"/>
              <a:ea typeface="굴림" panose="020B0600000101010101" pitchFamily="50" charset="-127"/>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 calcmode="lin" valueType="num">
                                      <p:cBhvr additive="base">
                                        <p:cTn id="7" dur="500" fill="hold"/>
                                        <p:tgtEl>
                                          <p:spTgt spid="531461"/>
                                        </p:tgtEl>
                                        <p:attrNameLst>
                                          <p:attrName>ppt_x</p:attrName>
                                        </p:attrNameLst>
                                      </p:cBhvr>
                                      <p:tavLst>
                                        <p:tav tm="0">
                                          <p:val>
                                            <p:strVal val="#ppt_x"/>
                                          </p:val>
                                        </p:tav>
                                        <p:tav tm="100000">
                                          <p:val>
                                            <p:strVal val="#ppt_x"/>
                                          </p:val>
                                        </p:tav>
                                      </p:tavLst>
                                    </p:anim>
                                    <p:anim calcmode="lin" valueType="num">
                                      <p:cBhvr additive="base">
                                        <p:cTn id="8" dur="500" fill="hold"/>
                                        <p:tgtEl>
                                          <p:spTgt spid="531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5C376A60-7278-4207-9119-3031C6C35203}"/>
              </a:ext>
            </a:extLst>
          </p:cNvPr>
          <p:cNvSpPr>
            <a:spLocks noGrp="1"/>
          </p:cNvSpPr>
          <p:nvPr>
            <p:ph type="sldNum" sz="quarter" idx="10"/>
          </p:nvPr>
        </p:nvSpPr>
        <p:spPr/>
        <p:txBody>
          <a:bodyPr/>
          <a:lstStyle/>
          <a:p>
            <a:fld id="{DC8A9286-EF9C-44E4-9AB3-53E431B1D39B}" type="slidenum">
              <a:rPr lang="en-US" altLang="ko-KR"/>
              <a:pPr/>
              <a:t>7</a:t>
            </a:fld>
            <a:endParaRPr lang="en-US" altLang="ko-KR"/>
          </a:p>
        </p:txBody>
      </p:sp>
      <p:sp>
        <p:nvSpPr>
          <p:cNvPr id="524290" name="Rectangle 2">
            <a:extLst>
              <a:ext uri="{FF2B5EF4-FFF2-40B4-BE49-F238E27FC236}">
                <a16:creationId xmlns:a16="http://schemas.microsoft.com/office/drawing/2014/main" id="{0B6F9C24-44B4-47C0-9392-5CC2A6294EDE}"/>
              </a:ext>
            </a:extLst>
          </p:cNvPr>
          <p:cNvSpPr>
            <a:spLocks noGrp="1" noChangeArrowheads="1"/>
          </p:cNvSpPr>
          <p:nvPr>
            <p:ph type="title"/>
          </p:nvPr>
        </p:nvSpPr>
        <p:spPr/>
        <p:txBody>
          <a:bodyPr/>
          <a:lstStyle/>
          <a:p>
            <a:r>
              <a:rPr lang="en-US" altLang="ko-KR">
                <a:ea typeface="굴림" panose="020B0600000101010101" pitchFamily="50" charset="-127"/>
              </a:rPr>
              <a:t>Lifecycle phases</a:t>
            </a:r>
          </a:p>
        </p:txBody>
      </p:sp>
      <p:sp>
        <p:nvSpPr>
          <p:cNvPr id="524291" name="Rectangle 3">
            <a:extLst>
              <a:ext uri="{FF2B5EF4-FFF2-40B4-BE49-F238E27FC236}">
                <a16:creationId xmlns:a16="http://schemas.microsoft.com/office/drawing/2014/main" id="{BB4ABB13-0813-4B62-835F-381AEC4AAFB0}"/>
              </a:ext>
            </a:extLst>
          </p:cNvPr>
          <p:cNvSpPr>
            <a:spLocks noGrp="1" noChangeArrowheads="1"/>
          </p:cNvSpPr>
          <p:nvPr>
            <p:ph type="body" idx="1"/>
          </p:nvPr>
        </p:nvSpPr>
        <p:spPr/>
        <p:txBody>
          <a:bodyPr/>
          <a:lstStyle/>
          <a:p>
            <a:pPr marL="609600" indent="-609600"/>
            <a:r>
              <a:rPr lang="en-US" altLang="ko-KR" sz="2800">
                <a:ea typeface="굴림" panose="020B0600000101010101" pitchFamily="50" charset="-127"/>
              </a:rPr>
              <a:t>standard phases</a:t>
            </a:r>
          </a:p>
          <a:p>
            <a:pPr marL="990600" lvl="1" indent="-533400">
              <a:buFont typeface="Wingdings" panose="05000000000000000000" pitchFamily="2" charset="2"/>
              <a:buAutoNum type="arabicPeriod"/>
            </a:pPr>
            <a:r>
              <a:rPr lang="en-US" altLang="ko-KR" sz="2400" b="1">
                <a:ea typeface="굴림" panose="020B0600000101010101" pitchFamily="50" charset="-127"/>
              </a:rPr>
              <a:t>Requirements</a:t>
            </a:r>
            <a:r>
              <a:rPr lang="en-US" altLang="ko-KR" sz="2400">
                <a:ea typeface="굴림" panose="020B0600000101010101" pitchFamily="50" charset="-127"/>
              </a:rPr>
              <a:t> Analysis &amp; Specification</a:t>
            </a:r>
          </a:p>
          <a:p>
            <a:pPr marL="990600" lvl="1" indent="-533400">
              <a:buFont typeface="Wingdings" panose="05000000000000000000" pitchFamily="2" charset="2"/>
              <a:buAutoNum type="arabicPeriod"/>
            </a:pPr>
            <a:r>
              <a:rPr lang="en-US" altLang="ko-KR" sz="2400" b="1">
                <a:ea typeface="굴림" panose="020B0600000101010101" pitchFamily="50" charset="-127"/>
              </a:rPr>
              <a:t>Design</a:t>
            </a:r>
          </a:p>
          <a:p>
            <a:pPr marL="990600" lvl="1" indent="-533400">
              <a:buFont typeface="Wingdings" panose="05000000000000000000" pitchFamily="2" charset="2"/>
              <a:buAutoNum type="arabicPeriod"/>
            </a:pPr>
            <a:r>
              <a:rPr lang="en-US" altLang="ko-KR" sz="2400" b="1">
                <a:ea typeface="굴림" panose="020B0600000101010101" pitchFamily="50" charset="-127"/>
              </a:rPr>
              <a:t>Implementation</a:t>
            </a:r>
            <a:r>
              <a:rPr lang="en-US" altLang="ko-KR" sz="2400">
                <a:ea typeface="굴림" panose="020B0600000101010101" pitchFamily="50" charset="-127"/>
              </a:rPr>
              <a:t>, Integration</a:t>
            </a:r>
          </a:p>
          <a:p>
            <a:pPr marL="990600" lvl="1" indent="-533400">
              <a:buFont typeface="Wingdings" panose="05000000000000000000" pitchFamily="2" charset="2"/>
              <a:buAutoNum type="arabicPeriod"/>
            </a:pPr>
            <a:r>
              <a:rPr lang="en-US" altLang="ko-KR" sz="2400" b="1">
                <a:ea typeface="굴림" panose="020B0600000101010101" pitchFamily="50" charset="-127"/>
              </a:rPr>
              <a:t>Testing</a:t>
            </a:r>
            <a:r>
              <a:rPr lang="en-US" altLang="ko-KR" sz="2400">
                <a:ea typeface="굴림" panose="020B0600000101010101" pitchFamily="50" charset="-127"/>
              </a:rPr>
              <a:t>, Profiling, Quality Assurance</a:t>
            </a:r>
          </a:p>
          <a:p>
            <a:pPr marL="990600" lvl="1" indent="-533400">
              <a:buFont typeface="Wingdings" panose="05000000000000000000" pitchFamily="2" charset="2"/>
              <a:buAutoNum type="arabicPeriod"/>
            </a:pPr>
            <a:r>
              <a:rPr lang="en-US" altLang="ko-KR" sz="2400">
                <a:ea typeface="굴림" panose="020B0600000101010101" pitchFamily="50" charset="-127"/>
              </a:rPr>
              <a:t>Operation and Maintenance</a:t>
            </a:r>
          </a:p>
          <a:p>
            <a:pPr marL="609600" indent="-609600"/>
            <a:endParaRPr lang="en-US" altLang="ko-KR" sz="2800">
              <a:ea typeface="굴림" panose="020B0600000101010101" pitchFamily="50" charset="-127"/>
            </a:endParaRPr>
          </a:p>
          <a:p>
            <a:pPr marL="609600" indent="-609600"/>
            <a:r>
              <a:rPr lang="en-US" altLang="ko-KR" sz="2800">
                <a:ea typeface="굴림" panose="020B0600000101010101" pitchFamily="50" charset="-127"/>
              </a:rPr>
              <a:t>other possible phases</a:t>
            </a:r>
          </a:p>
          <a:p>
            <a:pPr marL="990600" lvl="1" indent="-533400"/>
            <a:r>
              <a:rPr lang="en-US" altLang="ko-KR" sz="2400" b="1">
                <a:ea typeface="굴림" panose="020B0600000101010101" pitchFamily="50" charset="-127"/>
              </a:rPr>
              <a:t>risk assessment</a:t>
            </a:r>
            <a:r>
              <a:rPr lang="en-US" altLang="ko-KR" sz="2400">
                <a:ea typeface="굴림" panose="020B0600000101010101" pitchFamily="50" charset="-127"/>
              </a:rPr>
              <a:t>: examining what actions are critical and performing them first (part of Spiral model)</a:t>
            </a:r>
          </a:p>
          <a:p>
            <a:pPr marL="990600" lvl="1" indent="-533400"/>
            <a:r>
              <a:rPr lang="en-US" altLang="ko-KR" sz="2400" b="1">
                <a:ea typeface="굴림" panose="020B0600000101010101" pitchFamily="50" charset="-127"/>
              </a:rPr>
              <a:t>prototyping</a:t>
            </a:r>
            <a:r>
              <a:rPr lang="en-US" altLang="ko-KR" sz="2400">
                <a:ea typeface="굴림" panose="020B0600000101010101" pitchFamily="50" charset="-127"/>
              </a:rPr>
              <a:t>: making a quick version of the product and using it to guide design decisions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슬라이드 번호 개체 틀 95">
            <a:extLst>
              <a:ext uri="{FF2B5EF4-FFF2-40B4-BE49-F238E27FC236}">
                <a16:creationId xmlns:a16="http://schemas.microsoft.com/office/drawing/2014/main" id="{DE3232C9-02EB-49BC-A4E9-F5F708B5CFC7}"/>
              </a:ext>
            </a:extLst>
          </p:cNvPr>
          <p:cNvSpPr>
            <a:spLocks noGrp="1"/>
          </p:cNvSpPr>
          <p:nvPr>
            <p:ph type="sldNum" sz="quarter" idx="10"/>
          </p:nvPr>
        </p:nvSpPr>
        <p:spPr/>
        <p:txBody>
          <a:bodyPr/>
          <a:lstStyle/>
          <a:p>
            <a:fld id="{A0185CAF-6369-4970-ACE8-E3082BCF497D}" type="slidenum">
              <a:rPr lang="en-US" altLang="ko-KR"/>
              <a:pPr/>
              <a:t>8</a:t>
            </a:fld>
            <a:endParaRPr lang="en-US" altLang="ko-KR"/>
          </a:p>
        </p:txBody>
      </p:sp>
      <p:sp>
        <p:nvSpPr>
          <p:cNvPr id="541698" name="Rectangle 2">
            <a:extLst>
              <a:ext uri="{FF2B5EF4-FFF2-40B4-BE49-F238E27FC236}">
                <a16:creationId xmlns:a16="http://schemas.microsoft.com/office/drawing/2014/main" id="{1F062DDA-6BC3-4B60-9098-64C5669658C4}"/>
              </a:ext>
            </a:extLst>
          </p:cNvPr>
          <p:cNvSpPr>
            <a:spLocks noGrp="1" noChangeArrowheads="1"/>
          </p:cNvSpPr>
          <p:nvPr>
            <p:ph type="title"/>
          </p:nvPr>
        </p:nvSpPr>
        <p:spPr/>
        <p:txBody>
          <a:bodyPr/>
          <a:lstStyle/>
          <a:p>
            <a:r>
              <a:rPr lang="en-US" altLang="ko-KR">
                <a:ea typeface="굴림" panose="020B0600000101010101" pitchFamily="50" charset="-127"/>
              </a:rPr>
              <a:t>One view of SW cycle phases</a:t>
            </a:r>
          </a:p>
        </p:txBody>
      </p:sp>
      <p:grpSp>
        <p:nvGrpSpPr>
          <p:cNvPr id="541700" name="Group 4">
            <a:extLst>
              <a:ext uri="{FF2B5EF4-FFF2-40B4-BE49-F238E27FC236}">
                <a16:creationId xmlns:a16="http://schemas.microsoft.com/office/drawing/2014/main" id="{69ECC4D8-3AD2-49B0-8A43-998668D63FCC}"/>
              </a:ext>
            </a:extLst>
          </p:cNvPr>
          <p:cNvGrpSpPr>
            <a:grpSpLocks/>
          </p:cNvGrpSpPr>
          <p:nvPr/>
        </p:nvGrpSpPr>
        <p:grpSpPr bwMode="auto">
          <a:xfrm>
            <a:off x="457200" y="1600200"/>
            <a:ext cx="8196263" cy="4521200"/>
            <a:chOff x="383" y="1070"/>
            <a:chExt cx="5163" cy="2848"/>
          </a:xfrm>
        </p:grpSpPr>
        <p:sp>
          <p:nvSpPr>
            <p:cNvPr id="541701" name="Rectangle 5">
              <a:extLst>
                <a:ext uri="{FF2B5EF4-FFF2-40B4-BE49-F238E27FC236}">
                  <a16:creationId xmlns:a16="http://schemas.microsoft.com/office/drawing/2014/main" id="{E4F7CC30-E222-4589-9F6E-182DDF97C7F6}"/>
                </a:ext>
              </a:extLst>
            </p:cNvPr>
            <p:cNvSpPr>
              <a:spLocks noChangeArrowheads="1"/>
            </p:cNvSpPr>
            <p:nvPr/>
          </p:nvSpPr>
          <p:spPr bwMode="auto">
            <a:xfrm>
              <a:off x="1078" y="1070"/>
              <a:ext cx="4169" cy="24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41702" name="Group 6">
              <a:extLst>
                <a:ext uri="{FF2B5EF4-FFF2-40B4-BE49-F238E27FC236}">
                  <a16:creationId xmlns:a16="http://schemas.microsoft.com/office/drawing/2014/main" id="{6520C123-F40E-42A5-BD4C-73796C8B45A2}"/>
                </a:ext>
              </a:extLst>
            </p:cNvPr>
            <p:cNvGrpSpPr>
              <a:grpSpLocks/>
            </p:cNvGrpSpPr>
            <p:nvPr/>
          </p:nvGrpSpPr>
          <p:grpSpPr bwMode="auto">
            <a:xfrm>
              <a:off x="1341" y="2241"/>
              <a:ext cx="1997" cy="1454"/>
              <a:chOff x="1341" y="2241"/>
              <a:chExt cx="1997" cy="1454"/>
            </a:xfrm>
          </p:grpSpPr>
          <p:sp>
            <p:nvSpPr>
              <p:cNvPr id="541703" name="Line 7">
                <a:extLst>
                  <a:ext uri="{FF2B5EF4-FFF2-40B4-BE49-F238E27FC236}">
                    <a16:creationId xmlns:a16="http://schemas.microsoft.com/office/drawing/2014/main" id="{D6F87D3D-A111-44DD-B16E-6AC3C3043E4A}"/>
                  </a:ext>
                </a:extLst>
              </p:cNvPr>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41704" name="Group 8">
                <a:extLst>
                  <a:ext uri="{FF2B5EF4-FFF2-40B4-BE49-F238E27FC236}">
                    <a16:creationId xmlns:a16="http://schemas.microsoft.com/office/drawing/2014/main" id="{5795BE60-D5C2-4A8C-98F4-0E5B223106E7}"/>
                  </a:ext>
                </a:extLst>
              </p:cNvPr>
              <p:cNvGrpSpPr>
                <a:grpSpLocks/>
              </p:cNvGrpSpPr>
              <p:nvPr/>
            </p:nvGrpSpPr>
            <p:grpSpPr bwMode="auto">
              <a:xfrm>
                <a:off x="1341" y="2241"/>
                <a:ext cx="1997" cy="1454"/>
                <a:chOff x="1341" y="2241"/>
                <a:chExt cx="1997" cy="1454"/>
              </a:xfrm>
            </p:grpSpPr>
            <p:sp>
              <p:nvSpPr>
                <p:cNvPr id="541705" name="Rectangle 9">
                  <a:extLst>
                    <a:ext uri="{FF2B5EF4-FFF2-40B4-BE49-F238E27FC236}">
                      <a16:creationId xmlns:a16="http://schemas.microsoft.com/office/drawing/2014/main" id="{6389DAF8-A98F-43EF-AD9F-7ACD92BB691C}"/>
                    </a:ext>
                  </a:extLst>
                </p:cNvPr>
                <p:cNvSpPr>
                  <a:spLocks noChangeArrowheads="1"/>
                </p:cNvSpPr>
                <p:nvPr/>
              </p:nvSpPr>
              <p:spPr bwMode="auto">
                <a:xfrm>
                  <a:off x="2197" y="3483"/>
                  <a:ext cx="1141"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Subsystems </a:t>
                  </a:r>
                </a:p>
              </p:txBody>
            </p:sp>
            <p:sp>
              <p:nvSpPr>
                <p:cNvPr id="541706" name="Rectangle 10">
                  <a:extLst>
                    <a:ext uri="{FF2B5EF4-FFF2-40B4-BE49-F238E27FC236}">
                      <a16:creationId xmlns:a16="http://schemas.microsoft.com/office/drawing/2014/main" id="{5D9A9B25-E49C-4E72-BA34-FABF8E8C6384}"/>
                    </a:ext>
                  </a:extLst>
                </p:cNvPr>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07" name="Line 11">
                  <a:extLst>
                    <a:ext uri="{FF2B5EF4-FFF2-40B4-BE49-F238E27FC236}">
                      <a16:creationId xmlns:a16="http://schemas.microsoft.com/office/drawing/2014/main" id="{3AF47931-357D-4D95-90A8-2A80D2348A16}"/>
                    </a:ext>
                  </a:extLst>
                </p:cNvPr>
                <p:cNvSpPr>
                  <a:spLocks noChangeShapeType="1"/>
                </p:cNvSpPr>
                <p:nvPr/>
              </p:nvSpPr>
              <p:spPr bwMode="auto">
                <a:xfrm>
                  <a:off x="2736" y="2997"/>
                  <a:ext cx="22"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08" name="Line 12">
                  <a:extLst>
                    <a:ext uri="{FF2B5EF4-FFF2-40B4-BE49-F238E27FC236}">
                      <a16:creationId xmlns:a16="http://schemas.microsoft.com/office/drawing/2014/main" id="{BA2F3E0F-5381-4197-9A5F-C43EBFE0F854}"/>
                    </a:ext>
                  </a:extLst>
                </p:cNvPr>
                <p:cNvSpPr>
                  <a:spLocks noChangeShapeType="1"/>
                </p:cNvSpPr>
                <p:nvPr/>
              </p:nvSpPr>
              <p:spPr bwMode="auto">
                <a:xfrm>
                  <a:off x="2810" y="3160"/>
                  <a:ext cx="110" cy="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09" name="Line 13">
                  <a:extLst>
                    <a:ext uri="{FF2B5EF4-FFF2-40B4-BE49-F238E27FC236}">
                      <a16:creationId xmlns:a16="http://schemas.microsoft.com/office/drawing/2014/main" id="{99FB0956-9224-45B8-90EB-700BF810665F}"/>
                    </a:ext>
                  </a:extLst>
                </p:cNvPr>
                <p:cNvSpPr>
                  <a:spLocks noChangeShapeType="1"/>
                </p:cNvSpPr>
                <p:nvPr/>
              </p:nvSpPr>
              <p:spPr bwMode="auto">
                <a:xfrm flipH="1" flipV="1">
                  <a:off x="2945" y="3045"/>
                  <a:ext cx="9"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0" name="AutoShape 14">
                  <a:extLst>
                    <a:ext uri="{FF2B5EF4-FFF2-40B4-BE49-F238E27FC236}">
                      <a16:creationId xmlns:a16="http://schemas.microsoft.com/office/drawing/2014/main" id="{334694D7-B569-4713-8CBE-CFB9E8E26138}"/>
                    </a:ext>
                  </a:extLst>
                </p:cNvPr>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1" name="AutoShape 15">
                  <a:extLst>
                    <a:ext uri="{FF2B5EF4-FFF2-40B4-BE49-F238E27FC236}">
                      <a16:creationId xmlns:a16="http://schemas.microsoft.com/office/drawing/2014/main" id="{B87C6733-E260-4282-AF72-F2299E5C7947}"/>
                    </a:ext>
                  </a:extLst>
                </p:cNvPr>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2" name="AutoShape 16">
                  <a:extLst>
                    <a:ext uri="{FF2B5EF4-FFF2-40B4-BE49-F238E27FC236}">
                      <a16:creationId xmlns:a16="http://schemas.microsoft.com/office/drawing/2014/main" id="{8DDC2662-6954-4255-88B4-3B14D7707D5F}"/>
                    </a:ext>
                  </a:extLst>
                </p:cNvPr>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3" name="AutoShape 17">
                  <a:extLst>
                    <a:ext uri="{FF2B5EF4-FFF2-40B4-BE49-F238E27FC236}">
                      <a16:creationId xmlns:a16="http://schemas.microsoft.com/office/drawing/2014/main" id="{44E23DA5-2A42-489D-8375-AC447AA982F3}"/>
                    </a:ext>
                  </a:extLst>
                </p:cNvPr>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4" name="Line 18">
                  <a:extLst>
                    <a:ext uri="{FF2B5EF4-FFF2-40B4-BE49-F238E27FC236}">
                      <a16:creationId xmlns:a16="http://schemas.microsoft.com/office/drawing/2014/main" id="{91FE01CF-B314-4E22-9C34-E78C7D598593}"/>
                    </a:ext>
                  </a:extLst>
                </p:cNvPr>
                <p:cNvSpPr>
                  <a:spLocks noChangeShapeType="1"/>
                </p:cNvSpPr>
                <p:nvPr/>
              </p:nvSpPr>
              <p:spPr bwMode="auto">
                <a:xfrm>
                  <a:off x="1341" y="2241"/>
                  <a:ext cx="14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5" name="Line 19">
                  <a:extLst>
                    <a:ext uri="{FF2B5EF4-FFF2-40B4-BE49-F238E27FC236}">
                      <a16:creationId xmlns:a16="http://schemas.microsoft.com/office/drawing/2014/main" id="{7A59C637-55DC-4D7F-BB03-6F6ED759A94C}"/>
                    </a:ext>
                  </a:extLst>
                </p:cNvPr>
                <p:cNvSpPr>
                  <a:spLocks noChangeShapeType="1"/>
                </p:cNvSpPr>
                <p:nvPr/>
              </p:nvSpPr>
              <p:spPr bwMode="auto">
                <a:xfrm>
                  <a:off x="2806" y="2249"/>
                  <a:ext cx="0" cy="5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16" name="Rectangle 20">
                  <a:extLst>
                    <a:ext uri="{FF2B5EF4-FFF2-40B4-BE49-F238E27FC236}">
                      <a16:creationId xmlns:a16="http://schemas.microsoft.com/office/drawing/2014/main" id="{66FFB8DD-9E65-4E13-9D63-DB2CCA8EAB34}"/>
                    </a:ext>
                  </a:extLst>
                </p:cNvPr>
                <p:cNvSpPr>
                  <a:spLocks noChangeArrowheads="1"/>
                </p:cNvSpPr>
                <p:nvPr/>
              </p:nvSpPr>
              <p:spPr bwMode="auto">
                <a:xfrm>
                  <a:off x="2363" y="2384"/>
                  <a:ext cx="837" cy="192"/>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400">
                      <a:latin typeface="ITCCheltenham BookCond" charset="0"/>
                      <a:ea typeface="굴림" panose="020B0600000101010101" pitchFamily="50" charset="-127"/>
                    </a:rPr>
                    <a:t>Structured By</a:t>
                  </a:r>
                </a:p>
              </p:txBody>
            </p:sp>
          </p:grpSp>
        </p:grpSp>
        <p:grpSp>
          <p:nvGrpSpPr>
            <p:cNvPr id="541717" name="Group 21">
              <a:extLst>
                <a:ext uri="{FF2B5EF4-FFF2-40B4-BE49-F238E27FC236}">
                  <a16:creationId xmlns:a16="http://schemas.microsoft.com/office/drawing/2014/main" id="{1D2F5633-891A-4BCC-9C41-5C4EF99528A9}"/>
                </a:ext>
              </a:extLst>
            </p:cNvPr>
            <p:cNvGrpSpPr>
              <a:grpSpLocks/>
            </p:cNvGrpSpPr>
            <p:nvPr/>
          </p:nvGrpSpPr>
          <p:grpSpPr bwMode="auto">
            <a:xfrm>
              <a:off x="1333" y="2068"/>
              <a:ext cx="3515" cy="1775"/>
              <a:chOff x="1333" y="2068"/>
              <a:chExt cx="3515" cy="1775"/>
            </a:xfrm>
          </p:grpSpPr>
          <p:grpSp>
            <p:nvGrpSpPr>
              <p:cNvPr id="541718" name="Group 22">
                <a:extLst>
                  <a:ext uri="{FF2B5EF4-FFF2-40B4-BE49-F238E27FC236}">
                    <a16:creationId xmlns:a16="http://schemas.microsoft.com/office/drawing/2014/main" id="{8E760B08-E96F-4357-8447-410C41F0DAA8}"/>
                  </a:ext>
                </a:extLst>
              </p:cNvPr>
              <p:cNvGrpSpPr>
                <a:grpSpLocks/>
              </p:cNvGrpSpPr>
              <p:nvPr/>
            </p:nvGrpSpPr>
            <p:grpSpPr bwMode="auto">
              <a:xfrm>
                <a:off x="4131" y="2854"/>
                <a:ext cx="438" cy="415"/>
                <a:chOff x="4188" y="2891"/>
                <a:chExt cx="410" cy="420"/>
              </a:xfrm>
            </p:grpSpPr>
            <p:sp>
              <p:nvSpPr>
                <p:cNvPr id="541719" name="Rectangle 23">
                  <a:extLst>
                    <a:ext uri="{FF2B5EF4-FFF2-40B4-BE49-F238E27FC236}">
                      <a16:creationId xmlns:a16="http://schemas.microsoft.com/office/drawing/2014/main" id="{6DF451FC-B76D-4332-8434-E97F04660456}"/>
                    </a:ext>
                  </a:extLst>
                </p:cNvPr>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ko-KR" altLang="en-US"/>
                </a:p>
              </p:txBody>
            </p:sp>
            <p:sp>
              <p:nvSpPr>
                <p:cNvPr id="541720" name="Rectangle 24">
                  <a:extLst>
                    <a:ext uri="{FF2B5EF4-FFF2-40B4-BE49-F238E27FC236}">
                      <a16:creationId xmlns:a16="http://schemas.microsoft.com/office/drawing/2014/main" id="{8FB0115D-06AE-4096-A26D-9933594218C4}"/>
                    </a:ext>
                  </a:extLst>
                </p:cNvPr>
                <p:cNvSpPr>
                  <a:spLocks noChangeArrowheads="1"/>
                </p:cNvSpPr>
                <p:nvPr/>
              </p:nvSpPr>
              <p:spPr bwMode="auto">
                <a:xfrm>
                  <a:off x="4188" y="2903"/>
                  <a:ext cx="408"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ko-KR" sz="1200" b="1">
                      <a:latin typeface="Helvetica" panose="020B0604020202020204" pitchFamily="34" charset="0"/>
                      <a:ea typeface="굴림" panose="020B0600000101010101" pitchFamily="50" charset="-127"/>
                    </a:rPr>
                    <a:t>class...</a:t>
                  </a:r>
                </a:p>
                <a:p>
                  <a:r>
                    <a:rPr kumimoji="0" lang="en-US" altLang="ko-KR" sz="1200" b="1">
                      <a:latin typeface="Helvetica" panose="020B0604020202020204" pitchFamily="34" charset="0"/>
                      <a:ea typeface="굴림" panose="020B0600000101010101" pitchFamily="50" charset="-127"/>
                    </a:rPr>
                    <a:t>class...</a:t>
                  </a:r>
                </a:p>
                <a:p>
                  <a:r>
                    <a:rPr kumimoji="0" lang="en-US" altLang="ko-KR" sz="1200" b="1">
                      <a:latin typeface="Helvetica" panose="020B0604020202020204" pitchFamily="34" charset="0"/>
                      <a:ea typeface="굴림" panose="020B0600000101010101" pitchFamily="50" charset="-127"/>
                    </a:rPr>
                    <a:t>class...</a:t>
                  </a:r>
                </a:p>
              </p:txBody>
            </p:sp>
          </p:grpSp>
          <p:sp>
            <p:nvSpPr>
              <p:cNvPr id="541721" name="Rectangle 25">
                <a:extLst>
                  <a:ext uri="{FF2B5EF4-FFF2-40B4-BE49-F238E27FC236}">
                    <a16:creationId xmlns:a16="http://schemas.microsoft.com/office/drawing/2014/main" id="{C00D9151-1974-47D6-9032-95FD8FF1A5BD}"/>
                  </a:ext>
                </a:extLst>
              </p:cNvPr>
              <p:cNvSpPr>
                <a:spLocks noChangeArrowheads="1"/>
              </p:cNvSpPr>
              <p:nvPr/>
            </p:nvSpPr>
            <p:spPr bwMode="auto">
              <a:xfrm>
                <a:off x="4164" y="3477"/>
                <a:ext cx="514"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Source</a:t>
                </a:r>
              </a:p>
              <a:p>
                <a:pPr algn="ctr"/>
                <a:r>
                  <a:rPr kumimoji="0" lang="en-US" altLang="ko-KR" sz="1600" b="1">
                    <a:solidFill>
                      <a:srgbClr val="0006A3"/>
                    </a:solidFill>
                    <a:latin typeface="Book Antiqua" panose="020B0604020202020204" pitchFamily="18" charset="0"/>
                    <a:ea typeface="굴림" panose="020B0600000101010101" pitchFamily="50" charset="-127"/>
                  </a:rPr>
                  <a:t>Code</a:t>
                </a:r>
              </a:p>
            </p:txBody>
          </p:sp>
          <p:sp>
            <p:nvSpPr>
              <p:cNvPr id="541722" name="Line 26">
                <a:extLst>
                  <a:ext uri="{FF2B5EF4-FFF2-40B4-BE49-F238E27FC236}">
                    <a16:creationId xmlns:a16="http://schemas.microsoft.com/office/drawing/2014/main" id="{F9E99562-6396-489E-A758-CE3090C038EA}"/>
                  </a:ext>
                </a:extLst>
              </p:cNvPr>
              <p:cNvSpPr>
                <a:spLocks noChangeShapeType="1"/>
              </p:cNvSpPr>
              <p:nvPr/>
            </p:nvSpPr>
            <p:spPr bwMode="auto">
              <a:xfrm>
                <a:off x="1333" y="2068"/>
                <a:ext cx="30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23" name="Line 27">
                <a:extLst>
                  <a:ext uri="{FF2B5EF4-FFF2-40B4-BE49-F238E27FC236}">
                    <a16:creationId xmlns:a16="http://schemas.microsoft.com/office/drawing/2014/main" id="{591DED32-1EBE-4AD7-871C-391C8B57FC73}"/>
                  </a:ext>
                </a:extLst>
              </p:cNvPr>
              <p:cNvSpPr>
                <a:spLocks noChangeShapeType="1"/>
              </p:cNvSpPr>
              <p:nvPr/>
            </p:nvSpPr>
            <p:spPr bwMode="auto">
              <a:xfrm>
                <a:off x="4340" y="2076"/>
                <a:ext cx="1" cy="75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24" name="Rectangle 28">
                <a:extLst>
                  <a:ext uri="{FF2B5EF4-FFF2-40B4-BE49-F238E27FC236}">
                    <a16:creationId xmlns:a16="http://schemas.microsoft.com/office/drawing/2014/main" id="{27FD1CB6-14A7-4F8B-9E2E-201D3176DFD5}"/>
                  </a:ext>
                </a:extLst>
              </p:cNvPr>
              <p:cNvSpPr>
                <a:spLocks noChangeArrowheads="1"/>
              </p:cNvSpPr>
              <p:nvPr/>
            </p:nvSpPr>
            <p:spPr bwMode="auto">
              <a:xfrm>
                <a:off x="3946" y="2158"/>
                <a:ext cx="902" cy="32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400">
                    <a:latin typeface="ITCCheltenham BookCond" charset="0"/>
                    <a:ea typeface="굴림" panose="020B0600000101010101" pitchFamily="50" charset="-127"/>
                  </a:rPr>
                  <a:t>Implemented</a:t>
                </a:r>
              </a:p>
              <a:p>
                <a:pPr algn="ctr"/>
                <a:r>
                  <a:rPr kumimoji="0" lang="en-US" altLang="ko-KR" sz="1400">
                    <a:latin typeface="ITCCheltenham BookCond" charset="0"/>
                    <a:ea typeface="굴림" panose="020B0600000101010101" pitchFamily="50" charset="-127"/>
                  </a:rPr>
                  <a:t> By</a:t>
                </a:r>
              </a:p>
            </p:txBody>
          </p:sp>
        </p:grpSp>
        <p:grpSp>
          <p:nvGrpSpPr>
            <p:cNvPr id="541725" name="Group 29">
              <a:extLst>
                <a:ext uri="{FF2B5EF4-FFF2-40B4-BE49-F238E27FC236}">
                  <a16:creationId xmlns:a16="http://schemas.microsoft.com/office/drawing/2014/main" id="{66E6C345-05DF-44FF-A559-895DF1109E14}"/>
                </a:ext>
              </a:extLst>
            </p:cNvPr>
            <p:cNvGrpSpPr>
              <a:grpSpLocks/>
            </p:cNvGrpSpPr>
            <p:nvPr/>
          </p:nvGrpSpPr>
          <p:grpSpPr bwMode="auto">
            <a:xfrm>
              <a:off x="1333" y="2151"/>
              <a:ext cx="2873" cy="1767"/>
              <a:chOff x="1333" y="2151"/>
              <a:chExt cx="2873" cy="1767"/>
            </a:xfrm>
          </p:grpSpPr>
          <p:sp>
            <p:nvSpPr>
              <p:cNvPr id="541726" name="Rectangle 30">
                <a:extLst>
                  <a:ext uri="{FF2B5EF4-FFF2-40B4-BE49-F238E27FC236}">
                    <a16:creationId xmlns:a16="http://schemas.microsoft.com/office/drawing/2014/main" id="{E43C54E4-B00D-4F3B-BDF1-3269C8C5B595}"/>
                  </a:ext>
                </a:extLst>
              </p:cNvPr>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27" name="Line 31">
                <a:extLst>
                  <a:ext uri="{FF2B5EF4-FFF2-40B4-BE49-F238E27FC236}">
                    <a16:creationId xmlns:a16="http://schemas.microsoft.com/office/drawing/2014/main" id="{755C9587-AF47-4D98-8541-FC572AF961ED}"/>
                  </a:ext>
                </a:extLst>
              </p:cNvPr>
              <p:cNvSpPr>
                <a:spLocks noChangeShapeType="1"/>
              </p:cNvSpPr>
              <p:nvPr/>
            </p:nvSpPr>
            <p:spPr bwMode="auto">
              <a:xfrm>
                <a:off x="3593" y="2974"/>
                <a:ext cx="98"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28" name="Line 32">
                <a:extLst>
                  <a:ext uri="{FF2B5EF4-FFF2-40B4-BE49-F238E27FC236}">
                    <a16:creationId xmlns:a16="http://schemas.microsoft.com/office/drawing/2014/main" id="{9EEB7C4A-F488-4D20-A6DA-EF04F294F2EE}"/>
                  </a:ext>
                </a:extLst>
              </p:cNvPr>
              <p:cNvSpPr>
                <a:spLocks noChangeShapeType="1"/>
              </p:cNvSpPr>
              <p:nvPr/>
            </p:nvSpPr>
            <p:spPr bwMode="auto">
              <a:xfrm flipV="1">
                <a:off x="3681" y="3052"/>
                <a:ext cx="11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29" name="Rectangle 33" descr="Light horizontal">
                <a:extLst>
                  <a:ext uri="{FF2B5EF4-FFF2-40B4-BE49-F238E27FC236}">
                    <a16:creationId xmlns:a16="http://schemas.microsoft.com/office/drawing/2014/main" id="{7C09D424-3813-45D3-920E-D5FA725DAC13}"/>
                  </a:ext>
                </a:extLst>
              </p:cNvPr>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0" name="Rectangle 34" descr="Light horizontal">
                <a:extLst>
                  <a:ext uri="{FF2B5EF4-FFF2-40B4-BE49-F238E27FC236}">
                    <a16:creationId xmlns:a16="http://schemas.microsoft.com/office/drawing/2014/main" id="{BB1CB330-4AEA-4CF3-8C67-0D5352E10E51}"/>
                  </a:ext>
                </a:extLst>
              </p:cNvPr>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1" name="Rectangle 35" descr="Light horizontal">
                <a:extLst>
                  <a:ext uri="{FF2B5EF4-FFF2-40B4-BE49-F238E27FC236}">
                    <a16:creationId xmlns:a16="http://schemas.microsoft.com/office/drawing/2014/main" id="{98BD1DD0-39EE-4AFA-A84B-EB8F08665DE4}"/>
                  </a:ext>
                </a:extLst>
              </p:cNvPr>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2" name="Rectangle 36">
                <a:extLst>
                  <a:ext uri="{FF2B5EF4-FFF2-40B4-BE49-F238E27FC236}">
                    <a16:creationId xmlns:a16="http://schemas.microsoft.com/office/drawing/2014/main" id="{FF822E58-37A5-43A7-9936-A50AADC6DDCB}"/>
                  </a:ext>
                </a:extLst>
              </p:cNvPr>
              <p:cNvSpPr>
                <a:spLocks noChangeArrowheads="1"/>
              </p:cNvSpPr>
              <p:nvPr/>
            </p:nvSpPr>
            <p:spPr bwMode="auto">
              <a:xfrm>
                <a:off x="3243" y="3398"/>
                <a:ext cx="885"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Solution Domain </a:t>
                </a:r>
              </a:p>
              <a:p>
                <a:pPr algn="ctr"/>
                <a:r>
                  <a:rPr kumimoji="0" lang="en-US" altLang="ko-KR" sz="1600" b="1">
                    <a:solidFill>
                      <a:srgbClr val="0006A3"/>
                    </a:solidFill>
                    <a:latin typeface="Book Antiqua" panose="020B0604020202020204" pitchFamily="18" charset="0"/>
                    <a:ea typeface="굴림" panose="020B0600000101010101" pitchFamily="50" charset="-127"/>
                  </a:rPr>
                  <a:t>Objects</a:t>
                </a:r>
              </a:p>
            </p:txBody>
          </p:sp>
          <p:sp>
            <p:nvSpPr>
              <p:cNvPr id="541733" name="Line 37">
                <a:extLst>
                  <a:ext uri="{FF2B5EF4-FFF2-40B4-BE49-F238E27FC236}">
                    <a16:creationId xmlns:a16="http://schemas.microsoft.com/office/drawing/2014/main" id="{82C860C6-AD03-4B2F-B954-214DB2180741}"/>
                  </a:ext>
                </a:extLst>
              </p:cNvPr>
              <p:cNvSpPr>
                <a:spLocks noChangeShapeType="1"/>
              </p:cNvSpPr>
              <p:nvPr/>
            </p:nvSpPr>
            <p:spPr bwMode="auto">
              <a:xfrm>
                <a:off x="3094" y="3066"/>
                <a:ext cx="3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4" name="Line 38">
                <a:extLst>
                  <a:ext uri="{FF2B5EF4-FFF2-40B4-BE49-F238E27FC236}">
                    <a16:creationId xmlns:a16="http://schemas.microsoft.com/office/drawing/2014/main" id="{3B316B46-9279-4933-A296-B32E7DAD975E}"/>
                  </a:ext>
                </a:extLst>
              </p:cNvPr>
              <p:cNvSpPr>
                <a:spLocks noChangeShapeType="1"/>
              </p:cNvSpPr>
              <p:nvPr/>
            </p:nvSpPr>
            <p:spPr bwMode="auto">
              <a:xfrm>
                <a:off x="1333" y="2151"/>
                <a:ext cx="23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5" name="Line 39">
                <a:extLst>
                  <a:ext uri="{FF2B5EF4-FFF2-40B4-BE49-F238E27FC236}">
                    <a16:creationId xmlns:a16="http://schemas.microsoft.com/office/drawing/2014/main" id="{A3FBC309-F68C-4A51-A94A-04AE7B813004}"/>
                  </a:ext>
                </a:extLst>
              </p:cNvPr>
              <p:cNvSpPr>
                <a:spLocks noChangeShapeType="1"/>
              </p:cNvSpPr>
              <p:nvPr/>
            </p:nvSpPr>
            <p:spPr bwMode="auto">
              <a:xfrm>
                <a:off x="3677" y="2152"/>
                <a:ext cx="0" cy="65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36" name="Rectangle 40">
                <a:extLst>
                  <a:ext uri="{FF2B5EF4-FFF2-40B4-BE49-F238E27FC236}">
                    <a16:creationId xmlns:a16="http://schemas.microsoft.com/office/drawing/2014/main" id="{C2B0E313-E5A1-42FE-BBC6-545C196F90CA}"/>
                  </a:ext>
                </a:extLst>
              </p:cNvPr>
              <p:cNvSpPr>
                <a:spLocks noChangeArrowheads="1"/>
              </p:cNvSpPr>
              <p:nvPr/>
            </p:nvSpPr>
            <p:spPr bwMode="auto">
              <a:xfrm>
                <a:off x="3226" y="2423"/>
                <a:ext cx="980"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ko-KR" sz="1400">
                    <a:latin typeface="ITCCheltenham BookCond" charset="0"/>
                    <a:ea typeface="굴림" panose="020B0600000101010101" pitchFamily="50" charset="-127"/>
                  </a:rPr>
                  <a:t>Realized By</a:t>
                </a:r>
              </a:p>
            </p:txBody>
          </p:sp>
        </p:grpSp>
        <p:sp>
          <p:nvSpPr>
            <p:cNvPr id="541737" name="Rectangle 41">
              <a:extLst>
                <a:ext uri="{FF2B5EF4-FFF2-40B4-BE49-F238E27FC236}">
                  <a16:creationId xmlns:a16="http://schemas.microsoft.com/office/drawing/2014/main" id="{7EFE7252-0338-4166-BB10-4F61ED0CEFEB}"/>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System</a:t>
              </a:r>
            </a:p>
            <a:p>
              <a:pPr algn="ctr"/>
              <a:r>
                <a:rPr kumimoji="0" lang="en-US" altLang="ko-KR" sz="1800" b="1">
                  <a:latin typeface="Times" panose="02020603050405020304" pitchFamily="18" charset="0"/>
                  <a:ea typeface="굴림" panose="020B0600000101010101" pitchFamily="50" charset="-127"/>
                </a:rPr>
                <a:t>Design</a:t>
              </a:r>
            </a:p>
          </p:txBody>
        </p:sp>
        <p:sp>
          <p:nvSpPr>
            <p:cNvPr id="541738" name="Rectangle 42">
              <a:extLst>
                <a:ext uri="{FF2B5EF4-FFF2-40B4-BE49-F238E27FC236}">
                  <a16:creationId xmlns:a16="http://schemas.microsoft.com/office/drawing/2014/main" id="{955ECF6A-9693-4BB9-B842-E1DB35597B76}"/>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Object</a:t>
              </a:r>
            </a:p>
            <a:p>
              <a:pPr algn="ctr"/>
              <a:r>
                <a:rPr kumimoji="0" lang="en-US" altLang="ko-KR" sz="1800" b="1">
                  <a:latin typeface="Times" panose="02020603050405020304" pitchFamily="18" charset="0"/>
                  <a:ea typeface="굴림" panose="020B0600000101010101" pitchFamily="50" charset="-127"/>
                </a:rPr>
                <a:t>Design</a:t>
              </a:r>
            </a:p>
          </p:txBody>
        </p:sp>
        <p:sp>
          <p:nvSpPr>
            <p:cNvPr id="541739" name="Rectangle 43">
              <a:extLst>
                <a:ext uri="{FF2B5EF4-FFF2-40B4-BE49-F238E27FC236}">
                  <a16:creationId xmlns:a16="http://schemas.microsoft.com/office/drawing/2014/main" id="{48F03073-5116-4E6A-9ECD-A62E487F6B48}"/>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Implemen-</a:t>
              </a:r>
            </a:p>
            <a:p>
              <a:pPr algn="ctr"/>
              <a:r>
                <a:rPr kumimoji="0" lang="en-US" altLang="ko-KR" sz="1800" b="1">
                  <a:latin typeface="Times" panose="02020603050405020304" pitchFamily="18" charset="0"/>
                  <a:ea typeface="굴림" panose="020B0600000101010101" pitchFamily="50" charset="-127"/>
                </a:rPr>
                <a:t>tation</a:t>
              </a:r>
            </a:p>
          </p:txBody>
        </p:sp>
        <p:sp>
          <p:nvSpPr>
            <p:cNvPr id="541740" name="Rectangle 44">
              <a:extLst>
                <a:ext uri="{FF2B5EF4-FFF2-40B4-BE49-F238E27FC236}">
                  <a16:creationId xmlns:a16="http://schemas.microsoft.com/office/drawing/2014/main" id="{15B4D8FB-D88B-4F6D-8691-4F8B54190F52}"/>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Testing</a:t>
              </a:r>
            </a:p>
          </p:txBody>
        </p:sp>
        <p:grpSp>
          <p:nvGrpSpPr>
            <p:cNvPr id="541741" name="Group 45">
              <a:extLst>
                <a:ext uri="{FF2B5EF4-FFF2-40B4-BE49-F238E27FC236}">
                  <a16:creationId xmlns:a16="http://schemas.microsoft.com/office/drawing/2014/main" id="{A4C04BFA-0C88-4A95-9332-41976321A1C4}"/>
                </a:ext>
              </a:extLst>
            </p:cNvPr>
            <p:cNvGrpSpPr>
              <a:grpSpLocks/>
            </p:cNvGrpSpPr>
            <p:nvPr/>
          </p:nvGrpSpPr>
          <p:grpSpPr bwMode="auto">
            <a:xfrm>
              <a:off x="1349" y="2300"/>
              <a:ext cx="1077" cy="1590"/>
              <a:chOff x="1349" y="2300"/>
              <a:chExt cx="1077" cy="1590"/>
            </a:xfrm>
          </p:grpSpPr>
          <p:sp>
            <p:nvSpPr>
              <p:cNvPr id="541742" name="Rectangle 46">
                <a:extLst>
                  <a:ext uri="{FF2B5EF4-FFF2-40B4-BE49-F238E27FC236}">
                    <a16:creationId xmlns:a16="http://schemas.microsoft.com/office/drawing/2014/main" id="{2C002F38-1576-4A75-9C82-78DD909B7508}"/>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43" name="Rectangle 47" descr="Light horizontal">
                <a:extLst>
                  <a:ext uri="{FF2B5EF4-FFF2-40B4-BE49-F238E27FC236}">
                    <a16:creationId xmlns:a16="http://schemas.microsoft.com/office/drawing/2014/main" id="{6C5CA88F-9869-461E-874F-A2DB570138DF}"/>
                  </a:ext>
                </a:extLst>
              </p:cNvPr>
              <p:cNvSpPr>
                <a:spLocks noChangeArrowheads="1"/>
              </p:cNvSpPr>
              <p:nvPr/>
            </p:nvSpPr>
            <p:spPr bwMode="auto">
              <a:xfrm>
                <a:off x="1970" y="2880"/>
                <a:ext cx="87" cy="89"/>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44" name="Rectangle 48" descr="Light horizontal">
                <a:extLst>
                  <a:ext uri="{FF2B5EF4-FFF2-40B4-BE49-F238E27FC236}">
                    <a16:creationId xmlns:a16="http://schemas.microsoft.com/office/drawing/2014/main" id="{623CB10D-46F2-40EC-93BC-0F2F6E2F3A54}"/>
                  </a:ext>
                </a:extLst>
              </p:cNvPr>
              <p:cNvSpPr>
                <a:spLocks noChangeArrowheads="1"/>
              </p:cNvSpPr>
              <p:nvPr/>
            </p:nvSpPr>
            <p:spPr bwMode="auto">
              <a:xfrm>
                <a:off x="2054" y="3089"/>
                <a:ext cx="87" cy="91"/>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45" name="Rectangle 49" descr="Light horizontal">
                <a:extLst>
                  <a:ext uri="{FF2B5EF4-FFF2-40B4-BE49-F238E27FC236}">
                    <a16:creationId xmlns:a16="http://schemas.microsoft.com/office/drawing/2014/main" id="{9404C391-2C22-42A5-8242-4956FE544D14}"/>
                  </a:ext>
                </a:extLst>
              </p:cNvPr>
              <p:cNvSpPr>
                <a:spLocks noChangeArrowheads="1"/>
              </p:cNvSpPr>
              <p:nvPr/>
            </p:nvSpPr>
            <p:spPr bwMode="auto">
              <a:xfrm>
                <a:off x="1870" y="3087"/>
                <a:ext cx="78" cy="9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46" name="Rectangle 50">
                <a:extLst>
                  <a:ext uri="{FF2B5EF4-FFF2-40B4-BE49-F238E27FC236}">
                    <a16:creationId xmlns:a16="http://schemas.microsoft.com/office/drawing/2014/main" id="{40E704C7-10E5-4156-9067-532B81177D29}"/>
                  </a:ext>
                </a:extLst>
              </p:cNvPr>
              <p:cNvSpPr>
                <a:spLocks noChangeArrowheads="1"/>
              </p:cNvSpPr>
              <p:nvPr/>
            </p:nvSpPr>
            <p:spPr bwMode="auto">
              <a:xfrm>
                <a:off x="1558" y="3370"/>
                <a:ext cx="845"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Application</a:t>
                </a:r>
              </a:p>
              <a:p>
                <a:pPr algn="ctr"/>
                <a:r>
                  <a:rPr kumimoji="0" lang="en-US" altLang="ko-KR" sz="1600" b="1">
                    <a:solidFill>
                      <a:srgbClr val="0006A3"/>
                    </a:solidFill>
                    <a:latin typeface="Book Antiqua" panose="020B0604020202020204" pitchFamily="18" charset="0"/>
                    <a:ea typeface="굴림" panose="020B0600000101010101" pitchFamily="50" charset="-127"/>
                  </a:rPr>
                  <a:t>Domain </a:t>
                </a:r>
              </a:p>
              <a:p>
                <a:pPr algn="ctr"/>
                <a:r>
                  <a:rPr kumimoji="0" lang="en-US" altLang="ko-KR" sz="1600" b="1">
                    <a:solidFill>
                      <a:srgbClr val="0006A3"/>
                    </a:solidFill>
                    <a:latin typeface="Book Antiqua" panose="020B0604020202020204" pitchFamily="18" charset="0"/>
                    <a:ea typeface="굴림" panose="020B0600000101010101" pitchFamily="50" charset="-127"/>
                  </a:rPr>
                  <a:t>Objects</a:t>
                </a:r>
              </a:p>
            </p:txBody>
          </p:sp>
          <p:sp>
            <p:nvSpPr>
              <p:cNvPr id="541747" name="Line 51">
                <a:extLst>
                  <a:ext uri="{FF2B5EF4-FFF2-40B4-BE49-F238E27FC236}">
                    <a16:creationId xmlns:a16="http://schemas.microsoft.com/office/drawing/2014/main" id="{44D254B4-D900-4526-82BF-3E1B8AC1099C}"/>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48" name="Rectangle 52">
                <a:extLst>
                  <a:ext uri="{FF2B5EF4-FFF2-40B4-BE49-F238E27FC236}">
                    <a16:creationId xmlns:a16="http://schemas.microsoft.com/office/drawing/2014/main" id="{14C88788-1FAF-4666-90E0-27C4D2CC7629}"/>
                  </a:ext>
                </a:extLst>
              </p:cNvPr>
              <p:cNvSpPr>
                <a:spLocks noChangeArrowheads="1"/>
              </p:cNvSpPr>
              <p:nvPr/>
            </p:nvSpPr>
            <p:spPr bwMode="auto">
              <a:xfrm>
                <a:off x="1442" y="2348"/>
                <a:ext cx="984" cy="32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400">
                    <a:latin typeface="ITCCheltenham BookCond" charset="0"/>
                    <a:ea typeface="굴림" panose="020B0600000101010101" pitchFamily="50" charset="-127"/>
                  </a:rPr>
                  <a:t>Expressed in Terms Of</a:t>
                </a:r>
              </a:p>
            </p:txBody>
          </p:sp>
          <p:sp>
            <p:nvSpPr>
              <p:cNvPr id="541749" name="Line 53">
                <a:extLst>
                  <a:ext uri="{FF2B5EF4-FFF2-40B4-BE49-F238E27FC236}">
                    <a16:creationId xmlns:a16="http://schemas.microsoft.com/office/drawing/2014/main" id="{B6C317C7-CFDA-4EA9-AD13-AB4BB4E666D0}"/>
                  </a:ext>
                </a:extLst>
              </p:cNvPr>
              <p:cNvSpPr>
                <a:spLocks noChangeShapeType="1"/>
              </p:cNvSpPr>
              <p:nvPr/>
            </p:nvSpPr>
            <p:spPr bwMode="auto">
              <a:xfrm>
                <a:off x="1349" y="2300"/>
                <a:ext cx="6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0" name="Line 54">
                <a:extLst>
                  <a:ext uri="{FF2B5EF4-FFF2-40B4-BE49-F238E27FC236}">
                    <a16:creationId xmlns:a16="http://schemas.microsoft.com/office/drawing/2014/main" id="{35A63360-5880-43F6-AE24-B15CB60DA8C2}"/>
                  </a:ext>
                </a:extLst>
              </p:cNvPr>
              <p:cNvSpPr>
                <a:spLocks noChangeShapeType="1"/>
              </p:cNvSpPr>
              <p:nvPr/>
            </p:nvSpPr>
            <p:spPr bwMode="auto">
              <a:xfrm>
                <a:off x="1920" y="3021"/>
                <a:ext cx="1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1" name="Line 55">
                <a:extLst>
                  <a:ext uri="{FF2B5EF4-FFF2-40B4-BE49-F238E27FC236}">
                    <a16:creationId xmlns:a16="http://schemas.microsoft.com/office/drawing/2014/main" id="{50C345D8-08B3-4171-97ED-6BCFE57CC231}"/>
                  </a:ext>
                </a:extLst>
              </p:cNvPr>
              <p:cNvSpPr>
                <a:spLocks noChangeShapeType="1"/>
              </p:cNvSpPr>
              <p:nvPr/>
            </p:nvSpPr>
            <p:spPr bwMode="auto">
              <a:xfrm>
                <a:off x="2115" y="3032"/>
                <a:ext cx="0"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2" name="Line 56">
                <a:extLst>
                  <a:ext uri="{FF2B5EF4-FFF2-40B4-BE49-F238E27FC236}">
                    <a16:creationId xmlns:a16="http://schemas.microsoft.com/office/drawing/2014/main" id="{C9E84E24-A72A-4DF0-B3BC-A297FB96CB39}"/>
                  </a:ext>
                </a:extLst>
              </p:cNvPr>
              <p:cNvSpPr>
                <a:spLocks noChangeShapeType="1"/>
              </p:cNvSpPr>
              <p:nvPr/>
            </p:nvSpPr>
            <p:spPr bwMode="auto">
              <a:xfrm>
                <a:off x="1909" y="3025"/>
                <a:ext cx="0"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3" name="Line 57">
                <a:extLst>
                  <a:ext uri="{FF2B5EF4-FFF2-40B4-BE49-F238E27FC236}">
                    <a16:creationId xmlns:a16="http://schemas.microsoft.com/office/drawing/2014/main" id="{8086DBAB-89E2-4F37-A004-240673ED40E1}"/>
                  </a:ext>
                </a:extLst>
              </p:cNvPr>
              <p:cNvSpPr>
                <a:spLocks noChangeShapeType="1"/>
              </p:cNvSpPr>
              <p:nvPr/>
            </p:nvSpPr>
            <p:spPr bwMode="auto">
              <a:xfrm>
                <a:off x="2008" y="2975"/>
                <a:ext cx="0" cy="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541754" name="Group 58">
              <a:extLst>
                <a:ext uri="{FF2B5EF4-FFF2-40B4-BE49-F238E27FC236}">
                  <a16:creationId xmlns:a16="http://schemas.microsoft.com/office/drawing/2014/main" id="{F4FDF634-323C-410A-92A3-FF3A39FB0BCD}"/>
                </a:ext>
              </a:extLst>
            </p:cNvPr>
            <p:cNvGrpSpPr>
              <a:grpSpLocks/>
            </p:cNvGrpSpPr>
            <p:nvPr/>
          </p:nvGrpSpPr>
          <p:grpSpPr bwMode="auto">
            <a:xfrm>
              <a:off x="1326" y="1979"/>
              <a:ext cx="4179" cy="1913"/>
              <a:chOff x="1326" y="1979"/>
              <a:chExt cx="4179" cy="1913"/>
            </a:xfrm>
          </p:grpSpPr>
          <p:sp>
            <p:nvSpPr>
              <p:cNvPr id="541755" name="Rectangle 59">
                <a:extLst>
                  <a:ext uri="{FF2B5EF4-FFF2-40B4-BE49-F238E27FC236}">
                    <a16:creationId xmlns:a16="http://schemas.microsoft.com/office/drawing/2014/main" id="{5C35812F-7A49-4545-812C-A89266293994}"/>
                  </a:ext>
                </a:extLst>
              </p:cNvPr>
              <p:cNvSpPr>
                <a:spLocks noChangeArrowheads="1"/>
              </p:cNvSpPr>
              <p:nvPr/>
            </p:nvSpPr>
            <p:spPr bwMode="auto">
              <a:xfrm>
                <a:off x="4895" y="3526"/>
                <a:ext cx="450"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Test </a:t>
                </a:r>
              </a:p>
              <a:p>
                <a:pPr algn="ctr"/>
                <a:r>
                  <a:rPr kumimoji="0" lang="en-US" altLang="ko-KR" sz="1600" b="1">
                    <a:solidFill>
                      <a:srgbClr val="0006A3"/>
                    </a:solidFill>
                    <a:latin typeface="Book Antiqua" panose="020B0604020202020204" pitchFamily="18" charset="0"/>
                    <a:ea typeface="굴림" panose="020B0600000101010101" pitchFamily="50" charset="-127"/>
                  </a:rPr>
                  <a:t>Cases</a:t>
                </a:r>
              </a:p>
            </p:txBody>
          </p:sp>
          <p:sp>
            <p:nvSpPr>
              <p:cNvPr id="541756" name="Rectangle 60">
                <a:extLst>
                  <a:ext uri="{FF2B5EF4-FFF2-40B4-BE49-F238E27FC236}">
                    <a16:creationId xmlns:a16="http://schemas.microsoft.com/office/drawing/2014/main" id="{1CAE6019-9937-4DAE-A89A-31B9313F45D1}"/>
                  </a:ext>
                </a:extLst>
              </p:cNvPr>
              <p:cNvSpPr>
                <a:spLocks noChangeArrowheads="1"/>
              </p:cNvSpPr>
              <p:nvPr/>
            </p:nvSpPr>
            <p:spPr bwMode="auto">
              <a:xfrm>
                <a:off x="4854" y="2847"/>
                <a:ext cx="651" cy="6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7" name="AutoShape 61">
                <a:extLst>
                  <a:ext uri="{FF2B5EF4-FFF2-40B4-BE49-F238E27FC236}">
                    <a16:creationId xmlns:a16="http://schemas.microsoft.com/office/drawing/2014/main" id="{7E5A595B-2846-4A3A-A373-7C1016FF2BA4}"/>
                  </a:ext>
                </a:extLst>
              </p:cNvPr>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8" name="Oval 62" descr="50%">
                <a:extLst>
                  <a:ext uri="{FF2B5EF4-FFF2-40B4-BE49-F238E27FC236}">
                    <a16:creationId xmlns:a16="http://schemas.microsoft.com/office/drawing/2014/main" id="{81911BE6-8C36-4D5A-A3DC-037267B2D41A}"/>
                  </a:ext>
                </a:extLst>
              </p:cNvPr>
              <p:cNvSpPr>
                <a:spLocks noChangeArrowheads="1"/>
              </p:cNvSpPr>
              <p:nvPr/>
            </p:nvSpPr>
            <p:spPr bwMode="auto">
              <a:xfrm>
                <a:off x="4983" y="2892"/>
                <a:ext cx="138" cy="6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59" name="Rectangle 63">
                <a:extLst>
                  <a:ext uri="{FF2B5EF4-FFF2-40B4-BE49-F238E27FC236}">
                    <a16:creationId xmlns:a16="http://schemas.microsoft.com/office/drawing/2014/main" id="{AB825577-9016-44F3-8277-F94090A44231}"/>
                  </a:ext>
                </a:extLst>
              </p:cNvPr>
              <p:cNvSpPr>
                <a:spLocks noChangeArrowheads="1"/>
              </p:cNvSpPr>
              <p:nvPr/>
            </p:nvSpPr>
            <p:spPr bwMode="auto">
              <a:xfrm>
                <a:off x="5219" y="3086"/>
                <a:ext cx="22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ko-KR" sz="1600" b="1">
                    <a:latin typeface="Book Antiqua" panose="020B0604020202020204" pitchFamily="18" charset="0"/>
                    <a:ea typeface="굴림" panose="020B0600000101010101" pitchFamily="50" charset="-127"/>
                  </a:rPr>
                  <a:t>? </a:t>
                </a:r>
              </a:p>
            </p:txBody>
          </p:sp>
          <p:sp>
            <p:nvSpPr>
              <p:cNvPr id="541760" name="Freeform 64">
                <a:extLst>
                  <a:ext uri="{FF2B5EF4-FFF2-40B4-BE49-F238E27FC236}">
                    <a16:creationId xmlns:a16="http://schemas.microsoft.com/office/drawing/2014/main" id="{B3A183F9-9B87-45B8-A11E-5BA7D0132053}"/>
                  </a:ext>
                </a:extLst>
              </p:cNvPr>
              <p:cNvSpPr>
                <a:spLocks/>
              </p:cNvSpPr>
              <p:nvPr/>
            </p:nvSpPr>
            <p:spPr bwMode="auto">
              <a:xfrm>
                <a:off x="5228" y="3007"/>
                <a:ext cx="106" cy="7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41761" name="Freeform 65">
                <a:extLst>
                  <a:ext uri="{FF2B5EF4-FFF2-40B4-BE49-F238E27FC236}">
                    <a16:creationId xmlns:a16="http://schemas.microsoft.com/office/drawing/2014/main" id="{A3CBAD50-A7B3-4F2F-8FE8-84B117540967}"/>
                  </a:ext>
                </a:extLst>
              </p:cNvPr>
              <p:cNvSpPr>
                <a:spLocks/>
              </p:cNvSpPr>
              <p:nvPr/>
            </p:nvSpPr>
            <p:spPr bwMode="auto">
              <a:xfrm>
                <a:off x="5228" y="2895"/>
                <a:ext cx="105" cy="76"/>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41762" name="Line 66">
                <a:extLst>
                  <a:ext uri="{FF2B5EF4-FFF2-40B4-BE49-F238E27FC236}">
                    <a16:creationId xmlns:a16="http://schemas.microsoft.com/office/drawing/2014/main" id="{BCF9BB25-A5C1-463A-9458-9C1419655709}"/>
                  </a:ext>
                </a:extLst>
              </p:cNvPr>
              <p:cNvSpPr>
                <a:spLocks noChangeShapeType="1"/>
              </p:cNvSpPr>
              <p:nvPr/>
            </p:nvSpPr>
            <p:spPr bwMode="auto">
              <a:xfrm>
                <a:off x="1326" y="1986"/>
                <a:ext cx="38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63" name="Line 67">
                <a:extLst>
                  <a:ext uri="{FF2B5EF4-FFF2-40B4-BE49-F238E27FC236}">
                    <a16:creationId xmlns:a16="http://schemas.microsoft.com/office/drawing/2014/main" id="{47F88AA7-92EF-4107-B387-69366125341D}"/>
                  </a:ext>
                </a:extLst>
              </p:cNvPr>
              <p:cNvSpPr>
                <a:spLocks noChangeShapeType="1"/>
              </p:cNvSpPr>
              <p:nvPr/>
            </p:nvSpPr>
            <p:spPr bwMode="auto">
              <a:xfrm>
                <a:off x="5172" y="1979"/>
                <a:ext cx="0" cy="84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64" name="Rectangle 68">
                <a:extLst>
                  <a:ext uri="{FF2B5EF4-FFF2-40B4-BE49-F238E27FC236}">
                    <a16:creationId xmlns:a16="http://schemas.microsoft.com/office/drawing/2014/main" id="{8A54A83B-C433-4248-9BC0-7E43CBDF787C}"/>
                  </a:ext>
                </a:extLst>
              </p:cNvPr>
              <p:cNvSpPr>
                <a:spLocks noChangeArrowheads="1"/>
              </p:cNvSpPr>
              <p:nvPr/>
            </p:nvSpPr>
            <p:spPr bwMode="auto">
              <a:xfrm>
                <a:off x="4895" y="2468"/>
                <a:ext cx="517" cy="32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400">
                    <a:latin typeface="ITCCheltenham BookCond" charset="0"/>
                    <a:ea typeface="굴림" panose="020B0600000101010101" pitchFamily="50" charset="-127"/>
                  </a:rPr>
                  <a:t>Verified </a:t>
                </a:r>
              </a:p>
              <a:p>
                <a:pPr algn="ctr"/>
                <a:r>
                  <a:rPr kumimoji="0" lang="en-US" altLang="ko-KR" sz="1400">
                    <a:latin typeface="ITCCheltenham BookCond" charset="0"/>
                    <a:ea typeface="굴림" panose="020B0600000101010101" pitchFamily="50" charset="-127"/>
                  </a:rPr>
                  <a:t>By</a:t>
                </a:r>
              </a:p>
            </p:txBody>
          </p:sp>
          <p:sp>
            <p:nvSpPr>
              <p:cNvPr id="541765" name="Rectangle 69" descr="Light horizontal">
                <a:extLst>
                  <a:ext uri="{FF2B5EF4-FFF2-40B4-BE49-F238E27FC236}">
                    <a16:creationId xmlns:a16="http://schemas.microsoft.com/office/drawing/2014/main" id="{073F90D9-8CF8-46B0-9E08-7035813CE6A3}"/>
                  </a:ext>
                </a:extLst>
              </p:cNvPr>
              <p:cNvSpPr>
                <a:spLocks noChangeArrowheads="1"/>
              </p:cNvSpPr>
              <p:nvPr/>
            </p:nvSpPr>
            <p:spPr bwMode="auto">
              <a:xfrm>
                <a:off x="5004" y="3013"/>
                <a:ext cx="87" cy="9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41766" name="Group 70">
                <a:extLst>
                  <a:ext uri="{FF2B5EF4-FFF2-40B4-BE49-F238E27FC236}">
                    <a16:creationId xmlns:a16="http://schemas.microsoft.com/office/drawing/2014/main" id="{CBA370B9-33D3-4BFB-AC53-EC0F75238B02}"/>
                  </a:ext>
                </a:extLst>
              </p:cNvPr>
              <p:cNvGrpSpPr>
                <a:grpSpLocks/>
              </p:cNvGrpSpPr>
              <p:nvPr/>
            </p:nvGrpSpPr>
            <p:grpSpPr bwMode="auto">
              <a:xfrm>
                <a:off x="4865" y="3268"/>
                <a:ext cx="463" cy="184"/>
                <a:chOff x="4933" y="3310"/>
                <a:chExt cx="469" cy="187"/>
              </a:xfrm>
            </p:grpSpPr>
            <p:sp>
              <p:nvSpPr>
                <p:cNvPr id="541767" name="Rectangle 71">
                  <a:extLst>
                    <a:ext uri="{FF2B5EF4-FFF2-40B4-BE49-F238E27FC236}">
                      <a16:creationId xmlns:a16="http://schemas.microsoft.com/office/drawing/2014/main" id="{FBF53DA1-F9E5-404B-8E94-1018B2F63429}"/>
                    </a:ext>
                  </a:extLst>
                </p:cNvPr>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ko-KR" altLang="en-US"/>
                </a:p>
              </p:txBody>
            </p:sp>
            <p:sp>
              <p:nvSpPr>
                <p:cNvPr id="541768" name="Rectangle 72">
                  <a:extLst>
                    <a:ext uri="{FF2B5EF4-FFF2-40B4-BE49-F238E27FC236}">
                      <a16:creationId xmlns:a16="http://schemas.microsoft.com/office/drawing/2014/main" id="{BC2FF028-A8BA-46D5-89C2-3C6E5ABFB20A}"/>
                    </a:ext>
                  </a:extLst>
                </p:cNvPr>
                <p:cNvSpPr>
                  <a:spLocks noChangeArrowheads="1"/>
                </p:cNvSpPr>
                <p:nvPr/>
              </p:nvSpPr>
              <p:spPr bwMode="auto">
                <a:xfrm>
                  <a:off x="4933" y="3310"/>
                  <a:ext cx="469"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ko-KR" sz="1200" b="1">
                      <a:latin typeface="Helvetica" panose="020B0604020202020204" pitchFamily="34" charset="0"/>
                      <a:ea typeface="굴림" panose="020B0600000101010101" pitchFamily="50" charset="-127"/>
                    </a:rPr>
                    <a:t>class....</a:t>
                  </a:r>
                </a:p>
              </p:txBody>
            </p:sp>
          </p:grpSp>
          <p:sp>
            <p:nvSpPr>
              <p:cNvPr id="541769" name="Rectangle 73">
                <a:extLst>
                  <a:ext uri="{FF2B5EF4-FFF2-40B4-BE49-F238E27FC236}">
                    <a16:creationId xmlns:a16="http://schemas.microsoft.com/office/drawing/2014/main" id="{A23758EC-7097-4F57-BE77-26D58B3664BF}"/>
                  </a:ext>
                </a:extLst>
              </p:cNvPr>
              <p:cNvSpPr>
                <a:spLocks noChangeArrowheads="1"/>
              </p:cNvSpPr>
              <p:nvPr/>
            </p:nvSpPr>
            <p:spPr bwMode="auto">
              <a:xfrm>
                <a:off x="5219" y="3256"/>
                <a:ext cx="22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ko-KR" sz="1600" b="1">
                    <a:latin typeface="Book Antiqua" panose="020B0604020202020204" pitchFamily="18" charset="0"/>
                    <a:ea typeface="굴림" panose="020B0600000101010101" pitchFamily="50" charset="-127"/>
                  </a:rPr>
                  <a:t>? </a:t>
                </a:r>
              </a:p>
            </p:txBody>
          </p:sp>
        </p:grpSp>
        <p:sp>
          <p:nvSpPr>
            <p:cNvPr id="541770" name="Rectangle 74">
              <a:extLst>
                <a:ext uri="{FF2B5EF4-FFF2-40B4-BE49-F238E27FC236}">
                  <a16:creationId xmlns:a16="http://schemas.microsoft.com/office/drawing/2014/main" id="{2824E1AA-2A93-4370-ADDE-BBDA34A0BEA0}"/>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Requirements</a:t>
              </a:r>
            </a:p>
            <a:p>
              <a:pPr algn="ctr"/>
              <a:r>
                <a:rPr kumimoji="0" lang="en-US" altLang="ko-KR" sz="1800" b="1">
                  <a:latin typeface="Times" panose="02020603050405020304" pitchFamily="18" charset="0"/>
                  <a:ea typeface="굴림" panose="020B0600000101010101" pitchFamily="50" charset="-127"/>
                </a:rPr>
                <a:t>Elicitation</a:t>
              </a:r>
            </a:p>
          </p:txBody>
        </p:sp>
        <p:grpSp>
          <p:nvGrpSpPr>
            <p:cNvPr id="541771" name="Group 75">
              <a:extLst>
                <a:ext uri="{FF2B5EF4-FFF2-40B4-BE49-F238E27FC236}">
                  <a16:creationId xmlns:a16="http://schemas.microsoft.com/office/drawing/2014/main" id="{8B7F97F1-DE2D-4197-9E70-2742F3D9FE49}"/>
                </a:ext>
              </a:extLst>
            </p:cNvPr>
            <p:cNvGrpSpPr>
              <a:grpSpLocks/>
            </p:cNvGrpSpPr>
            <p:nvPr/>
          </p:nvGrpSpPr>
          <p:grpSpPr bwMode="auto">
            <a:xfrm>
              <a:off x="474" y="1950"/>
              <a:ext cx="888" cy="1826"/>
              <a:chOff x="474" y="1950"/>
              <a:chExt cx="888" cy="1826"/>
            </a:xfrm>
          </p:grpSpPr>
          <p:sp>
            <p:nvSpPr>
              <p:cNvPr id="541772" name="Rectangle 76">
                <a:extLst>
                  <a:ext uri="{FF2B5EF4-FFF2-40B4-BE49-F238E27FC236}">
                    <a16:creationId xmlns:a16="http://schemas.microsoft.com/office/drawing/2014/main" id="{FA28E919-CC24-44F9-8582-442D2F8FE1CC}"/>
                  </a:ext>
                </a:extLst>
              </p:cNvPr>
              <p:cNvSpPr>
                <a:spLocks noChangeArrowheads="1"/>
              </p:cNvSpPr>
              <p:nvPr/>
            </p:nvSpPr>
            <p:spPr bwMode="auto">
              <a:xfrm>
                <a:off x="474" y="3410"/>
                <a:ext cx="888"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eaLnBrk="0" hangingPunct="0">
                  <a:defRPr kumimoji="1" sz="2400">
                    <a:solidFill>
                      <a:schemeClr val="tx1"/>
                    </a:solidFill>
                    <a:latin typeface="Times New Roman" panose="02020603050405020304" pitchFamily="18" charset="0"/>
                  </a:defRPr>
                </a:lvl1pPr>
                <a:lvl2pPr marL="455613" defTabSz="911225" eaLnBrk="0" hangingPunct="0">
                  <a:defRPr kumimoji="1" sz="2400">
                    <a:solidFill>
                      <a:schemeClr val="tx1"/>
                    </a:solidFill>
                    <a:latin typeface="Times New Roman" panose="02020603050405020304" pitchFamily="18" charset="0"/>
                  </a:defRPr>
                </a:lvl2pPr>
                <a:lvl3pPr marL="911225" defTabSz="911225" eaLnBrk="0" hangingPunct="0">
                  <a:defRPr kumimoji="1" sz="2400">
                    <a:solidFill>
                      <a:schemeClr val="tx1"/>
                    </a:solidFill>
                    <a:latin typeface="Times New Roman" panose="02020603050405020304" pitchFamily="18" charset="0"/>
                  </a:defRPr>
                </a:lvl3pPr>
                <a:lvl4pPr marL="1366838" defTabSz="911225" eaLnBrk="0" hangingPunct="0">
                  <a:defRPr kumimoji="1" sz="2400">
                    <a:solidFill>
                      <a:schemeClr val="tx1"/>
                    </a:solidFill>
                    <a:latin typeface="Times New Roman" panose="02020603050405020304" pitchFamily="18" charset="0"/>
                  </a:defRPr>
                </a:lvl4pPr>
                <a:lvl5pPr marL="1822450" defTabSz="911225" eaLnBrk="0" hangingPunct="0">
                  <a:defRPr kumimoji="1" sz="2400">
                    <a:solidFill>
                      <a:schemeClr val="tx1"/>
                    </a:solidFill>
                    <a:latin typeface="Times New Roman" panose="02020603050405020304" pitchFamily="18" charset="0"/>
                  </a:defRPr>
                </a:lvl5pPr>
                <a:lvl6pPr marL="2279650" defTabSz="911225" eaLnBrk="0" fontAlgn="base" hangingPunct="0">
                  <a:spcBef>
                    <a:spcPct val="0"/>
                  </a:spcBef>
                  <a:spcAft>
                    <a:spcPct val="0"/>
                  </a:spcAft>
                  <a:defRPr kumimoji="1" sz="2400">
                    <a:solidFill>
                      <a:schemeClr val="tx1"/>
                    </a:solidFill>
                    <a:latin typeface="Times New Roman" panose="02020603050405020304" pitchFamily="18" charset="0"/>
                  </a:defRPr>
                </a:lvl6pPr>
                <a:lvl7pPr marL="2736850" defTabSz="911225" eaLnBrk="0" fontAlgn="base" hangingPunct="0">
                  <a:spcBef>
                    <a:spcPct val="0"/>
                  </a:spcBef>
                  <a:spcAft>
                    <a:spcPct val="0"/>
                  </a:spcAft>
                  <a:defRPr kumimoji="1" sz="2400">
                    <a:solidFill>
                      <a:schemeClr val="tx1"/>
                    </a:solidFill>
                    <a:latin typeface="Times New Roman" panose="02020603050405020304" pitchFamily="18" charset="0"/>
                  </a:defRPr>
                </a:lvl7pPr>
                <a:lvl8pPr marL="3194050" defTabSz="911225" eaLnBrk="0" fontAlgn="base" hangingPunct="0">
                  <a:spcBef>
                    <a:spcPct val="0"/>
                  </a:spcBef>
                  <a:spcAft>
                    <a:spcPct val="0"/>
                  </a:spcAft>
                  <a:defRPr kumimoji="1" sz="2400">
                    <a:solidFill>
                      <a:schemeClr val="tx1"/>
                    </a:solidFill>
                    <a:latin typeface="Times New Roman" panose="02020603050405020304" pitchFamily="18" charset="0"/>
                  </a:defRPr>
                </a:lvl8pPr>
                <a:lvl9pPr marL="3651250" defTabSz="9112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600" b="1">
                    <a:solidFill>
                      <a:srgbClr val="0006A3"/>
                    </a:solidFill>
                    <a:latin typeface="Book Antiqua" panose="020B0604020202020204" pitchFamily="18" charset="0"/>
                    <a:ea typeface="굴림" panose="020B0600000101010101" pitchFamily="50" charset="-127"/>
                  </a:rPr>
                  <a:t>Use Case</a:t>
                </a:r>
              </a:p>
              <a:p>
                <a:pPr algn="ctr"/>
                <a:r>
                  <a:rPr kumimoji="0" lang="en-US" altLang="ko-KR" sz="1600" b="1">
                    <a:solidFill>
                      <a:srgbClr val="0006A3"/>
                    </a:solidFill>
                    <a:latin typeface="Book Antiqua" panose="020B0604020202020204" pitchFamily="18" charset="0"/>
                    <a:ea typeface="굴림" panose="020B0600000101010101" pitchFamily="50" charset="-127"/>
                  </a:rPr>
                  <a:t>Model</a:t>
                </a:r>
              </a:p>
            </p:txBody>
          </p:sp>
          <p:grpSp>
            <p:nvGrpSpPr>
              <p:cNvPr id="541773" name="Group 77">
                <a:extLst>
                  <a:ext uri="{FF2B5EF4-FFF2-40B4-BE49-F238E27FC236}">
                    <a16:creationId xmlns:a16="http://schemas.microsoft.com/office/drawing/2014/main" id="{F7EEFC65-45B7-4CCF-8DBF-F9744BFEDDC9}"/>
                  </a:ext>
                </a:extLst>
              </p:cNvPr>
              <p:cNvGrpSpPr>
                <a:grpSpLocks/>
              </p:cNvGrpSpPr>
              <p:nvPr/>
            </p:nvGrpSpPr>
            <p:grpSpPr bwMode="auto">
              <a:xfrm>
                <a:off x="602" y="1950"/>
                <a:ext cx="727" cy="352"/>
                <a:chOff x="602" y="1950"/>
                <a:chExt cx="727" cy="352"/>
              </a:xfrm>
            </p:grpSpPr>
            <p:sp>
              <p:nvSpPr>
                <p:cNvPr id="541774" name="Rectangle 78">
                  <a:extLst>
                    <a:ext uri="{FF2B5EF4-FFF2-40B4-BE49-F238E27FC236}">
                      <a16:creationId xmlns:a16="http://schemas.microsoft.com/office/drawing/2014/main" id="{1FF489A3-7CFD-4870-9998-BF94D89CA0D7}"/>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75" name="Oval 79">
                  <a:extLst>
                    <a:ext uri="{FF2B5EF4-FFF2-40B4-BE49-F238E27FC236}">
                      <a16:creationId xmlns:a16="http://schemas.microsoft.com/office/drawing/2014/main" id="{E70E9C96-0EA9-4476-91A1-C2C507A9EB4E}"/>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76" name="Oval 80">
                  <a:extLst>
                    <a:ext uri="{FF2B5EF4-FFF2-40B4-BE49-F238E27FC236}">
                      <a16:creationId xmlns:a16="http://schemas.microsoft.com/office/drawing/2014/main" id="{FCDFB844-4133-4234-AE89-7F36688E9787}"/>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41777" name="Group 81">
                  <a:extLst>
                    <a:ext uri="{FF2B5EF4-FFF2-40B4-BE49-F238E27FC236}">
                      <a16:creationId xmlns:a16="http://schemas.microsoft.com/office/drawing/2014/main" id="{5E1E1A1A-1476-43AF-9935-937D9A67B7D1}"/>
                    </a:ext>
                  </a:extLst>
                </p:cNvPr>
                <p:cNvGrpSpPr>
                  <a:grpSpLocks/>
                </p:cNvGrpSpPr>
                <p:nvPr/>
              </p:nvGrpSpPr>
              <p:grpSpPr bwMode="auto">
                <a:xfrm>
                  <a:off x="1082" y="1994"/>
                  <a:ext cx="90" cy="137"/>
                  <a:chOff x="1097" y="2020"/>
                  <a:chExt cx="91" cy="139"/>
                </a:xfrm>
              </p:grpSpPr>
              <p:sp>
                <p:nvSpPr>
                  <p:cNvPr id="541778" name="Oval 82">
                    <a:extLst>
                      <a:ext uri="{FF2B5EF4-FFF2-40B4-BE49-F238E27FC236}">
                        <a16:creationId xmlns:a16="http://schemas.microsoft.com/office/drawing/2014/main" id="{578FB885-4CC7-401B-9848-10D025B7C535}"/>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79" name="Line 83">
                    <a:extLst>
                      <a:ext uri="{FF2B5EF4-FFF2-40B4-BE49-F238E27FC236}">
                        <a16:creationId xmlns:a16="http://schemas.microsoft.com/office/drawing/2014/main" id="{ED7DF887-E127-4BDA-B137-404B841D98F7}"/>
                      </a:ext>
                    </a:extLst>
                  </p:cNvPr>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0" name="Line 84">
                    <a:extLst>
                      <a:ext uri="{FF2B5EF4-FFF2-40B4-BE49-F238E27FC236}">
                        <a16:creationId xmlns:a16="http://schemas.microsoft.com/office/drawing/2014/main" id="{27F605C8-80FB-48CF-8352-10BB987967FF}"/>
                      </a:ext>
                    </a:extLst>
                  </p:cNvPr>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1" name="Line 85">
                    <a:extLst>
                      <a:ext uri="{FF2B5EF4-FFF2-40B4-BE49-F238E27FC236}">
                        <a16:creationId xmlns:a16="http://schemas.microsoft.com/office/drawing/2014/main" id="{C9DE7DB8-AA50-4D15-ABDC-0005684E86AD}"/>
                      </a:ext>
                    </a:extLst>
                  </p:cNvPr>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2" name="Line 86">
                    <a:extLst>
                      <a:ext uri="{FF2B5EF4-FFF2-40B4-BE49-F238E27FC236}">
                        <a16:creationId xmlns:a16="http://schemas.microsoft.com/office/drawing/2014/main" id="{AF8B85D0-854A-458F-94D1-DAD101E59AFB}"/>
                      </a:ext>
                    </a:extLst>
                  </p:cNvPr>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541783" name="Line 87">
                  <a:extLst>
                    <a:ext uri="{FF2B5EF4-FFF2-40B4-BE49-F238E27FC236}">
                      <a16:creationId xmlns:a16="http://schemas.microsoft.com/office/drawing/2014/main" id="{006B7094-6871-4BBE-A193-BC9EE3934CD3}"/>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4" name="Line 88">
                  <a:extLst>
                    <a:ext uri="{FF2B5EF4-FFF2-40B4-BE49-F238E27FC236}">
                      <a16:creationId xmlns:a16="http://schemas.microsoft.com/office/drawing/2014/main" id="{A2CC2F78-EB5D-40BA-A473-E972F72329EF}"/>
                    </a:ext>
                  </a:extLst>
                </p:cNvPr>
                <p:cNvSpPr>
                  <a:spLocks noChangeShapeType="1"/>
                </p:cNvSpPr>
                <p:nvPr/>
              </p:nvSpPr>
              <p:spPr bwMode="auto">
                <a:xfrm>
                  <a:off x="1128" y="2154"/>
                  <a:ext cx="7"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41785" name="Group 89">
                  <a:extLst>
                    <a:ext uri="{FF2B5EF4-FFF2-40B4-BE49-F238E27FC236}">
                      <a16:creationId xmlns:a16="http://schemas.microsoft.com/office/drawing/2014/main" id="{712F3D39-71FE-4553-B6EB-C0FE6493B2D7}"/>
                    </a:ext>
                  </a:extLst>
                </p:cNvPr>
                <p:cNvGrpSpPr>
                  <a:grpSpLocks/>
                </p:cNvGrpSpPr>
                <p:nvPr/>
              </p:nvGrpSpPr>
              <p:grpSpPr bwMode="auto">
                <a:xfrm>
                  <a:off x="905" y="2151"/>
                  <a:ext cx="91" cy="135"/>
                  <a:chOff x="918" y="2179"/>
                  <a:chExt cx="92" cy="137"/>
                </a:xfrm>
              </p:grpSpPr>
              <p:sp>
                <p:nvSpPr>
                  <p:cNvPr id="541786" name="Oval 90">
                    <a:extLst>
                      <a:ext uri="{FF2B5EF4-FFF2-40B4-BE49-F238E27FC236}">
                        <a16:creationId xmlns:a16="http://schemas.microsoft.com/office/drawing/2014/main" id="{23EDEAF9-5C87-4DB8-A8B2-6F4655A23F64}"/>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7" name="Line 91">
                    <a:extLst>
                      <a:ext uri="{FF2B5EF4-FFF2-40B4-BE49-F238E27FC236}">
                        <a16:creationId xmlns:a16="http://schemas.microsoft.com/office/drawing/2014/main" id="{189DF634-E344-4C4F-BCE0-1C35EDF43825}"/>
                      </a:ext>
                    </a:extLst>
                  </p:cNvPr>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8" name="Line 92">
                    <a:extLst>
                      <a:ext uri="{FF2B5EF4-FFF2-40B4-BE49-F238E27FC236}">
                        <a16:creationId xmlns:a16="http://schemas.microsoft.com/office/drawing/2014/main" id="{2AC61CA2-F396-43E4-9785-6DBFDF5BFBBD}"/>
                      </a:ext>
                    </a:extLst>
                  </p:cNvPr>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89" name="Line 93">
                    <a:extLst>
                      <a:ext uri="{FF2B5EF4-FFF2-40B4-BE49-F238E27FC236}">
                        <a16:creationId xmlns:a16="http://schemas.microsoft.com/office/drawing/2014/main" id="{7C26732D-BDC1-4A35-99EF-9EF51283C233}"/>
                      </a:ext>
                    </a:extLst>
                  </p:cNvPr>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41790" name="Line 94">
                    <a:extLst>
                      <a:ext uri="{FF2B5EF4-FFF2-40B4-BE49-F238E27FC236}">
                        <a16:creationId xmlns:a16="http://schemas.microsoft.com/office/drawing/2014/main" id="{AF538342-2A0A-45D0-AA72-CE3C3602609C}"/>
                      </a:ext>
                    </a:extLst>
                  </p:cNvPr>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541791" name="Line 95">
                  <a:extLst>
                    <a:ext uri="{FF2B5EF4-FFF2-40B4-BE49-F238E27FC236}">
                      <a16:creationId xmlns:a16="http://schemas.microsoft.com/office/drawing/2014/main" id="{63FD0F84-DCF0-45B9-8071-E6AA8C599D88}"/>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541792" name="Rectangle 96">
              <a:extLst>
                <a:ext uri="{FF2B5EF4-FFF2-40B4-BE49-F238E27FC236}">
                  <a16:creationId xmlns:a16="http://schemas.microsoft.com/office/drawing/2014/main" id="{9778B9BC-2283-4516-B624-3D2910FC5F5D}"/>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eaLnBrk="0" hangingPunct="0">
                <a:defRPr kumimoji="1" sz="2400">
                  <a:solidFill>
                    <a:schemeClr val="tx1"/>
                  </a:solidFill>
                  <a:latin typeface="Times New Roman" panose="02020603050405020304" pitchFamily="18" charset="0"/>
                </a:defRPr>
              </a:lvl1pPr>
              <a:lvl2pPr marL="450850" defTabSz="901700" eaLnBrk="0" hangingPunct="0">
                <a:defRPr kumimoji="1" sz="2400">
                  <a:solidFill>
                    <a:schemeClr val="tx1"/>
                  </a:solidFill>
                  <a:latin typeface="Times New Roman" panose="02020603050405020304" pitchFamily="18" charset="0"/>
                </a:defRPr>
              </a:lvl2pPr>
              <a:lvl3pPr marL="901700" defTabSz="901700" eaLnBrk="0" hangingPunct="0">
                <a:defRPr kumimoji="1" sz="2400">
                  <a:solidFill>
                    <a:schemeClr val="tx1"/>
                  </a:solidFill>
                  <a:latin typeface="Times New Roman" panose="02020603050405020304" pitchFamily="18" charset="0"/>
                </a:defRPr>
              </a:lvl3pPr>
              <a:lvl4pPr marL="1352550" defTabSz="901700" eaLnBrk="0" hangingPunct="0">
                <a:defRPr kumimoji="1" sz="2400">
                  <a:solidFill>
                    <a:schemeClr val="tx1"/>
                  </a:solidFill>
                  <a:latin typeface="Times New Roman" panose="02020603050405020304" pitchFamily="18" charset="0"/>
                </a:defRPr>
              </a:lvl4pPr>
              <a:lvl5pPr marL="1804988" defTabSz="901700" eaLnBrk="0" hangingPunct="0">
                <a:defRPr kumimoji="1" sz="2400">
                  <a:solidFill>
                    <a:schemeClr val="tx1"/>
                  </a:solidFill>
                  <a:latin typeface="Times New Roman" panose="02020603050405020304" pitchFamily="18" charset="0"/>
                </a:defRPr>
              </a:lvl5pPr>
              <a:lvl6pPr marL="2262188" defTabSz="901700" eaLnBrk="0" fontAlgn="base" hangingPunct="0">
                <a:spcBef>
                  <a:spcPct val="0"/>
                </a:spcBef>
                <a:spcAft>
                  <a:spcPct val="0"/>
                </a:spcAft>
                <a:defRPr kumimoji="1" sz="2400">
                  <a:solidFill>
                    <a:schemeClr val="tx1"/>
                  </a:solidFill>
                  <a:latin typeface="Times New Roman" panose="02020603050405020304" pitchFamily="18" charset="0"/>
                </a:defRPr>
              </a:lvl6pPr>
              <a:lvl7pPr marL="2719388" defTabSz="901700" eaLnBrk="0" fontAlgn="base" hangingPunct="0">
                <a:spcBef>
                  <a:spcPct val="0"/>
                </a:spcBef>
                <a:spcAft>
                  <a:spcPct val="0"/>
                </a:spcAft>
                <a:defRPr kumimoji="1" sz="2400">
                  <a:solidFill>
                    <a:schemeClr val="tx1"/>
                  </a:solidFill>
                  <a:latin typeface="Times New Roman" panose="02020603050405020304" pitchFamily="18" charset="0"/>
                </a:defRPr>
              </a:lvl7pPr>
              <a:lvl8pPr marL="3176588" defTabSz="901700" eaLnBrk="0" fontAlgn="base" hangingPunct="0">
                <a:spcBef>
                  <a:spcPct val="0"/>
                </a:spcBef>
                <a:spcAft>
                  <a:spcPct val="0"/>
                </a:spcAft>
                <a:defRPr kumimoji="1" sz="2400">
                  <a:solidFill>
                    <a:schemeClr val="tx1"/>
                  </a:solidFill>
                  <a:latin typeface="Times New Roman" panose="02020603050405020304" pitchFamily="18" charset="0"/>
                </a:defRPr>
              </a:lvl8pPr>
              <a:lvl9pPr marL="3633788" defTabSz="9017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ko-KR" sz="1800" b="1">
                  <a:latin typeface="Times" panose="02020603050405020304" pitchFamily="18" charset="0"/>
                  <a:ea typeface="굴림" panose="020B0600000101010101" pitchFamily="50" charset="-127"/>
                </a:rPr>
                <a:t>Analysis</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2F9E2B3E-0820-4AB0-B3FF-CAD44AB80044}"/>
              </a:ext>
            </a:extLst>
          </p:cNvPr>
          <p:cNvSpPr>
            <a:spLocks noGrp="1"/>
          </p:cNvSpPr>
          <p:nvPr>
            <p:ph type="sldNum" sz="quarter" idx="10"/>
          </p:nvPr>
        </p:nvSpPr>
        <p:spPr/>
        <p:txBody>
          <a:bodyPr/>
          <a:lstStyle/>
          <a:p>
            <a:fld id="{E4F2122D-1765-4247-BAC4-BD0DB65F62C1}" type="slidenum">
              <a:rPr lang="en-US" altLang="ko-KR"/>
              <a:pPr/>
              <a:t>9</a:t>
            </a:fld>
            <a:endParaRPr lang="en-US" altLang="ko-KR"/>
          </a:p>
        </p:txBody>
      </p:sp>
      <p:sp>
        <p:nvSpPr>
          <p:cNvPr id="532482" name="Rectangle 2">
            <a:extLst>
              <a:ext uri="{FF2B5EF4-FFF2-40B4-BE49-F238E27FC236}">
                <a16:creationId xmlns:a16="http://schemas.microsoft.com/office/drawing/2014/main" id="{0AE75411-1FA9-43F9-8EA3-FF67F0B6892D}"/>
              </a:ext>
            </a:extLst>
          </p:cNvPr>
          <p:cNvSpPr>
            <a:spLocks noGrp="1" noChangeArrowheads="1"/>
          </p:cNvSpPr>
          <p:nvPr>
            <p:ph type="title"/>
          </p:nvPr>
        </p:nvSpPr>
        <p:spPr/>
        <p:txBody>
          <a:bodyPr/>
          <a:lstStyle/>
          <a:p>
            <a:r>
              <a:rPr lang="en-US" altLang="ko-KR">
                <a:ea typeface="굴림" panose="020B0600000101010101" pitchFamily="50" charset="-127"/>
              </a:rPr>
              <a:t>Some software models</a:t>
            </a:r>
          </a:p>
        </p:txBody>
      </p:sp>
      <p:sp>
        <p:nvSpPr>
          <p:cNvPr id="532483" name="Rectangle 3">
            <a:extLst>
              <a:ext uri="{FF2B5EF4-FFF2-40B4-BE49-F238E27FC236}">
                <a16:creationId xmlns:a16="http://schemas.microsoft.com/office/drawing/2014/main" id="{FC0A3D1D-9166-48E0-9AC8-32EB13342DB0}"/>
              </a:ext>
            </a:extLst>
          </p:cNvPr>
          <p:cNvSpPr>
            <a:spLocks noGrp="1" noChangeArrowheads="1"/>
          </p:cNvSpPr>
          <p:nvPr>
            <p:ph type="body" idx="1"/>
          </p:nvPr>
        </p:nvSpPr>
        <p:spPr/>
        <p:txBody>
          <a:bodyPr/>
          <a:lstStyle/>
          <a:p>
            <a:pPr>
              <a:lnSpc>
                <a:spcPct val="90000"/>
              </a:lnSpc>
            </a:pPr>
            <a:r>
              <a:rPr lang="en-US" altLang="ko-KR">
                <a:ea typeface="굴림" panose="020B0600000101010101" pitchFamily="50" charset="-127"/>
              </a:rPr>
              <a:t>Several models for developing software (besides ad-hoc) have been attempted:</a:t>
            </a:r>
          </a:p>
          <a:p>
            <a:pPr lvl="1">
              <a:lnSpc>
                <a:spcPct val="90000"/>
              </a:lnSpc>
            </a:pPr>
            <a:r>
              <a:rPr lang="en-US" altLang="ko-KR" b="1">
                <a:ea typeface="굴림" panose="020B0600000101010101" pitchFamily="50" charset="-127"/>
              </a:rPr>
              <a:t>code-and-fix</a:t>
            </a:r>
            <a:r>
              <a:rPr lang="en-US" altLang="ko-KR">
                <a:ea typeface="굴림" panose="020B0600000101010101" pitchFamily="50" charset="-127"/>
              </a:rPr>
              <a:t>: write some code, debug it, repeat until finished</a:t>
            </a:r>
          </a:p>
          <a:p>
            <a:pPr lvl="1">
              <a:lnSpc>
                <a:spcPct val="90000"/>
              </a:lnSpc>
            </a:pPr>
            <a:r>
              <a:rPr lang="en-US" altLang="ko-KR" b="1">
                <a:ea typeface="굴림" panose="020B0600000101010101" pitchFamily="50" charset="-127"/>
              </a:rPr>
              <a:t>evolutionary</a:t>
            </a:r>
            <a:r>
              <a:rPr lang="en-US" altLang="ko-KR">
                <a:ea typeface="굴림" panose="020B0600000101010101" pitchFamily="50" charset="-127"/>
              </a:rPr>
              <a:t>: build initial requirement spec, write it, then "evolve" the spec and code as needed</a:t>
            </a:r>
          </a:p>
          <a:p>
            <a:pPr lvl="1">
              <a:lnSpc>
                <a:spcPct val="90000"/>
              </a:lnSpc>
            </a:pPr>
            <a:r>
              <a:rPr lang="en-US" altLang="ko-KR" b="1">
                <a:ea typeface="굴림" panose="020B0600000101010101" pitchFamily="50" charset="-127"/>
              </a:rPr>
              <a:t>waterfall</a:t>
            </a:r>
            <a:r>
              <a:rPr lang="en-US" altLang="ko-KR">
                <a:ea typeface="굴림" panose="020B0600000101010101" pitchFamily="50" charset="-127"/>
              </a:rPr>
              <a:t>: perform the standard phases (requirements, design, code, test) in sequence</a:t>
            </a:r>
          </a:p>
          <a:p>
            <a:pPr lvl="1">
              <a:lnSpc>
                <a:spcPct val="90000"/>
              </a:lnSpc>
            </a:pPr>
            <a:r>
              <a:rPr lang="en-US" altLang="ko-KR" b="1">
                <a:ea typeface="굴림" panose="020B0600000101010101" pitchFamily="50" charset="-127"/>
              </a:rPr>
              <a:t>rapid prototyping</a:t>
            </a:r>
            <a:r>
              <a:rPr lang="en-US" altLang="ko-KR">
                <a:ea typeface="굴림" panose="020B0600000101010101" pitchFamily="50" charset="-127"/>
              </a:rPr>
              <a:t>: write an initial "throwaway" version of the product, then design, code, test</a:t>
            </a:r>
          </a:p>
          <a:p>
            <a:pPr lvl="1">
              <a:lnSpc>
                <a:spcPct val="90000"/>
              </a:lnSpc>
            </a:pPr>
            <a:r>
              <a:rPr lang="en-US" altLang="ko-KR" b="1">
                <a:ea typeface="굴림" panose="020B0600000101010101" pitchFamily="50" charset="-127"/>
              </a:rPr>
              <a:t>spiral</a:t>
            </a:r>
            <a:r>
              <a:rPr lang="en-US" altLang="ko-KR">
                <a:ea typeface="굴림" panose="020B0600000101010101" pitchFamily="50" charset="-127"/>
              </a:rPr>
              <a:t>: assess risks at each step, and do the most critical action immediately</a:t>
            </a:r>
          </a:p>
        </p:txBody>
      </p:sp>
    </p:spTree>
  </p:cSld>
  <p:clrMapOvr>
    <a:masterClrMapping/>
  </p:clrMapOvr>
  <p:transition spd="med"/>
</p:sld>
</file>

<file path=ppt/theme/theme1.xml><?xml version="1.0" encoding="utf-8"?>
<a:theme xmlns:a="http://schemas.openxmlformats.org/drawingml/2006/main" name="1_2010.09.3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owerpoint Templat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Handong</Template>
  <TotalTime>3654</TotalTime>
  <Words>2126</Words>
  <Application>Microsoft Office PowerPoint</Application>
  <PresentationFormat>화면 슬라이드 쇼(4:3)</PresentationFormat>
  <Paragraphs>453</Paragraphs>
  <Slides>43</Slides>
  <Notes>1</Notes>
  <HiddenSlides>0</HiddenSlides>
  <MMClips>0</MMClips>
  <ScaleCrop>false</ScaleCrop>
  <HeadingPairs>
    <vt:vector size="8" baseType="variant">
      <vt:variant>
        <vt:lpstr>사용한 글꼴</vt:lpstr>
      </vt:variant>
      <vt:variant>
        <vt:i4>13</vt:i4>
      </vt:variant>
      <vt:variant>
        <vt:lpstr>테마</vt:lpstr>
      </vt:variant>
      <vt:variant>
        <vt:i4>2</vt:i4>
      </vt:variant>
      <vt:variant>
        <vt:lpstr>포함된 OLE 서버</vt:lpstr>
      </vt:variant>
      <vt:variant>
        <vt:i4>2</vt:i4>
      </vt:variant>
      <vt:variant>
        <vt:lpstr>슬라이드 제목</vt:lpstr>
      </vt:variant>
      <vt:variant>
        <vt:i4>43</vt:i4>
      </vt:variant>
    </vt:vector>
  </HeadingPairs>
  <TitlesOfParts>
    <vt:vector size="60" baseType="lpstr">
      <vt:lpstr>Arial Unicode MS</vt:lpstr>
      <vt:lpstr>ITCCheltenham BookCond</vt:lpstr>
      <vt:lpstr>굴림</vt:lpstr>
      <vt:lpstr>맑은 고딕</vt:lpstr>
      <vt:lpstr>Arial</vt:lpstr>
      <vt:lpstr>Book Antiqua</vt:lpstr>
      <vt:lpstr>Helvetica</vt:lpstr>
      <vt:lpstr>Symbol</vt:lpstr>
      <vt:lpstr>Tahoma</vt:lpstr>
      <vt:lpstr>Times</vt:lpstr>
      <vt:lpstr>Times New Roman</vt:lpstr>
      <vt:lpstr>Verdana</vt:lpstr>
      <vt:lpstr>Wingdings</vt:lpstr>
      <vt:lpstr>1_2010.09.30</vt:lpstr>
      <vt:lpstr>Blends</vt:lpstr>
      <vt:lpstr>Bitmap Image</vt:lpstr>
      <vt:lpstr>Visio</vt:lpstr>
      <vt:lpstr>SIT32004 ICT Application Development</vt:lpstr>
      <vt:lpstr>PowerPoint 프레젠테이션</vt:lpstr>
      <vt:lpstr>Software engineering</vt:lpstr>
      <vt:lpstr>Roles of people in software</vt:lpstr>
      <vt:lpstr>Ad-hoc software development</vt:lpstr>
      <vt:lpstr>Ad-hoc software development</vt:lpstr>
      <vt:lpstr>Lifecycle phases</vt:lpstr>
      <vt:lpstr>One view of SW cycle phases</vt:lpstr>
      <vt:lpstr>Some software models</vt:lpstr>
      <vt:lpstr>code-and-fix model</vt:lpstr>
      <vt:lpstr>Problems with code-and-fix</vt:lpstr>
      <vt:lpstr>Waterfall model (Royce, 1970)</vt:lpstr>
      <vt:lpstr>Rapid prototyping model</vt:lpstr>
      <vt:lpstr>Waterfall / Prototyping issues</vt:lpstr>
      <vt:lpstr>Spiral model (Boehm)</vt:lpstr>
      <vt:lpstr>Another view of spiral model</vt:lpstr>
      <vt:lpstr>Spiral model problems</vt:lpstr>
      <vt:lpstr>Unified Modeling Language</vt:lpstr>
      <vt:lpstr>Design phase</vt:lpstr>
      <vt:lpstr>How do we design classes?</vt:lpstr>
      <vt:lpstr>Introduction to UML</vt:lpstr>
      <vt:lpstr>Uses for UML</vt:lpstr>
      <vt:lpstr>UML class diagrams</vt:lpstr>
      <vt:lpstr>Diagram of one class</vt:lpstr>
      <vt:lpstr>Class attributes</vt:lpstr>
      <vt:lpstr>Class operations / methods</vt:lpstr>
      <vt:lpstr>Relationships between classes</vt:lpstr>
      <vt:lpstr>Generalization relationships</vt:lpstr>
      <vt:lpstr>Associational relationships</vt:lpstr>
      <vt:lpstr>Multiplicity of associations</vt:lpstr>
      <vt:lpstr>Association types</vt:lpstr>
      <vt:lpstr>Class diagram example</vt:lpstr>
      <vt:lpstr>Unified Modeling Language</vt:lpstr>
      <vt:lpstr>UML sequence diagrams</vt:lpstr>
      <vt:lpstr>Key parts of a sequence diag.</vt:lpstr>
      <vt:lpstr>Sequence diag. from use case</vt:lpstr>
      <vt:lpstr>Representing objects</vt:lpstr>
      <vt:lpstr>Messages between objects</vt:lpstr>
      <vt:lpstr>Lifetime of objects</vt:lpstr>
      <vt:lpstr>Indicating method calls</vt:lpstr>
      <vt:lpstr>Indicating selection and loops</vt:lpstr>
      <vt:lpstr>linking sequence diagrams</vt:lpstr>
      <vt:lpstr>Example 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Changbeom Choi</dc:creator>
  <cp:lastModifiedBy>Changbeom Choi</cp:lastModifiedBy>
  <cp:revision>131</cp:revision>
  <dcterms:created xsi:type="dcterms:W3CDTF">2014-08-31T12:01:14Z</dcterms:created>
  <dcterms:modified xsi:type="dcterms:W3CDTF">2019-03-11T04:52:10Z</dcterms:modified>
</cp:coreProperties>
</file>