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3"/>
  </p:notesMasterIdLst>
  <p:sldIdLst>
    <p:sldId id="272" r:id="rId2"/>
  </p:sldIdLst>
  <p:sldSz cx="14812963" cy="10383838"/>
  <p:notesSz cx="14355763" cy="9926638"/>
  <p:defaultTextStyle>
    <a:defPPr>
      <a:defRPr lang="ko-KR"/>
    </a:defPPr>
    <a:lvl1pPr marL="0" algn="l" defTabSz="1208775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1pPr>
    <a:lvl2pPr marL="604387" algn="l" defTabSz="1208775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2pPr>
    <a:lvl3pPr marL="1208775" algn="l" defTabSz="1208775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3pPr>
    <a:lvl4pPr marL="1813163" algn="l" defTabSz="1208775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4pPr>
    <a:lvl5pPr marL="2417551" algn="l" defTabSz="1208775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5pPr>
    <a:lvl6pPr marL="3021935" algn="l" defTabSz="1208775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6pPr>
    <a:lvl7pPr marL="3626323" algn="l" defTabSz="1208775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7pPr>
    <a:lvl8pPr marL="4230711" algn="l" defTabSz="1208775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8pPr>
    <a:lvl9pPr marL="4835098" algn="l" defTabSz="1208775" rtl="0" eaLnBrk="1" latinLnBrk="1" hangingPunct="1">
      <a:defRPr sz="23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71" userDrawn="1">
          <p15:clr>
            <a:srgbClr val="A4A3A4"/>
          </p15:clr>
        </p15:guide>
        <p15:guide id="2" pos="46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FC9"/>
    <a:srgbClr val="DCC4B4"/>
    <a:srgbClr val="FFFFFF"/>
    <a:srgbClr val="9C9C9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7" autoAdjust="0"/>
    <p:restoredTop sz="95320" autoAdjust="0"/>
  </p:normalViewPr>
  <p:slideViewPr>
    <p:cSldViewPr snapToGrid="0" showGuides="1">
      <p:cViewPr>
        <p:scale>
          <a:sx n="200" d="100"/>
          <a:sy n="200" d="100"/>
        </p:scale>
        <p:origin x="-11050" y="-6504"/>
      </p:cViewPr>
      <p:guideLst>
        <p:guide orient="horz" pos="3271"/>
        <p:guide pos="46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14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8131175" y="0"/>
            <a:ext cx="62214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E9F0-04EF-4969-9905-4C89159E21D8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787900" y="1241425"/>
            <a:ext cx="477996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435100" y="4776788"/>
            <a:ext cx="11485563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62214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8131175" y="9429750"/>
            <a:ext cx="62214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01F71-4E9A-4DAA-9C02-56D2CC2783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49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01F71-4E9A-4DAA-9C02-56D2CC27833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04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 userDrawn="1"/>
        </p:nvCxnSpPr>
        <p:spPr bwMode="auto">
          <a:xfrm>
            <a:off x="4" y="651321"/>
            <a:ext cx="148272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직선 연결선 3"/>
          <p:cNvCxnSpPr/>
          <p:nvPr userDrawn="1"/>
        </p:nvCxnSpPr>
        <p:spPr bwMode="auto">
          <a:xfrm>
            <a:off x="4" y="10019854"/>
            <a:ext cx="1482726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 Box 28"/>
          <p:cNvSpPr txBox="1">
            <a:spLocks noChangeArrowheads="1"/>
          </p:cNvSpPr>
          <p:nvPr userDrawn="1"/>
        </p:nvSpPr>
        <p:spPr bwMode="auto">
          <a:xfrm>
            <a:off x="7214764" y="10097427"/>
            <a:ext cx="383439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ko-KR" sz="600" b="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II - </a:t>
            </a:r>
            <a:fld id="{E2D0E1CF-DD72-46D0-BDEA-0A9218CD3A64}" type="slidenum">
              <a:rPr lang="en-US" altLang="ko-KR" sz="600" b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pPr/>
              <a:t>‹#›</a:t>
            </a:fld>
            <a:endParaRPr lang="en-US" altLang="ko-KR" sz="600" b="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25034" y="10120194"/>
            <a:ext cx="1547294" cy="187470"/>
          </a:xfrm>
          <a:prstGeom prst="rect">
            <a:avLst/>
          </a:prstGeom>
        </p:spPr>
      </p:pic>
      <p:pic>
        <p:nvPicPr>
          <p:cNvPr id="7" name="그림 6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EC558253-F420-0EE5-CE5D-A2F7D88964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0788" y="10145019"/>
            <a:ext cx="1659293" cy="137834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243730" y="61793"/>
            <a:ext cx="6737305" cy="276727"/>
          </a:xfrm>
          <a:prstGeom prst="rect">
            <a:avLst/>
          </a:prstGeom>
        </p:spPr>
        <p:txBody>
          <a:bodyPr wrap="square" lIns="36000" tIns="36000" rIns="36000" bIns="36000" anchor="ctr">
            <a:noAutofit/>
          </a:bodyPr>
          <a:lstStyle>
            <a:lvl1pPr>
              <a:lnSpc>
                <a:spcPct val="100000"/>
              </a:lnSpc>
              <a:defRPr lang="ko-KR" altLang="en-US" sz="1100" b="0" kern="0" spc="0" baseline="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lvl1pPr>
          </a:lstStyle>
          <a:p>
            <a:pPr marL="282172" lvl="0" indent="-282172">
              <a:spcBef>
                <a:spcPct val="20000"/>
              </a:spcBef>
            </a:pPr>
            <a:r>
              <a:rPr lang="ko-KR" altLang="en-US" dirty="0" smtClean="0"/>
              <a:t>소주제 타이틀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43759" y="347175"/>
            <a:ext cx="6737277" cy="299578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marL="70246" indent="-70246">
              <a:lnSpc>
                <a:spcPct val="100000"/>
              </a:lnSpc>
              <a:spcBef>
                <a:spcPts val="264"/>
              </a:spcBef>
              <a:defRPr lang="ko-KR" altLang="en-US" sz="1300" b="0" spc="0" baseline="0" dirty="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pPr marL="0" lvl="0" indent="0">
              <a:buNone/>
            </a:pPr>
            <a:r>
              <a:rPr lang="ko-KR" altLang="en-US" dirty="0" err="1" smtClean="0"/>
              <a:t>세부주제</a:t>
            </a:r>
            <a:r>
              <a:rPr lang="ko-KR" altLang="en-US" dirty="0" smtClean="0"/>
              <a:t> 타이틀</a:t>
            </a:r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idx="10" hasCustomPrompt="1"/>
          </p:nvPr>
        </p:nvSpPr>
        <p:spPr>
          <a:xfrm>
            <a:off x="10315832" y="61794"/>
            <a:ext cx="4256499" cy="276727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 algn="r">
              <a:lnSpc>
                <a:spcPct val="100000"/>
              </a:lnSpc>
              <a:spcBef>
                <a:spcPts val="264"/>
              </a:spcBef>
              <a:buNone/>
              <a:defRPr sz="110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대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중주제</a:t>
            </a:r>
            <a:r>
              <a:rPr lang="ko-KR" altLang="en-US" dirty="0" smtClean="0"/>
              <a:t> 타이틀</a:t>
            </a:r>
            <a:endParaRPr lang="en-US" altLang="ko-KR" dirty="0" smtClean="0"/>
          </a:p>
          <a:p>
            <a:pPr lvl="0"/>
            <a:r>
              <a:rPr lang="en-US" altLang="ko-KR" dirty="0" smtClean="0"/>
              <a:t>(</a:t>
            </a:r>
            <a:r>
              <a:rPr lang="ko-KR" altLang="en-US" dirty="0" smtClean="0"/>
              <a:t>필요시 소주제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세부주제</a:t>
            </a:r>
            <a:r>
              <a:rPr lang="ko-KR" altLang="en-US" dirty="0" smtClean="0"/>
              <a:t> 포함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04768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4666" userDrawn="1">
          <p15:clr>
            <a:srgbClr val="FBAE40"/>
          </p15:clr>
        </p15:guide>
        <p15:guide id="2" pos="152" userDrawn="1">
          <p15:clr>
            <a:srgbClr val="FBAE40"/>
          </p15:clr>
        </p15:guide>
        <p15:guide id="3" pos="9179" userDrawn="1">
          <p15:clr>
            <a:srgbClr val="FBAE40"/>
          </p15:clr>
        </p15:guide>
        <p15:guide id="4" orient="horz" pos="6263" userDrawn="1">
          <p15:clr>
            <a:srgbClr val="FBAE40"/>
          </p15:clr>
        </p15:guide>
        <p15:guide id="5" orient="horz" pos="52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26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iming>
    <p:tnLst>
      <p:par>
        <p:cTn id="1" dur="indefinite" restart="never" nodeType="tmRoot"/>
      </p:par>
    </p:tnLst>
  </p:timing>
  <p:txStyles>
    <p:titleStyle>
      <a:lvl1pPr algn="l" defTabSz="1384493" rtl="0" eaLnBrk="1" latinLnBrk="1" hangingPunct="1">
        <a:lnSpc>
          <a:spcPct val="90000"/>
        </a:lnSpc>
        <a:spcBef>
          <a:spcPct val="0"/>
        </a:spcBef>
        <a:buNone/>
        <a:defRPr sz="6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6123" indent="-346123" algn="l" defTabSz="1384493" rtl="0" eaLnBrk="1" latinLnBrk="1" hangingPunct="1">
        <a:lnSpc>
          <a:spcPct val="90000"/>
        </a:lnSpc>
        <a:spcBef>
          <a:spcPts val="1514"/>
        </a:spcBef>
        <a:buFont typeface="Arial" panose="020B0604020202020204" pitchFamily="34" charset="0"/>
        <a:buChar char="•"/>
        <a:defRPr sz="4239" kern="1200">
          <a:solidFill>
            <a:schemeClr val="tx1"/>
          </a:solidFill>
          <a:latin typeface="+mn-lt"/>
          <a:ea typeface="+mn-ea"/>
          <a:cs typeface="+mn-cs"/>
        </a:defRPr>
      </a:lvl1pPr>
      <a:lvl2pPr marL="1038370" indent="-346123" algn="l" defTabSz="1384493" rtl="0" eaLnBrk="1" latinLnBrk="1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3634" kern="1200">
          <a:solidFill>
            <a:schemeClr val="tx1"/>
          </a:solidFill>
          <a:latin typeface="+mn-lt"/>
          <a:ea typeface="+mn-ea"/>
          <a:cs typeface="+mn-cs"/>
        </a:defRPr>
      </a:lvl2pPr>
      <a:lvl3pPr marL="1730616" indent="-346123" algn="l" defTabSz="1384493" rtl="0" eaLnBrk="1" latinLnBrk="1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3028" kern="1200">
          <a:solidFill>
            <a:schemeClr val="tx1"/>
          </a:solidFill>
          <a:latin typeface="+mn-lt"/>
          <a:ea typeface="+mn-ea"/>
          <a:cs typeface="+mn-cs"/>
        </a:defRPr>
      </a:lvl3pPr>
      <a:lvl4pPr marL="2422863" indent="-346123" algn="l" defTabSz="1384493" rtl="0" eaLnBrk="1" latinLnBrk="1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4pPr>
      <a:lvl5pPr marL="3115109" indent="-346123" algn="l" defTabSz="1384493" rtl="0" eaLnBrk="1" latinLnBrk="1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5pPr>
      <a:lvl6pPr marL="3807356" indent="-346123" algn="l" defTabSz="1384493" rtl="0" eaLnBrk="1" latinLnBrk="1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6pPr>
      <a:lvl7pPr marL="4499602" indent="-346123" algn="l" defTabSz="1384493" rtl="0" eaLnBrk="1" latinLnBrk="1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7pPr>
      <a:lvl8pPr marL="5191849" indent="-346123" algn="l" defTabSz="1384493" rtl="0" eaLnBrk="1" latinLnBrk="1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8pPr>
      <a:lvl9pPr marL="5884095" indent="-346123" algn="l" defTabSz="1384493" rtl="0" eaLnBrk="1" latinLnBrk="1" hangingPunct="1">
        <a:lnSpc>
          <a:spcPct val="90000"/>
        </a:lnSpc>
        <a:spcBef>
          <a:spcPts val="757"/>
        </a:spcBef>
        <a:buFont typeface="Arial" panose="020B0604020202020204" pitchFamily="34" charset="0"/>
        <a:buChar char="•"/>
        <a:defRPr sz="2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4493" rtl="0" eaLnBrk="1" latinLnBrk="1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1pPr>
      <a:lvl2pPr marL="692247" algn="l" defTabSz="1384493" rtl="0" eaLnBrk="1" latinLnBrk="1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2pPr>
      <a:lvl3pPr marL="1384493" algn="l" defTabSz="1384493" rtl="0" eaLnBrk="1" latinLnBrk="1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3pPr>
      <a:lvl4pPr marL="2076740" algn="l" defTabSz="1384493" rtl="0" eaLnBrk="1" latinLnBrk="1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4pPr>
      <a:lvl5pPr marL="2768986" algn="l" defTabSz="1384493" rtl="0" eaLnBrk="1" latinLnBrk="1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5pPr>
      <a:lvl6pPr marL="3461233" algn="l" defTabSz="1384493" rtl="0" eaLnBrk="1" latinLnBrk="1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6pPr>
      <a:lvl7pPr marL="4153479" algn="l" defTabSz="1384493" rtl="0" eaLnBrk="1" latinLnBrk="1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7pPr>
      <a:lvl8pPr marL="4845726" algn="l" defTabSz="1384493" rtl="0" eaLnBrk="1" latinLnBrk="1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8pPr>
      <a:lvl9pPr marL="5537972" algn="l" defTabSz="1384493" rtl="0" eaLnBrk="1" latinLnBrk="1" hangingPunct="1">
        <a:defRPr sz="2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3" Type="http://schemas.openxmlformats.org/officeDocument/2006/relationships/tags" Target="../tags/tag3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tags" Target="../tags/tag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그룹 443"/>
          <p:cNvGrpSpPr/>
          <p:nvPr/>
        </p:nvGrpSpPr>
        <p:grpSpPr>
          <a:xfrm>
            <a:off x="1458562" y="835273"/>
            <a:ext cx="13113769" cy="9107240"/>
            <a:chOff x="-124279" y="3902935"/>
            <a:chExt cx="10698574" cy="9107240"/>
          </a:xfrm>
        </p:grpSpPr>
        <p:sp>
          <p:nvSpPr>
            <p:cNvPr id="445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-124279" y="4019143"/>
              <a:ext cx="10698574" cy="89910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srgbClr val="5F5F5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5CF98052-86AA-3D40-9250-A336A77168CB}"/>
                </a:ext>
              </a:extLst>
            </p:cNvPr>
            <p:cNvSpPr txBox="1"/>
            <p:nvPr/>
          </p:nvSpPr>
          <p:spPr>
            <a:xfrm>
              <a:off x="45546" y="3902935"/>
              <a:ext cx="983388" cy="24198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72000" tIns="36000" rIns="72000" bIns="36000" rtlCol="0" anchor="ctr">
              <a:spAutoFit/>
            </a:bodyPr>
            <a:lstStyle/>
            <a:p>
              <a:pPr algn="ctr" defTabSz="422041"/>
              <a:r>
                <a:rPr lang="en-US" altLang="ko-KR" sz="11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Private </a:t>
              </a:r>
              <a:r>
                <a:rPr lang="en-US" altLang="ko-KR" sz="11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</a:t>
              </a:r>
              <a:r>
                <a:rPr lang="en-US" altLang="ko-KR" sz="11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loud</a:t>
              </a:r>
              <a:endParaRPr lang="en-US" altLang="ko-KR" sz="110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24" name="그룹 923"/>
          <p:cNvGrpSpPr/>
          <p:nvPr/>
        </p:nvGrpSpPr>
        <p:grpSpPr>
          <a:xfrm>
            <a:off x="1566672" y="1140713"/>
            <a:ext cx="12891008" cy="8689087"/>
            <a:chOff x="1566672" y="1140713"/>
            <a:chExt cx="12362688" cy="8689087"/>
          </a:xfrm>
        </p:grpSpPr>
        <p:sp>
          <p:nvSpPr>
            <p:cNvPr id="454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629" y="1140713"/>
              <a:ext cx="11040731" cy="86890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900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INTERNAL</a:t>
              </a:r>
              <a:endParaRPr lang="ko-KR" altLang="en-US" sz="900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53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672" y="1140713"/>
              <a:ext cx="1188103" cy="868908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noFill/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900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DMZ</a:t>
              </a:r>
              <a:endParaRPr lang="ko-KR" altLang="en-US" sz="900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881" name="Rectangle 97">
            <a:extLst>
              <a:ext uri="{FF2B5EF4-FFF2-40B4-BE49-F238E27FC236}">
                <a16:creationId xmlns:a16="http://schemas.microsoft.com/office/drawing/2014/main" id="{EE5817FE-677D-7C75-3BB4-8D8C688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051" y="1353091"/>
            <a:ext cx="9497309" cy="2863309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28575">
            <a:noFill/>
            <a:prstDash val="lgDash"/>
            <a:round/>
            <a:headEnd/>
            <a:tailEnd type="none" w="sm" len="med"/>
          </a:ln>
        </p:spPr>
        <p:txBody>
          <a:bodyPr wrap="none" lIns="1044000" tIns="36000" rIns="36000" bIns="36000" rtlCol="0" anchor="t"/>
          <a:lstStyle/>
          <a:p>
            <a:r>
              <a:rPr lang="ko-KR" altLang="en-US" sz="900" b="1" kern="0" dirty="0" smtClean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운영</a:t>
            </a:r>
            <a:r>
              <a:rPr lang="en-US" altLang="ko-KR" sz="900" b="1" kern="0" dirty="0" smtClean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(PRD)</a:t>
            </a:r>
            <a:endParaRPr lang="ko-KR" altLang="en-US" sz="900" b="1" kern="0" dirty="0">
              <a:ln>
                <a:solidFill>
                  <a:srgbClr val="D9B685">
                    <a:alpha val="0"/>
                  </a:srgbClr>
                </a:solidFill>
              </a:ln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5.2.13. </a:t>
            </a:r>
            <a:r>
              <a:rPr lang="ko-KR" altLang="en-US" dirty="0"/>
              <a:t>응용 애플리케이션 아키텍처 구성 방안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5.2.13.1. TO-BE </a:t>
            </a:r>
            <a:r>
              <a:rPr lang="ko-KR" altLang="en-US" dirty="0"/>
              <a:t>애플리케이션 구성도</a:t>
            </a:r>
            <a:r>
              <a:rPr lang="en-US" altLang="ko-KR" dirty="0"/>
              <a:t>(</a:t>
            </a:r>
            <a:r>
              <a:rPr lang="ko-KR" altLang="en-US" dirty="0"/>
              <a:t>전체</a:t>
            </a:r>
            <a:r>
              <a:rPr lang="en-US" altLang="ko-KR" dirty="0"/>
              <a:t>)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>
              <a:spcBef>
                <a:spcPts val="198"/>
              </a:spcBef>
            </a:pPr>
            <a:r>
              <a:rPr lang="en-US" altLang="ko-KR" dirty="0"/>
              <a:t>5. </a:t>
            </a:r>
            <a:r>
              <a:rPr lang="ko-KR" altLang="en-US" dirty="0"/>
              <a:t>정보시스템 아키텍처 정의 및 상세설계</a:t>
            </a:r>
          </a:p>
          <a:p>
            <a:pPr>
              <a:spcBef>
                <a:spcPts val="198"/>
              </a:spcBef>
            </a:pPr>
            <a:r>
              <a:rPr lang="en-US" altLang="ko-KR" dirty="0"/>
              <a:t>5.2. </a:t>
            </a:r>
            <a:r>
              <a:rPr lang="ko-KR" altLang="en-US" dirty="0"/>
              <a:t>목표 응용 아키텍처 정의</a:t>
            </a:r>
          </a:p>
        </p:txBody>
      </p:sp>
      <p:grpSp>
        <p:nvGrpSpPr>
          <p:cNvPr id="184" name="그룹 183"/>
          <p:cNvGrpSpPr/>
          <p:nvPr/>
        </p:nvGrpSpPr>
        <p:grpSpPr>
          <a:xfrm>
            <a:off x="253877" y="835273"/>
            <a:ext cx="1060976" cy="6208215"/>
            <a:chOff x="-124279" y="3902935"/>
            <a:chExt cx="943928" cy="6208215"/>
          </a:xfrm>
        </p:grpSpPr>
        <p:sp>
          <p:nvSpPr>
            <p:cNvPr id="203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-124279" y="4019143"/>
              <a:ext cx="943928" cy="60920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0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srgbClr val="5F5F5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CF98052-86AA-3D40-9250-A336A77168CB}"/>
                </a:ext>
              </a:extLst>
            </p:cNvPr>
            <p:cNvSpPr txBox="1"/>
            <p:nvPr/>
          </p:nvSpPr>
          <p:spPr>
            <a:xfrm>
              <a:off x="45546" y="3902935"/>
              <a:ext cx="604280" cy="24198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72000" tIns="36000" rIns="72000" bIns="36000" rtlCol="0" anchor="ctr">
              <a:spAutoFit/>
            </a:bodyPr>
            <a:lstStyle/>
            <a:p>
              <a:pPr algn="ctr" defTabSz="422041"/>
              <a:r>
                <a:rPr lang="en-US" altLang="ko-KR" sz="11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Public</a:t>
              </a:r>
              <a:endParaRPr lang="en-US" altLang="ko-KR" sz="110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413" name="그룹 412"/>
          <p:cNvGrpSpPr/>
          <p:nvPr/>
        </p:nvGrpSpPr>
        <p:grpSpPr>
          <a:xfrm>
            <a:off x="326152" y="3832735"/>
            <a:ext cx="504000" cy="361902"/>
            <a:chOff x="405536" y="2973729"/>
            <a:chExt cx="609841" cy="361902"/>
          </a:xfrm>
        </p:grpSpPr>
        <p:sp>
          <p:nvSpPr>
            <p:cNvPr id="439" name="TextBox 438"/>
            <p:cNvSpPr txBox="1"/>
            <p:nvPr/>
          </p:nvSpPr>
          <p:spPr>
            <a:xfrm>
              <a:off x="444874" y="3072669"/>
              <a:ext cx="531164" cy="1496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ko-KR" altLang="en-US" sz="500" b="1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외부 시스템</a:t>
              </a:r>
              <a:endParaRPr lang="ko-KR" altLang="en-US" sz="500" b="1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32" name="직사각형 431"/>
            <p:cNvSpPr/>
            <p:nvPr/>
          </p:nvSpPr>
          <p:spPr>
            <a:xfrm>
              <a:off x="405536" y="2973729"/>
              <a:ext cx="609841" cy="361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448" name="그룹 447"/>
          <p:cNvGrpSpPr/>
          <p:nvPr/>
        </p:nvGrpSpPr>
        <p:grpSpPr>
          <a:xfrm>
            <a:off x="865852" y="3235363"/>
            <a:ext cx="361120" cy="329002"/>
            <a:chOff x="370034" y="2973730"/>
            <a:chExt cx="639746" cy="361902"/>
          </a:xfrm>
        </p:grpSpPr>
        <p:sp>
          <p:nvSpPr>
            <p:cNvPr id="449" name="TextBox 448"/>
            <p:cNvSpPr txBox="1"/>
            <p:nvPr/>
          </p:nvSpPr>
          <p:spPr>
            <a:xfrm>
              <a:off x="424323" y="3072669"/>
              <a:ext cx="531164" cy="16402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500" b="1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CDN</a:t>
              </a:r>
              <a:endParaRPr lang="ko-KR" altLang="en-US" sz="500" b="1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50" name="직사각형 449"/>
            <p:cNvSpPr/>
            <p:nvPr/>
          </p:nvSpPr>
          <p:spPr>
            <a:xfrm>
              <a:off x="370034" y="2973730"/>
              <a:ext cx="639746" cy="361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cxnSp>
        <p:nvCxnSpPr>
          <p:cNvPr id="451" name="꺾인 연결선 450"/>
          <p:cNvCxnSpPr>
            <a:stCxn id="3" idx="2"/>
            <a:endCxn id="450" idx="1"/>
          </p:cNvCxnSpPr>
          <p:nvPr/>
        </p:nvCxnSpPr>
        <p:spPr>
          <a:xfrm rot="16200000" flipH="1">
            <a:off x="505228" y="3039240"/>
            <a:ext cx="432872" cy="28837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52" name="TextBox 451"/>
          <p:cNvSpPr txBox="1"/>
          <p:nvPr/>
        </p:nvSpPr>
        <p:spPr>
          <a:xfrm>
            <a:off x="201671" y="3404493"/>
            <a:ext cx="77767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500" b="1" dirty="0" smtClean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files.s2b.kr</a:t>
            </a:r>
          </a:p>
          <a:p>
            <a:pPr algn="ctr"/>
            <a:r>
              <a:rPr lang="en-US" altLang="ko-KR" sz="500" b="1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</a:t>
            </a:r>
            <a:r>
              <a:rPr lang="en-US" altLang="ko-KR" sz="500" b="1" dirty="0" smtClean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mages.s2b.kr</a:t>
            </a:r>
            <a:endParaRPr lang="ko-KR" altLang="en-US" sz="500" b="1" dirty="0">
              <a:ln>
                <a:solidFill>
                  <a:srgbClr val="D9B685">
                    <a:alpha val="0"/>
                  </a:srgb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57" name="직선 화살표 연결선 456"/>
          <p:cNvCxnSpPr/>
          <p:nvPr/>
        </p:nvCxnSpPr>
        <p:spPr bwMode="auto">
          <a:xfrm flipH="1">
            <a:off x="865852" y="1584490"/>
            <a:ext cx="8486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88" name="그룹 287"/>
          <p:cNvGrpSpPr/>
          <p:nvPr/>
        </p:nvGrpSpPr>
        <p:grpSpPr>
          <a:xfrm>
            <a:off x="1706880" y="1485992"/>
            <a:ext cx="907688" cy="1024354"/>
            <a:chOff x="1726022" y="1356199"/>
            <a:chExt cx="907688" cy="1024354"/>
          </a:xfrm>
        </p:grpSpPr>
        <p:sp>
          <p:nvSpPr>
            <p:cNvPr id="455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6022" y="1356199"/>
              <a:ext cx="907688" cy="10243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VM-NOTI</a:t>
              </a:r>
              <a:endParaRPr lang="ko-KR" altLang="en-US" sz="7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1757267" y="1547933"/>
              <a:ext cx="438978" cy="357526"/>
              <a:chOff x="2489191" y="2003730"/>
              <a:chExt cx="531163" cy="432607"/>
            </a:xfrm>
          </p:grpSpPr>
          <p:sp>
            <p:nvSpPr>
              <p:cNvPr id="460" name="TextBox 459"/>
              <p:cNvSpPr txBox="1"/>
              <p:nvPr/>
            </p:nvSpPr>
            <p:spPr>
              <a:xfrm>
                <a:off x="2489191" y="2255264"/>
                <a:ext cx="531163" cy="18107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푸시 발송</a:t>
                </a:r>
              </a:p>
            </p:txBody>
          </p:sp>
          <p:pic>
            <p:nvPicPr>
              <p:cNvPr id="461" name="그림 460"/>
              <p:cNvPicPr>
                <a:picLocks noChangeAspect="1"/>
              </p:cNvPicPr>
              <p:nvPr/>
            </p:nvPicPr>
            <p:blipFill>
              <a:blip r:embed="rId6">
                <a:biLevel thresh="75000"/>
              </a:blip>
              <a:stretch>
                <a:fillRect/>
              </a:stretch>
            </p:blipFill>
            <p:spPr>
              <a:xfrm>
                <a:off x="2599606" y="2003730"/>
                <a:ext cx="300005" cy="296208"/>
              </a:xfrm>
              <a:prstGeom prst="rect">
                <a:avLst/>
              </a:prstGeom>
            </p:spPr>
          </p:pic>
        </p:grpSp>
        <p:grpSp>
          <p:nvGrpSpPr>
            <p:cNvPr id="466" name="그룹 465"/>
            <p:cNvGrpSpPr/>
            <p:nvPr/>
          </p:nvGrpSpPr>
          <p:grpSpPr>
            <a:xfrm>
              <a:off x="2163486" y="1547933"/>
              <a:ext cx="438978" cy="357526"/>
              <a:chOff x="2489191" y="2003730"/>
              <a:chExt cx="531163" cy="432607"/>
            </a:xfrm>
          </p:grpSpPr>
          <p:sp>
            <p:nvSpPr>
              <p:cNvPr id="467" name="TextBox 466"/>
              <p:cNvSpPr txBox="1"/>
              <p:nvPr/>
            </p:nvSpPr>
            <p:spPr>
              <a:xfrm>
                <a:off x="2489191" y="2255264"/>
                <a:ext cx="531163" cy="18107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SMS </a:t>
                </a:r>
                <a:r>
                  <a: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발송</a:t>
                </a:r>
              </a:p>
            </p:txBody>
          </p:sp>
          <p:pic>
            <p:nvPicPr>
              <p:cNvPr id="468" name="그림 467"/>
              <p:cNvPicPr>
                <a:picLocks noChangeAspect="1"/>
              </p:cNvPicPr>
              <p:nvPr/>
            </p:nvPicPr>
            <p:blipFill>
              <a:blip r:embed="rId6">
                <a:biLevel thresh="75000"/>
              </a:blip>
              <a:stretch>
                <a:fillRect/>
              </a:stretch>
            </p:blipFill>
            <p:spPr>
              <a:xfrm>
                <a:off x="2599606" y="2003730"/>
                <a:ext cx="300005" cy="296208"/>
              </a:xfrm>
              <a:prstGeom prst="rect">
                <a:avLst/>
              </a:prstGeom>
            </p:spPr>
          </p:pic>
        </p:grpSp>
        <p:grpSp>
          <p:nvGrpSpPr>
            <p:cNvPr id="469" name="그룹 468"/>
            <p:cNvGrpSpPr/>
            <p:nvPr/>
          </p:nvGrpSpPr>
          <p:grpSpPr>
            <a:xfrm>
              <a:off x="1960376" y="1957350"/>
              <a:ext cx="438978" cy="357526"/>
              <a:chOff x="2489191" y="1924263"/>
              <a:chExt cx="531163" cy="432607"/>
            </a:xfrm>
          </p:grpSpPr>
          <p:sp>
            <p:nvSpPr>
              <p:cNvPr id="470" name="TextBox 469"/>
              <p:cNvSpPr txBox="1"/>
              <p:nvPr/>
            </p:nvSpPr>
            <p:spPr>
              <a:xfrm>
                <a:off x="2489191" y="2175797"/>
                <a:ext cx="531163" cy="181073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메일 발송</a:t>
                </a:r>
              </a:p>
            </p:txBody>
          </p:sp>
          <p:pic>
            <p:nvPicPr>
              <p:cNvPr id="471" name="그림 470"/>
              <p:cNvPicPr>
                <a:picLocks noChangeAspect="1"/>
              </p:cNvPicPr>
              <p:nvPr/>
            </p:nvPicPr>
            <p:blipFill>
              <a:blip r:embed="rId6">
                <a:biLevel thresh="75000"/>
              </a:blip>
              <a:stretch>
                <a:fillRect/>
              </a:stretch>
            </p:blipFill>
            <p:spPr>
              <a:xfrm>
                <a:off x="2599606" y="1924263"/>
                <a:ext cx="300005" cy="296208"/>
              </a:xfrm>
              <a:prstGeom prst="rect">
                <a:avLst/>
              </a:prstGeom>
            </p:spPr>
          </p:pic>
        </p:grpSp>
      </p:grpSp>
      <p:grpSp>
        <p:nvGrpSpPr>
          <p:cNvPr id="477" name="그룹 476"/>
          <p:cNvGrpSpPr/>
          <p:nvPr/>
        </p:nvGrpSpPr>
        <p:grpSpPr>
          <a:xfrm>
            <a:off x="1681716" y="3305906"/>
            <a:ext cx="179572" cy="329002"/>
            <a:chOff x="368550" y="2973730"/>
            <a:chExt cx="642707" cy="361902"/>
          </a:xfrm>
        </p:grpSpPr>
        <p:sp>
          <p:nvSpPr>
            <p:cNvPr id="478" name="TextBox 477"/>
            <p:cNvSpPr txBox="1"/>
            <p:nvPr/>
          </p:nvSpPr>
          <p:spPr>
            <a:xfrm>
              <a:off x="368550" y="3072669"/>
              <a:ext cx="642707" cy="16461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500" b="1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L4</a:t>
              </a:r>
              <a:endParaRPr lang="ko-KR" altLang="en-US" sz="500" b="1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79" name="직사각형 478"/>
            <p:cNvSpPr/>
            <p:nvPr/>
          </p:nvSpPr>
          <p:spPr>
            <a:xfrm>
              <a:off x="370030" y="2973730"/>
              <a:ext cx="639746" cy="361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cxnSp>
        <p:nvCxnSpPr>
          <p:cNvPr id="480" name="꺾인 연결선 479"/>
          <p:cNvCxnSpPr>
            <a:stCxn id="450" idx="3"/>
            <a:endCxn id="479" idx="1"/>
          </p:cNvCxnSpPr>
          <p:nvPr/>
        </p:nvCxnSpPr>
        <p:spPr>
          <a:xfrm>
            <a:off x="1226972" y="3399864"/>
            <a:ext cx="455158" cy="70543"/>
          </a:xfrm>
          <a:prstGeom prst="bentConnector3">
            <a:avLst>
              <a:gd name="adj1" fmla="val 33817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1" name="직선 화살표 연결선 480"/>
          <p:cNvCxnSpPr>
            <a:stCxn id="479" idx="3"/>
            <a:endCxn id="472" idx="1"/>
          </p:cNvCxnSpPr>
          <p:nvPr/>
        </p:nvCxnSpPr>
        <p:spPr bwMode="auto">
          <a:xfrm>
            <a:off x="1860875" y="3470407"/>
            <a:ext cx="94365" cy="7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2" name="꺾인 연결선 481"/>
          <p:cNvCxnSpPr>
            <a:stCxn id="3" idx="3"/>
            <a:endCxn id="479" idx="1"/>
          </p:cNvCxnSpPr>
          <p:nvPr/>
        </p:nvCxnSpPr>
        <p:spPr>
          <a:xfrm>
            <a:off x="828802" y="2163039"/>
            <a:ext cx="853328" cy="1307368"/>
          </a:xfrm>
          <a:prstGeom prst="bentConnector3">
            <a:avLst>
              <a:gd name="adj1" fmla="val 64883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3" name="꺾인 연결선 482"/>
          <p:cNvCxnSpPr>
            <a:stCxn id="432" idx="3"/>
            <a:endCxn id="479" idx="1"/>
          </p:cNvCxnSpPr>
          <p:nvPr/>
        </p:nvCxnSpPr>
        <p:spPr>
          <a:xfrm flipV="1">
            <a:off x="830152" y="3470407"/>
            <a:ext cx="851978" cy="543279"/>
          </a:xfrm>
          <a:prstGeom prst="bentConnector3">
            <a:avLst>
              <a:gd name="adj1" fmla="val 64906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84" name="TextBox 483"/>
          <p:cNvSpPr txBox="1"/>
          <p:nvPr/>
        </p:nvSpPr>
        <p:spPr>
          <a:xfrm>
            <a:off x="688694" y="1937970"/>
            <a:ext cx="77767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500" b="1" dirty="0" smtClean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www.s2b.kr</a:t>
            </a:r>
          </a:p>
          <a:p>
            <a:pPr algn="ctr"/>
            <a:r>
              <a:rPr lang="en-US" altLang="ko-KR" sz="500" b="1" dirty="0" smtClean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admin.s2b.kr</a:t>
            </a:r>
            <a:endParaRPr lang="ko-KR" altLang="en-US" sz="500" b="1" dirty="0">
              <a:ln>
                <a:solidFill>
                  <a:srgbClr val="D9B685">
                    <a:alpha val="0"/>
                  </a:srgb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688694" y="3832735"/>
            <a:ext cx="777677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500" b="1" dirty="0" smtClean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apis.s2b.kr</a:t>
            </a:r>
            <a:endParaRPr lang="ko-KR" altLang="en-US" sz="500" b="1" dirty="0">
              <a:ln>
                <a:solidFill>
                  <a:srgbClr val="D9B685">
                    <a:alpha val="0"/>
                  </a:srgb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316" name="그룹 315"/>
          <p:cNvGrpSpPr/>
          <p:nvPr/>
        </p:nvGrpSpPr>
        <p:grpSpPr>
          <a:xfrm>
            <a:off x="1955240" y="2881312"/>
            <a:ext cx="770865" cy="1217501"/>
            <a:chOff x="1910282" y="2656289"/>
            <a:chExt cx="770865" cy="1217501"/>
          </a:xfrm>
        </p:grpSpPr>
        <p:grpSp>
          <p:nvGrpSpPr>
            <p:cNvPr id="315" name="그룹 314"/>
            <p:cNvGrpSpPr/>
            <p:nvPr/>
          </p:nvGrpSpPr>
          <p:grpSpPr>
            <a:xfrm>
              <a:off x="1910282" y="2656289"/>
              <a:ext cx="770865" cy="1217501"/>
              <a:chOff x="1910282" y="2656289"/>
              <a:chExt cx="770865" cy="1217501"/>
            </a:xfrm>
          </p:grpSpPr>
          <p:sp>
            <p:nvSpPr>
              <p:cNvPr id="476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6515" y="2694052"/>
                <a:ext cx="734632" cy="1179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472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282" y="2656289"/>
                <a:ext cx="734632" cy="11797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r>
                  <a:rPr lang="en-US" altLang="ko-KR" sz="700" b="1" kern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VM-WEB-1,2</a:t>
                </a:r>
                <a:endParaRPr lang="ko-KR" altLang="en-US" sz="7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474" name="TextBox 473"/>
            <p:cNvSpPr txBox="1"/>
            <p:nvPr/>
          </p:nvSpPr>
          <p:spPr>
            <a:xfrm>
              <a:off x="2058109" y="3582799"/>
              <a:ext cx="438978" cy="1496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ko-KR" altLang="en-US" sz="500" dirty="0" err="1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웹서버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2029268" y="2909076"/>
              <a:ext cx="496661" cy="1496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PORT: 443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492" name="Picture 8" descr="Nginx icon">
              <a:extLst>
                <a:ext uri="{FF2B5EF4-FFF2-40B4-BE49-F238E27FC236}">
                  <a16:creationId xmlns:a16="http://schemas.microsoft.com/office/drawing/2014/main" id="{60703ADD-1949-7BAC-03B9-197D66C25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328" y="3134048"/>
              <a:ext cx="284540" cy="2845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3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370" y="2880359"/>
              <a:ext cx="500457" cy="702439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endParaRPr lang="ko-KR" altLang="en-US" sz="8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665" name="직선 화살표 연결선 664"/>
          <p:cNvCxnSpPr/>
          <p:nvPr/>
        </p:nvCxnSpPr>
        <p:spPr bwMode="auto">
          <a:xfrm flipH="1">
            <a:off x="2611120" y="1584490"/>
            <a:ext cx="17856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86" name="그룹 485"/>
          <p:cNvGrpSpPr/>
          <p:nvPr/>
        </p:nvGrpSpPr>
        <p:grpSpPr>
          <a:xfrm>
            <a:off x="3398888" y="1631739"/>
            <a:ext cx="777215" cy="1212320"/>
            <a:chOff x="3220599" y="2496986"/>
            <a:chExt cx="777215" cy="1347684"/>
          </a:xfrm>
        </p:grpSpPr>
        <p:grpSp>
          <p:nvGrpSpPr>
            <p:cNvPr id="318" name="그룹 317"/>
            <p:cNvGrpSpPr/>
            <p:nvPr/>
          </p:nvGrpSpPr>
          <p:grpSpPr>
            <a:xfrm>
              <a:off x="3226949" y="2496986"/>
              <a:ext cx="770865" cy="1347684"/>
              <a:chOff x="3226949" y="2656288"/>
              <a:chExt cx="770865" cy="1347684"/>
            </a:xfrm>
          </p:grpSpPr>
          <p:sp>
            <p:nvSpPr>
              <p:cNvPr id="505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182" y="2694051"/>
                <a:ext cx="734632" cy="13099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06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949" y="2656288"/>
                <a:ext cx="734632" cy="13099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r>
                  <a:rPr lang="en-US" altLang="ko-KR" sz="700" b="1" kern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VM-UI-1,2</a:t>
                </a:r>
                <a:endParaRPr lang="ko-KR" altLang="en-US" sz="7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319" name="그룹 318"/>
            <p:cNvGrpSpPr/>
            <p:nvPr/>
          </p:nvGrpSpPr>
          <p:grpSpPr>
            <a:xfrm>
              <a:off x="3302125" y="2706617"/>
              <a:ext cx="584280" cy="530700"/>
              <a:chOff x="3302125" y="2880359"/>
              <a:chExt cx="584280" cy="530700"/>
            </a:xfrm>
          </p:grpSpPr>
          <p:sp>
            <p:nvSpPr>
              <p:cNvPr id="501" name="TextBox 500"/>
              <p:cNvSpPr txBox="1"/>
              <p:nvPr/>
            </p:nvSpPr>
            <p:spPr>
              <a:xfrm>
                <a:off x="3302125" y="3246023"/>
                <a:ext cx="584280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UI Server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02" name="TextBox 501"/>
              <p:cNvSpPr txBox="1"/>
              <p:nvPr/>
            </p:nvSpPr>
            <p:spPr>
              <a:xfrm>
                <a:off x="3345935" y="2882333"/>
                <a:ext cx="496661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8080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04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37" y="2880359"/>
                <a:ext cx="500457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507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3460773" y="2997243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1" name="그룹 320"/>
            <p:cNvGrpSpPr/>
            <p:nvPr/>
          </p:nvGrpSpPr>
          <p:grpSpPr>
            <a:xfrm>
              <a:off x="3220599" y="3253999"/>
              <a:ext cx="747332" cy="530700"/>
              <a:chOff x="3220599" y="3413301"/>
              <a:chExt cx="747332" cy="530700"/>
            </a:xfrm>
          </p:grpSpPr>
          <p:sp>
            <p:nvSpPr>
              <p:cNvPr id="508" name="TextBox 507"/>
              <p:cNvSpPr txBox="1"/>
              <p:nvPr/>
            </p:nvSpPr>
            <p:spPr>
              <a:xfrm>
                <a:off x="3220599" y="3778965"/>
                <a:ext cx="747332" cy="16503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lang="en-US" altLang="ko-KR" sz="500" spc="-3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</a:t>
                </a:r>
                <a:r>
                  <a:rPr lang="en-US" altLang="ko-KR" sz="500" spc="-3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Admin UI Server</a:t>
                </a:r>
                <a:endParaRPr lang="ko-KR" altLang="en-US" sz="500" spc="-3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09" name="TextBox 508"/>
              <p:cNvSpPr txBox="1"/>
              <p:nvPr/>
            </p:nvSpPr>
            <p:spPr>
              <a:xfrm>
                <a:off x="3345935" y="3415275"/>
                <a:ext cx="496661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8081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10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37" y="3413301"/>
                <a:ext cx="500457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511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3460773" y="3530185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16" name="그룹 515"/>
          <p:cNvGrpSpPr/>
          <p:nvPr/>
        </p:nvGrpSpPr>
        <p:grpSpPr>
          <a:xfrm>
            <a:off x="3129004" y="2089921"/>
            <a:ext cx="179572" cy="295956"/>
            <a:chOff x="368550" y="2973730"/>
            <a:chExt cx="642707" cy="361902"/>
          </a:xfrm>
        </p:grpSpPr>
        <p:sp>
          <p:nvSpPr>
            <p:cNvPr id="517" name="TextBox 516"/>
            <p:cNvSpPr txBox="1"/>
            <p:nvPr/>
          </p:nvSpPr>
          <p:spPr>
            <a:xfrm>
              <a:off x="368550" y="3072669"/>
              <a:ext cx="642707" cy="18153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500" b="1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L4</a:t>
              </a:r>
              <a:endParaRPr lang="ko-KR" altLang="en-US" sz="500" b="1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18" name="직사각형 517"/>
            <p:cNvSpPr/>
            <p:nvPr/>
          </p:nvSpPr>
          <p:spPr>
            <a:xfrm>
              <a:off x="370030" y="2973730"/>
              <a:ext cx="639746" cy="361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522" name="그룹 521"/>
          <p:cNvGrpSpPr/>
          <p:nvPr/>
        </p:nvGrpSpPr>
        <p:grpSpPr>
          <a:xfrm>
            <a:off x="4584649" y="2146452"/>
            <a:ext cx="486826" cy="453646"/>
            <a:chOff x="3238138" y="3056313"/>
            <a:chExt cx="864096" cy="895110"/>
          </a:xfrm>
        </p:grpSpPr>
        <p:sp>
          <p:nvSpPr>
            <p:cNvPr id="523" name="Database"/>
            <p:cNvSpPr>
              <a:spLocks noChangeAspect="1" noEditPoints="1"/>
            </p:cNvSpPr>
            <p:nvPr/>
          </p:nvSpPr>
          <p:spPr bwMode="auto">
            <a:xfrm>
              <a:off x="3484385" y="3056313"/>
              <a:ext cx="387434" cy="442307"/>
            </a:xfrm>
            <a:custGeom>
              <a:avLst/>
              <a:gdLst>
                <a:gd name="T0" fmla="*/ 129 w 5032"/>
                <a:gd name="T1" fmla="*/ 511 h 5749"/>
                <a:gd name="T2" fmla="*/ 193 w 5032"/>
                <a:gd name="T3" fmla="*/ 1921 h 5749"/>
                <a:gd name="T4" fmla="*/ 204 w 5032"/>
                <a:gd name="T5" fmla="*/ 2053 h 5749"/>
                <a:gd name="T6" fmla="*/ 114 w 5032"/>
                <a:gd name="T7" fmla="*/ 3509 h 5749"/>
                <a:gd name="T8" fmla="*/ 360 w 5032"/>
                <a:gd name="T9" fmla="*/ 3725 h 5749"/>
                <a:gd name="T10" fmla="*/ 23 w 5032"/>
                <a:gd name="T11" fmla="*/ 5095 h 5749"/>
                <a:gd name="T12" fmla="*/ 844 w 5032"/>
                <a:gd name="T13" fmla="*/ 5584 h 5749"/>
                <a:gd name="T14" fmla="*/ 4132 w 5032"/>
                <a:gd name="T15" fmla="*/ 5596 h 5749"/>
                <a:gd name="T16" fmla="*/ 4929 w 5032"/>
                <a:gd name="T17" fmla="*/ 3959 h 5749"/>
                <a:gd name="T18" fmla="*/ 4731 w 5032"/>
                <a:gd name="T19" fmla="*/ 3676 h 5749"/>
                <a:gd name="T20" fmla="*/ 4812 w 5032"/>
                <a:gd name="T21" fmla="*/ 2092 h 5749"/>
                <a:gd name="T22" fmla="*/ 5003 w 5032"/>
                <a:gd name="T23" fmla="*/ 679 h 5749"/>
                <a:gd name="T24" fmla="*/ 4023 w 5032"/>
                <a:gd name="T25" fmla="*/ 231 h 5749"/>
                <a:gd name="T26" fmla="*/ 253 w 5032"/>
                <a:gd name="T27" fmla="*/ 843 h 5749"/>
                <a:gd name="T28" fmla="*/ 2517 w 5032"/>
                <a:gd name="T29" fmla="*/ 97 h 5749"/>
                <a:gd name="T30" fmla="*/ 4923 w 5032"/>
                <a:gd name="T31" fmla="*/ 854 h 5749"/>
                <a:gd name="T32" fmla="*/ 4023 w 5032"/>
                <a:gd name="T33" fmla="*/ 2119 h 5749"/>
                <a:gd name="T34" fmla="*/ 1554 w 5032"/>
                <a:gd name="T35" fmla="*/ 2202 h 5749"/>
                <a:gd name="T36" fmla="*/ 1219 w 5032"/>
                <a:gd name="T37" fmla="*/ 2155 h 5749"/>
                <a:gd name="T38" fmla="*/ 974 w 5032"/>
                <a:gd name="T39" fmla="*/ 2111 h 5749"/>
                <a:gd name="T40" fmla="*/ 912 w 5032"/>
                <a:gd name="T41" fmla="*/ 1945 h 5749"/>
                <a:gd name="T42" fmla="*/ 702 w 5032"/>
                <a:gd name="T43" fmla="*/ 1799 h 5749"/>
                <a:gd name="T44" fmla="*/ 646 w 5032"/>
                <a:gd name="T45" fmla="*/ 1720 h 5749"/>
                <a:gd name="T46" fmla="*/ 154 w 5032"/>
                <a:gd name="T47" fmla="*/ 1768 h 5749"/>
                <a:gd name="T48" fmla="*/ 98 w 5032"/>
                <a:gd name="T49" fmla="*/ 1535 h 5749"/>
                <a:gd name="T50" fmla="*/ 108 w 5032"/>
                <a:gd name="T51" fmla="*/ 1367 h 5749"/>
                <a:gd name="T52" fmla="*/ 198 w 5032"/>
                <a:gd name="T53" fmla="*/ 1143 h 5749"/>
                <a:gd name="T54" fmla="*/ 4674 w 5032"/>
                <a:gd name="T55" fmla="*/ 2088 h 5749"/>
                <a:gd name="T56" fmla="*/ 318 w 5032"/>
                <a:gd name="T57" fmla="*/ 2566 h 5749"/>
                <a:gd name="T58" fmla="*/ 110 w 5032"/>
                <a:gd name="T59" fmla="*/ 2496 h 5749"/>
                <a:gd name="T60" fmla="*/ 4883 w 5032"/>
                <a:gd name="T61" fmla="*/ 3427 h 5749"/>
                <a:gd name="T62" fmla="*/ 1897 w 5032"/>
                <a:gd name="T63" fmla="*/ 3890 h 5749"/>
                <a:gd name="T64" fmla="*/ 1794 w 5032"/>
                <a:gd name="T65" fmla="*/ 3838 h 5749"/>
                <a:gd name="T66" fmla="*/ 1594 w 5032"/>
                <a:gd name="T67" fmla="*/ 3806 h 5749"/>
                <a:gd name="T68" fmla="*/ 1328 w 5032"/>
                <a:gd name="T69" fmla="*/ 3832 h 5749"/>
                <a:gd name="T70" fmla="*/ 1150 w 5032"/>
                <a:gd name="T71" fmla="*/ 3702 h 5749"/>
                <a:gd name="T72" fmla="*/ 987 w 5032"/>
                <a:gd name="T73" fmla="*/ 3636 h 5749"/>
                <a:gd name="T74" fmla="*/ 731 w 5032"/>
                <a:gd name="T75" fmla="*/ 3718 h 5749"/>
                <a:gd name="T76" fmla="*/ 522 w 5032"/>
                <a:gd name="T77" fmla="*/ 3664 h 5749"/>
                <a:gd name="T78" fmla="*/ 325 w 5032"/>
                <a:gd name="T79" fmla="*/ 3579 h 5749"/>
                <a:gd name="T80" fmla="*/ 484 w 5032"/>
                <a:gd name="T81" fmla="*/ 3145 h 5749"/>
                <a:gd name="T82" fmla="*/ 357 w 5032"/>
                <a:gd name="T83" fmla="*/ 2994 h 5749"/>
                <a:gd name="T84" fmla="*/ 99 w 5032"/>
                <a:gd name="T85" fmla="*/ 3107 h 5749"/>
                <a:gd name="T86" fmla="*/ 110 w 5032"/>
                <a:gd name="T87" fmla="*/ 2896 h 5749"/>
                <a:gd name="T88" fmla="*/ 110 w 5032"/>
                <a:gd name="T89" fmla="*/ 2496 h 5749"/>
                <a:gd name="T90" fmla="*/ 4196 w 5032"/>
                <a:gd name="T91" fmla="*/ 4508 h 5749"/>
                <a:gd name="T92" fmla="*/ 261 w 5032"/>
                <a:gd name="T93" fmla="*/ 3971 h 5749"/>
                <a:gd name="T94" fmla="*/ 2517 w 5032"/>
                <a:gd name="T95" fmla="*/ 4759 h 5749"/>
                <a:gd name="T96" fmla="*/ 2517 w 5032"/>
                <a:gd name="T97" fmla="*/ 5670 h 5749"/>
                <a:gd name="T98" fmla="*/ 1592 w 5032"/>
                <a:gd name="T99" fmla="*/ 5601 h 5749"/>
                <a:gd name="T100" fmla="*/ 1331 w 5032"/>
                <a:gd name="T101" fmla="*/ 5593 h 5749"/>
                <a:gd name="T102" fmla="*/ 1145 w 5032"/>
                <a:gd name="T103" fmla="*/ 5506 h 5749"/>
                <a:gd name="T104" fmla="*/ 838 w 5032"/>
                <a:gd name="T105" fmla="*/ 5505 h 5749"/>
                <a:gd name="T106" fmla="*/ 639 w 5032"/>
                <a:gd name="T107" fmla="*/ 5458 h 5749"/>
                <a:gd name="T108" fmla="*/ 614 w 5032"/>
                <a:gd name="T109" fmla="*/ 5166 h 5749"/>
                <a:gd name="T110" fmla="*/ 311 w 5032"/>
                <a:gd name="T111" fmla="*/ 5325 h 5749"/>
                <a:gd name="T112" fmla="*/ 223 w 5032"/>
                <a:gd name="T113" fmla="*/ 5264 h 5749"/>
                <a:gd name="T114" fmla="*/ 366 w 5032"/>
                <a:gd name="T115" fmla="*/ 4798 h 5749"/>
                <a:gd name="T116" fmla="*/ 268 w 5032"/>
                <a:gd name="T117" fmla="*/ 4635 h 5749"/>
                <a:gd name="T118" fmla="*/ 110 w 5032"/>
                <a:gd name="T119" fmla="*/ 4587 h 5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2" h="5749">
                  <a:moveTo>
                    <a:pt x="2352" y="1"/>
                  </a:moveTo>
                  <a:cubicBezTo>
                    <a:pt x="1697" y="0"/>
                    <a:pt x="1030" y="76"/>
                    <a:pt x="454" y="303"/>
                  </a:cubicBezTo>
                  <a:cubicBezTo>
                    <a:pt x="372" y="335"/>
                    <a:pt x="296" y="374"/>
                    <a:pt x="233" y="420"/>
                  </a:cubicBezTo>
                  <a:cubicBezTo>
                    <a:pt x="230" y="421"/>
                    <a:pt x="229" y="423"/>
                    <a:pt x="226" y="425"/>
                  </a:cubicBezTo>
                  <a:cubicBezTo>
                    <a:pt x="197" y="447"/>
                    <a:pt x="170" y="469"/>
                    <a:pt x="147" y="492"/>
                  </a:cubicBezTo>
                  <a:cubicBezTo>
                    <a:pt x="140" y="495"/>
                    <a:pt x="133" y="501"/>
                    <a:pt x="129" y="511"/>
                  </a:cubicBezTo>
                  <a:cubicBezTo>
                    <a:pt x="128" y="511"/>
                    <a:pt x="128" y="512"/>
                    <a:pt x="127" y="513"/>
                  </a:cubicBezTo>
                  <a:cubicBezTo>
                    <a:pt x="92" y="554"/>
                    <a:pt x="67" y="598"/>
                    <a:pt x="56" y="643"/>
                  </a:cubicBezTo>
                  <a:cubicBezTo>
                    <a:pt x="42" y="647"/>
                    <a:pt x="31" y="660"/>
                    <a:pt x="31" y="679"/>
                  </a:cubicBezTo>
                  <a:lnTo>
                    <a:pt x="31" y="1413"/>
                  </a:lnTo>
                  <a:cubicBezTo>
                    <a:pt x="31" y="1571"/>
                    <a:pt x="0" y="1725"/>
                    <a:pt x="114" y="1850"/>
                  </a:cubicBezTo>
                  <a:cubicBezTo>
                    <a:pt x="138" y="1876"/>
                    <a:pt x="164" y="1899"/>
                    <a:pt x="193" y="1921"/>
                  </a:cubicBezTo>
                  <a:cubicBezTo>
                    <a:pt x="191" y="1927"/>
                    <a:pt x="190" y="1934"/>
                    <a:pt x="191" y="1941"/>
                  </a:cubicBezTo>
                  <a:cubicBezTo>
                    <a:pt x="189" y="1959"/>
                    <a:pt x="197" y="1977"/>
                    <a:pt x="218" y="1984"/>
                  </a:cubicBezTo>
                  <a:cubicBezTo>
                    <a:pt x="223" y="1986"/>
                    <a:pt x="228" y="1988"/>
                    <a:pt x="233" y="1990"/>
                  </a:cubicBezTo>
                  <a:cubicBezTo>
                    <a:pt x="239" y="1996"/>
                    <a:pt x="245" y="2002"/>
                    <a:pt x="251" y="2009"/>
                  </a:cubicBezTo>
                  <a:cubicBezTo>
                    <a:pt x="251" y="2013"/>
                    <a:pt x="247" y="2017"/>
                    <a:pt x="241" y="2020"/>
                  </a:cubicBezTo>
                  <a:cubicBezTo>
                    <a:pt x="234" y="2032"/>
                    <a:pt x="215" y="2042"/>
                    <a:pt x="204" y="2053"/>
                  </a:cubicBezTo>
                  <a:cubicBezTo>
                    <a:pt x="179" y="2079"/>
                    <a:pt x="159" y="2109"/>
                    <a:pt x="142" y="2141"/>
                  </a:cubicBezTo>
                  <a:cubicBezTo>
                    <a:pt x="137" y="2150"/>
                    <a:pt x="136" y="2158"/>
                    <a:pt x="137" y="2166"/>
                  </a:cubicBezTo>
                  <a:cubicBezTo>
                    <a:pt x="98" y="2210"/>
                    <a:pt x="74" y="2255"/>
                    <a:pt x="63" y="2301"/>
                  </a:cubicBezTo>
                  <a:cubicBezTo>
                    <a:pt x="45" y="2304"/>
                    <a:pt x="31" y="2316"/>
                    <a:pt x="31" y="2339"/>
                  </a:cubicBezTo>
                  <a:lnTo>
                    <a:pt x="31" y="3072"/>
                  </a:lnTo>
                  <a:cubicBezTo>
                    <a:pt x="31" y="3231"/>
                    <a:pt x="0" y="3384"/>
                    <a:pt x="114" y="3509"/>
                  </a:cubicBezTo>
                  <a:cubicBezTo>
                    <a:pt x="168" y="3569"/>
                    <a:pt x="239" y="3616"/>
                    <a:pt x="317" y="3656"/>
                  </a:cubicBezTo>
                  <a:cubicBezTo>
                    <a:pt x="316" y="3666"/>
                    <a:pt x="317" y="3678"/>
                    <a:pt x="327" y="3686"/>
                  </a:cubicBezTo>
                  <a:cubicBezTo>
                    <a:pt x="332" y="3691"/>
                    <a:pt x="339" y="3695"/>
                    <a:pt x="346" y="3700"/>
                  </a:cubicBezTo>
                  <a:cubicBezTo>
                    <a:pt x="351" y="3703"/>
                    <a:pt x="355" y="3705"/>
                    <a:pt x="360" y="3708"/>
                  </a:cubicBezTo>
                  <a:cubicBezTo>
                    <a:pt x="365" y="3711"/>
                    <a:pt x="370" y="3715"/>
                    <a:pt x="374" y="3718"/>
                  </a:cubicBezTo>
                  <a:cubicBezTo>
                    <a:pt x="369" y="3720"/>
                    <a:pt x="364" y="3723"/>
                    <a:pt x="360" y="3725"/>
                  </a:cubicBezTo>
                  <a:cubicBezTo>
                    <a:pt x="336" y="3738"/>
                    <a:pt x="336" y="3762"/>
                    <a:pt x="347" y="3779"/>
                  </a:cubicBezTo>
                  <a:cubicBezTo>
                    <a:pt x="207" y="3856"/>
                    <a:pt x="90" y="3954"/>
                    <a:pt x="58" y="4062"/>
                  </a:cubicBezTo>
                  <a:cubicBezTo>
                    <a:pt x="43" y="4066"/>
                    <a:pt x="31" y="4077"/>
                    <a:pt x="31" y="4097"/>
                  </a:cubicBezTo>
                  <a:lnTo>
                    <a:pt x="31" y="4832"/>
                  </a:lnTo>
                  <a:cubicBezTo>
                    <a:pt x="31" y="4919"/>
                    <a:pt x="23" y="5003"/>
                    <a:pt x="33" y="5083"/>
                  </a:cubicBezTo>
                  <a:cubicBezTo>
                    <a:pt x="30" y="5087"/>
                    <a:pt x="27" y="5091"/>
                    <a:pt x="23" y="5095"/>
                  </a:cubicBezTo>
                  <a:cubicBezTo>
                    <a:pt x="0" y="5124"/>
                    <a:pt x="25" y="5160"/>
                    <a:pt x="52" y="5163"/>
                  </a:cubicBezTo>
                  <a:cubicBezTo>
                    <a:pt x="65" y="5200"/>
                    <a:pt x="84" y="5234"/>
                    <a:pt x="114" y="5267"/>
                  </a:cubicBezTo>
                  <a:cubicBezTo>
                    <a:pt x="215" y="5378"/>
                    <a:pt x="370" y="5449"/>
                    <a:pt x="530" y="5501"/>
                  </a:cubicBezTo>
                  <a:cubicBezTo>
                    <a:pt x="540" y="5517"/>
                    <a:pt x="563" y="5526"/>
                    <a:pt x="583" y="5518"/>
                  </a:cubicBezTo>
                  <a:cubicBezTo>
                    <a:pt x="671" y="5544"/>
                    <a:pt x="759" y="5564"/>
                    <a:pt x="839" y="5582"/>
                  </a:cubicBezTo>
                  <a:cubicBezTo>
                    <a:pt x="841" y="5582"/>
                    <a:pt x="842" y="5584"/>
                    <a:pt x="844" y="5584"/>
                  </a:cubicBezTo>
                  <a:cubicBezTo>
                    <a:pt x="863" y="5588"/>
                    <a:pt x="883" y="5592"/>
                    <a:pt x="901" y="5596"/>
                  </a:cubicBezTo>
                  <a:cubicBezTo>
                    <a:pt x="978" y="5613"/>
                    <a:pt x="1055" y="5628"/>
                    <a:pt x="1133" y="5642"/>
                  </a:cubicBezTo>
                  <a:cubicBezTo>
                    <a:pt x="1137" y="5670"/>
                    <a:pt x="1183" y="5688"/>
                    <a:pt x="1207" y="5656"/>
                  </a:cubicBezTo>
                  <a:cubicBezTo>
                    <a:pt x="1207" y="5656"/>
                    <a:pt x="1208" y="5655"/>
                    <a:pt x="1208" y="5655"/>
                  </a:cubicBezTo>
                  <a:cubicBezTo>
                    <a:pt x="1640" y="5726"/>
                    <a:pt x="2081" y="5749"/>
                    <a:pt x="2517" y="5749"/>
                  </a:cubicBezTo>
                  <a:cubicBezTo>
                    <a:pt x="3056" y="5749"/>
                    <a:pt x="3604" y="5714"/>
                    <a:pt x="4132" y="5596"/>
                  </a:cubicBezTo>
                  <a:cubicBezTo>
                    <a:pt x="4381" y="5541"/>
                    <a:pt x="4736" y="5467"/>
                    <a:pt x="4918" y="5267"/>
                  </a:cubicBezTo>
                  <a:cubicBezTo>
                    <a:pt x="5032" y="5142"/>
                    <a:pt x="5003" y="4990"/>
                    <a:pt x="5003" y="4832"/>
                  </a:cubicBezTo>
                  <a:lnTo>
                    <a:pt x="5003" y="4147"/>
                  </a:lnTo>
                  <a:cubicBezTo>
                    <a:pt x="5016" y="4143"/>
                    <a:pt x="5026" y="4131"/>
                    <a:pt x="5023" y="4112"/>
                  </a:cubicBezTo>
                  <a:cubicBezTo>
                    <a:pt x="5020" y="4080"/>
                    <a:pt x="5016" y="4049"/>
                    <a:pt x="4998" y="4023"/>
                  </a:cubicBezTo>
                  <a:cubicBezTo>
                    <a:pt x="4980" y="3996"/>
                    <a:pt x="4955" y="3978"/>
                    <a:pt x="4929" y="3959"/>
                  </a:cubicBezTo>
                  <a:cubicBezTo>
                    <a:pt x="4924" y="3955"/>
                    <a:pt x="4918" y="3952"/>
                    <a:pt x="4912" y="3952"/>
                  </a:cubicBezTo>
                  <a:cubicBezTo>
                    <a:pt x="4870" y="3902"/>
                    <a:pt x="4813" y="3857"/>
                    <a:pt x="4747" y="3816"/>
                  </a:cubicBezTo>
                  <a:cubicBezTo>
                    <a:pt x="4746" y="3815"/>
                    <a:pt x="4747" y="3814"/>
                    <a:pt x="4746" y="3813"/>
                  </a:cubicBezTo>
                  <a:cubicBezTo>
                    <a:pt x="4732" y="3799"/>
                    <a:pt x="4717" y="3784"/>
                    <a:pt x="4703" y="3769"/>
                  </a:cubicBezTo>
                  <a:cubicBezTo>
                    <a:pt x="4694" y="3760"/>
                    <a:pt x="4678" y="3749"/>
                    <a:pt x="4673" y="3738"/>
                  </a:cubicBezTo>
                  <a:cubicBezTo>
                    <a:pt x="4656" y="3703"/>
                    <a:pt x="4708" y="3687"/>
                    <a:pt x="4731" y="3676"/>
                  </a:cubicBezTo>
                  <a:cubicBezTo>
                    <a:pt x="4750" y="3668"/>
                    <a:pt x="4755" y="3652"/>
                    <a:pt x="4751" y="3637"/>
                  </a:cubicBezTo>
                  <a:cubicBezTo>
                    <a:pt x="4815" y="3601"/>
                    <a:pt x="4872" y="3560"/>
                    <a:pt x="4918" y="3509"/>
                  </a:cubicBezTo>
                  <a:cubicBezTo>
                    <a:pt x="5032" y="3384"/>
                    <a:pt x="5003" y="3231"/>
                    <a:pt x="5003" y="3072"/>
                  </a:cubicBezTo>
                  <a:lnTo>
                    <a:pt x="5003" y="2339"/>
                  </a:lnTo>
                  <a:cubicBezTo>
                    <a:pt x="5003" y="2316"/>
                    <a:pt x="4988" y="2304"/>
                    <a:pt x="4971" y="2301"/>
                  </a:cubicBezTo>
                  <a:cubicBezTo>
                    <a:pt x="4953" y="2227"/>
                    <a:pt x="4897" y="2156"/>
                    <a:pt x="4812" y="2092"/>
                  </a:cubicBezTo>
                  <a:cubicBezTo>
                    <a:pt x="4818" y="2076"/>
                    <a:pt x="4815" y="2058"/>
                    <a:pt x="4796" y="2045"/>
                  </a:cubicBezTo>
                  <a:cubicBezTo>
                    <a:pt x="4771" y="2028"/>
                    <a:pt x="4862" y="1960"/>
                    <a:pt x="4873" y="1950"/>
                  </a:cubicBezTo>
                  <a:cubicBezTo>
                    <a:pt x="4893" y="1932"/>
                    <a:pt x="4886" y="1909"/>
                    <a:pt x="4871" y="1895"/>
                  </a:cubicBezTo>
                  <a:cubicBezTo>
                    <a:pt x="4888" y="1880"/>
                    <a:pt x="4904" y="1866"/>
                    <a:pt x="4918" y="1850"/>
                  </a:cubicBezTo>
                  <a:cubicBezTo>
                    <a:pt x="5032" y="1725"/>
                    <a:pt x="5003" y="1571"/>
                    <a:pt x="5003" y="1413"/>
                  </a:cubicBezTo>
                  <a:lnTo>
                    <a:pt x="5003" y="679"/>
                  </a:lnTo>
                  <a:cubicBezTo>
                    <a:pt x="5003" y="672"/>
                    <a:pt x="5003" y="665"/>
                    <a:pt x="5000" y="660"/>
                  </a:cubicBezTo>
                  <a:cubicBezTo>
                    <a:pt x="4972" y="488"/>
                    <a:pt x="4796" y="396"/>
                    <a:pt x="4649" y="331"/>
                  </a:cubicBezTo>
                  <a:cubicBezTo>
                    <a:pt x="4291" y="171"/>
                    <a:pt x="3882" y="113"/>
                    <a:pt x="3495" y="70"/>
                  </a:cubicBezTo>
                  <a:cubicBezTo>
                    <a:pt x="3133" y="30"/>
                    <a:pt x="2745" y="1"/>
                    <a:pt x="2352" y="1"/>
                  </a:cubicBezTo>
                  <a:close/>
                  <a:moveTo>
                    <a:pt x="2517" y="97"/>
                  </a:moveTo>
                  <a:cubicBezTo>
                    <a:pt x="3020" y="97"/>
                    <a:pt x="3529" y="131"/>
                    <a:pt x="4023" y="231"/>
                  </a:cubicBezTo>
                  <a:cubicBezTo>
                    <a:pt x="4250" y="276"/>
                    <a:pt x="4894" y="375"/>
                    <a:pt x="4923" y="679"/>
                  </a:cubicBezTo>
                  <a:cubicBezTo>
                    <a:pt x="4894" y="984"/>
                    <a:pt x="4248" y="1083"/>
                    <a:pt x="4023" y="1128"/>
                  </a:cubicBezTo>
                  <a:cubicBezTo>
                    <a:pt x="3529" y="1228"/>
                    <a:pt x="3020" y="1260"/>
                    <a:pt x="2517" y="1260"/>
                  </a:cubicBezTo>
                  <a:cubicBezTo>
                    <a:pt x="1999" y="1260"/>
                    <a:pt x="1474" y="1226"/>
                    <a:pt x="966" y="1118"/>
                  </a:cubicBezTo>
                  <a:cubicBezTo>
                    <a:pt x="830" y="1090"/>
                    <a:pt x="465" y="1026"/>
                    <a:pt x="258" y="892"/>
                  </a:cubicBezTo>
                  <a:cubicBezTo>
                    <a:pt x="268" y="878"/>
                    <a:pt x="269" y="859"/>
                    <a:pt x="253" y="843"/>
                  </a:cubicBezTo>
                  <a:cubicBezTo>
                    <a:pt x="171" y="763"/>
                    <a:pt x="165" y="654"/>
                    <a:pt x="231" y="562"/>
                  </a:cubicBezTo>
                  <a:cubicBezTo>
                    <a:pt x="237" y="554"/>
                    <a:pt x="238" y="546"/>
                    <a:pt x="237" y="539"/>
                  </a:cubicBezTo>
                  <a:cubicBezTo>
                    <a:pt x="254" y="517"/>
                    <a:pt x="270" y="496"/>
                    <a:pt x="286" y="474"/>
                  </a:cubicBezTo>
                  <a:cubicBezTo>
                    <a:pt x="293" y="465"/>
                    <a:pt x="294" y="455"/>
                    <a:pt x="292" y="447"/>
                  </a:cubicBezTo>
                  <a:cubicBezTo>
                    <a:pt x="492" y="334"/>
                    <a:pt x="799" y="276"/>
                    <a:pt x="922" y="249"/>
                  </a:cubicBezTo>
                  <a:cubicBezTo>
                    <a:pt x="1443" y="133"/>
                    <a:pt x="1984" y="97"/>
                    <a:pt x="2517" y="97"/>
                  </a:cubicBezTo>
                  <a:close/>
                  <a:moveTo>
                    <a:pt x="110" y="844"/>
                  </a:moveTo>
                  <a:cubicBezTo>
                    <a:pt x="147" y="889"/>
                    <a:pt x="202" y="933"/>
                    <a:pt x="278" y="975"/>
                  </a:cubicBezTo>
                  <a:cubicBezTo>
                    <a:pt x="605" y="1159"/>
                    <a:pt x="1012" y="1220"/>
                    <a:pt x="1377" y="1269"/>
                  </a:cubicBezTo>
                  <a:cubicBezTo>
                    <a:pt x="1931" y="1343"/>
                    <a:pt x="2495" y="1357"/>
                    <a:pt x="3052" y="1325"/>
                  </a:cubicBezTo>
                  <a:cubicBezTo>
                    <a:pt x="3551" y="1297"/>
                    <a:pt x="4077" y="1245"/>
                    <a:pt x="4548" y="1068"/>
                  </a:cubicBezTo>
                  <a:cubicBezTo>
                    <a:pt x="4670" y="1022"/>
                    <a:pt x="4829" y="959"/>
                    <a:pt x="4923" y="854"/>
                  </a:cubicBezTo>
                  <a:lnTo>
                    <a:pt x="4923" y="1236"/>
                  </a:lnTo>
                  <a:cubicBezTo>
                    <a:pt x="4923" y="1392"/>
                    <a:pt x="4971" y="1629"/>
                    <a:pt x="4883" y="1768"/>
                  </a:cubicBezTo>
                  <a:cubicBezTo>
                    <a:pt x="4826" y="1857"/>
                    <a:pt x="4722" y="1921"/>
                    <a:pt x="4603" y="1971"/>
                  </a:cubicBezTo>
                  <a:cubicBezTo>
                    <a:pt x="4602" y="1970"/>
                    <a:pt x="4600" y="1970"/>
                    <a:pt x="4599" y="1969"/>
                  </a:cubicBezTo>
                  <a:cubicBezTo>
                    <a:pt x="4574" y="1958"/>
                    <a:pt x="4550" y="1974"/>
                    <a:pt x="4542" y="1994"/>
                  </a:cubicBezTo>
                  <a:cubicBezTo>
                    <a:pt x="4362" y="2058"/>
                    <a:pt x="4159" y="2091"/>
                    <a:pt x="4023" y="2119"/>
                  </a:cubicBezTo>
                  <a:cubicBezTo>
                    <a:pt x="3529" y="2219"/>
                    <a:pt x="3020" y="2252"/>
                    <a:pt x="2517" y="2252"/>
                  </a:cubicBezTo>
                  <a:cubicBezTo>
                    <a:pt x="2220" y="2252"/>
                    <a:pt x="1922" y="2239"/>
                    <a:pt x="1627" y="2209"/>
                  </a:cubicBezTo>
                  <a:cubicBezTo>
                    <a:pt x="1633" y="2205"/>
                    <a:pt x="1639" y="2201"/>
                    <a:pt x="1645" y="2197"/>
                  </a:cubicBezTo>
                  <a:cubicBezTo>
                    <a:pt x="1687" y="2168"/>
                    <a:pt x="1647" y="2100"/>
                    <a:pt x="1605" y="2128"/>
                  </a:cubicBezTo>
                  <a:cubicBezTo>
                    <a:pt x="1593" y="2136"/>
                    <a:pt x="1580" y="2144"/>
                    <a:pt x="1568" y="2152"/>
                  </a:cubicBezTo>
                  <a:cubicBezTo>
                    <a:pt x="1549" y="2164"/>
                    <a:pt x="1548" y="2185"/>
                    <a:pt x="1554" y="2202"/>
                  </a:cubicBezTo>
                  <a:cubicBezTo>
                    <a:pt x="1508" y="2197"/>
                    <a:pt x="1461" y="2192"/>
                    <a:pt x="1415" y="2186"/>
                  </a:cubicBezTo>
                  <a:cubicBezTo>
                    <a:pt x="1429" y="2177"/>
                    <a:pt x="1443" y="2169"/>
                    <a:pt x="1457" y="2160"/>
                  </a:cubicBezTo>
                  <a:cubicBezTo>
                    <a:pt x="1501" y="2134"/>
                    <a:pt x="1460" y="2065"/>
                    <a:pt x="1416" y="2092"/>
                  </a:cubicBezTo>
                  <a:cubicBezTo>
                    <a:pt x="1390" y="2108"/>
                    <a:pt x="1363" y="2123"/>
                    <a:pt x="1337" y="2139"/>
                  </a:cubicBezTo>
                  <a:cubicBezTo>
                    <a:pt x="1323" y="2147"/>
                    <a:pt x="1319" y="2159"/>
                    <a:pt x="1318" y="2171"/>
                  </a:cubicBezTo>
                  <a:cubicBezTo>
                    <a:pt x="1285" y="2166"/>
                    <a:pt x="1252" y="2161"/>
                    <a:pt x="1219" y="2155"/>
                  </a:cubicBezTo>
                  <a:lnTo>
                    <a:pt x="1282" y="2104"/>
                  </a:lnTo>
                  <a:cubicBezTo>
                    <a:pt x="1321" y="2071"/>
                    <a:pt x="1265" y="2014"/>
                    <a:pt x="1225" y="2046"/>
                  </a:cubicBezTo>
                  <a:cubicBezTo>
                    <a:pt x="1194" y="2073"/>
                    <a:pt x="1162" y="2101"/>
                    <a:pt x="1130" y="2127"/>
                  </a:cubicBezTo>
                  <a:cubicBezTo>
                    <a:pt x="1126" y="2131"/>
                    <a:pt x="1122" y="2134"/>
                    <a:pt x="1120" y="2138"/>
                  </a:cubicBezTo>
                  <a:cubicBezTo>
                    <a:pt x="1099" y="2134"/>
                    <a:pt x="1077" y="2131"/>
                    <a:pt x="1055" y="2127"/>
                  </a:cubicBezTo>
                  <a:cubicBezTo>
                    <a:pt x="1032" y="2123"/>
                    <a:pt x="1000" y="2116"/>
                    <a:pt x="974" y="2111"/>
                  </a:cubicBezTo>
                  <a:lnTo>
                    <a:pt x="1118" y="2009"/>
                  </a:lnTo>
                  <a:cubicBezTo>
                    <a:pt x="1159" y="1979"/>
                    <a:pt x="1119" y="1910"/>
                    <a:pt x="1077" y="1940"/>
                  </a:cubicBezTo>
                  <a:cubicBezTo>
                    <a:pt x="1016" y="1984"/>
                    <a:pt x="955" y="2027"/>
                    <a:pt x="894" y="2071"/>
                  </a:cubicBezTo>
                  <a:cubicBezTo>
                    <a:pt x="885" y="2077"/>
                    <a:pt x="880" y="2086"/>
                    <a:pt x="878" y="2094"/>
                  </a:cubicBezTo>
                  <a:cubicBezTo>
                    <a:pt x="835" y="2086"/>
                    <a:pt x="793" y="2078"/>
                    <a:pt x="747" y="2067"/>
                  </a:cubicBezTo>
                  <a:cubicBezTo>
                    <a:pt x="803" y="2027"/>
                    <a:pt x="857" y="1985"/>
                    <a:pt x="912" y="1945"/>
                  </a:cubicBezTo>
                  <a:cubicBezTo>
                    <a:pt x="954" y="1915"/>
                    <a:pt x="914" y="1845"/>
                    <a:pt x="872" y="1875"/>
                  </a:cubicBezTo>
                  <a:cubicBezTo>
                    <a:pt x="807" y="1923"/>
                    <a:pt x="742" y="1971"/>
                    <a:pt x="676" y="2018"/>
                  </a:cubicBezTo>
                  <a:cubicBezTo>
                    <a:pt x="667" y="2026"/>
                    <a:pt x="661" y="2035"/>
                    <a:pt x="659" y="2045"/>
                  </a:cubicBezTo>
                  <a:cubicBezTo>
                    <a:pt x="621" y="2035"/>
                    <a:pt x="583" y="2024"/>
                    <a:pt x="546" y="2012"/>
                  </a:cubicBezTo>
                  <a:cubicBezTo>
                    <a:pt x="611" y="1964"/>
                    <a:pt x="677" y="1916"/>
                    <a:pt x="742" y="1868"/>
                  </a:cubicBezTo>
                  <a:cubicBezTo>
                    <a:pt x="783" y="1838"/>
                    <a:pt x="743" y="1769"/>
                    <a:pt x="702" y="1799"/>
                  </a:cubicBezTo>
                  <a:cubicBezTo>
                    <a:pt x="631" y="1851"/>
                    <a:pt x="560" y="1904"/>
                    <a:pt x="489" y="1956"/>
                  </a:cubicBezTo>
                  <a:cubicBezTo>
                    <a:pt x="482" y="1961"/>
                    <a:pt x="478" y="1968"/>
                    <a:pt x="476" y="1976"/>
                  </a:cubicBezTo>
                  <a:cubicBezTo>
                    <a:pt x="465" y="1967"/>
                    <a:pt x="450" y="1962"/>
                    <a:pt x="434" y="1969"/>
                  </a:cubicBezTo>
                  <a:cubicBezTo>
                    <a:pt x="433" y="1970"/>
                    <a:pt x="433" y="1970"/>
                    <a:pt x="432" y="1971"/>
                  </a:cubicBezTo>
                  <a:cubicBezTo>
                    <a:pt x="411" y="1962"/>
                    <a:pt x="390" y="1952"/>
                    <a:pt x="371" y="1943"/>
                  </a:cubicBezTo>
                  <a:cubicBezTo>
                    <a:pt x="462" y="1868"/>
                    <a:pt x="554" y="1794"/>
                    <a:pt x="646" y="1720"/>
                  </a:cubicBezTo>
                  <a:cubicBezTo>
                    <a:pt x="686" y="1688"/>
                    <a:pt x="629" y="1632"/>
                    <a:pt x="590" y="1664"/>
                  </a:cubicBezTo>
                  <a:cubicBezTo>
                    <a:pt x="492" y="1743"/>
                    <a:pt x="394" y="1822"/>
                    <a:pt x="296" y="1901"/>
                  </a:cubicBezTo>
                  <a:cubicBezTo>
                    <a:pt x="262" y="1879"/>
                    <a:pt x="231" y="1856"/>
                    <a:pt x="204" y="1830"/>
                  </a:cubicBezTo>
                  <a:cubicBezTo>
                    <a:pt x="320" y="1747"/>
                    <a:pt x="437" y="1663"/>
                    <a:pt x="553" y="1579"/>
                  </a:cubicBezTo>
                  <a:cubicBezTo>
                    <a:pt x="594" y="1550"/>
                    <a:pt x="554" y="1481"/>
                    <a:pt x="513" y="1511"/>
                  </a:cubicBezTo>
                  <a:cubicBezTo>
                    <a:pt x="393" y="1597"/>
                    <a:pt x="273" y="1682"/>
                    <a:pt x="154" y="1768"/>
                  </a:cubicBezTo>
                  <a:cubicBezTo>
                    <a:pt x="142" y="1749"/>
                    <a:pt x="132" y="1728"/>
                    <a:pt x="125" y="1707"/>
                  </a:cubicBezTo>
                  <a:cubicBezTo>
                    <a:pt x="127" y="1705"/>
                    <a:pt x="129" y="1705"/>
                    <a:pt x="131" y="1703"/>
                  </a:cubicBezTo>
                  <a:cubicBezTo>
                    <a:pt x="234" y="1616"/>
                    <a:pt x="338" y="1529"/>
                    <a:pt x="442" y="1442"/>
                  </a:cubicBezTo>
                  <a:cubicBezTo>
                    <a:pt x="481" y="1409"/>
                    <a:pt x="424" y="1353"/>
                    <a:pt x="385" y="1386"/>
                  </a:cubicBezTo>
                  <a:cubicBezTo>
                    <a:pt x="292" y="1465"/>
                    <a:pt x="197" y="1542"/>
                    <a:pt x="104" y="1621"/>
                  </a:cubicBezTo>
                  <a:cubicBezTo>
                    <a:pt x="100" y="1593"/>
                    <a:pt x="99" y="1564"/>
                    <a:pt x="98" y="1535"/>
                  </a:cubicBezTo>
                  <a:cubicBezTo>
                    <a:pt x="101" y="1534"/>
                    <a:pt x="105" y="1534"/>
                    <a:pt x="108" y="1532"/>
                  </a:cubicBezTo>
                  <a:cubicBezTo>
                    <a:pt x="181" y="1471"/>
                    <a:pt x="254" y="1410"/>
                    <a:pt x="328" y="1349"/>
                  </a:cubicBezTo>
                  <a:cubicBezTo>
                    <a:pt x="368" y="1317"/>
                    <a:pt x="311" y="1261"/>
                    <a:pt x="272" y="1293"/>
                  </a:cubicBezTo>
                  <a:cubicBezTo>
                    <a:pt x="214" y="1340"/>
                    <a:pt x="158" y="1388"/>
                    <a:pt x="100" y="1435"/>
                  </a:cubicBezTo>
                  <a:cubicBezTo>
                    <a:pt x="102" y="1413"/>
                    <a:pt x="103" y="1390"/>
                    <a:pt x="104" y="1368"/>
                  </a:cubicBezTo>
                  <a:cubicBezTo>
                    <a:pt x="105" y="1367"/>
                    <a:pt x="107" y="1367"/>
                    <a:pt x="108" y="1367"/>
                  </a:cubicBezTo>
                  <a:cubicBezTo>
                    <a:pt x="156" y="1333"/>
                    <a:pt x="204" y="1300"/>
                    <a:pt x="252" y="1266"/>
                  </a:cubicBezTo>
                  <a:cubicBezTo>
                    <a:pt x="294" y="1237"/>
                    <a:pt x="254" y="1168"/>
                    <a:pt x="212" y="1198"/>
                  </a:cubicBezTo>
                  <a:cubicBezTo>
                    <a:pt x="178" y="1222"/>
                    <a:pt x="143" y="1245"/>
                    <a:pt x="109" y="1269"/>
                  </a:cubicBezTo>
                  <a:cubicBezTo>
                    <a:pt x="109" y="1258"/>
                    <a:pt x="110" y="1246"/>
                    <a:pt x="110" y="1236"/>
                  </a:cubicBezTo>
                  <a:lnTo>
                    <a:pt x="110" y="1209"/>
                  </a:lnTo>
                  <a:cubicBezTo>
                    <a:pt x="140" y="1187"/>
                    <a:pt x="169" y="1165"/>
                    <a:pt x="198" y="1143"/>
                  </a:cubicBezTo>
                  <a:cubicBezTo>
                    <a:pt x="239" y="1112"/>
                    <a:pt x="199" y="1043"/>
                    <a:pt x="158" y="1074"/>
                  </a:cubicBezTo>
                  <a:cubicBezTo>
                    <a:pt x="142" y="1086"/>
                    <a:pt x="126" y="1098"/>
                    <a:pt x="110" y="1110"/>
                  </a:cubicBezTo>
                  <a:lnTo>
                    <a:pt x="110" y="844"/>
                  </a:lnTo>
                  <a:close/>
                  <a:moveTo>
                    <a:pt x="383" y="2078"/>
                  </a:moveTo>
                  <a:cubicBezTo>
                    <a:pt x="388" y="2084"/>
                    <a:pt x="394" y="2089"/>
                    <a:pt x="404" y="2092"/>
                  </a:cubicBezTo>
                  <a:cubicBezTo>
                    <a:pt x="1806" y="2469"/>
                    <a:pt x="3272" y="2468"/>
                    <a:pt x="4674" y="2088"/>
                  </a:cubicBezTo>
                  <a:cubicBezTo>
                    <a:pt x="4809" y="2150"/>
                    <a:pt x="4957" y="2243"/>
                    <a:pt x="4902" y="2410"/>
                  </a:cubicBezTo>
                  <a:cubicBezTo>
                    <a:pt x="4880" y="2479"/>
                    <a:pt x="4772" y="2534"/>
                    <a:pt x="4715" y="2566"/>
                  </a:cubicBezTo>
                  <a:cubicBezTo>
                    <a:pt x="4557" y="2656"/>
                    <a:pt x="4371" y="2707"/>
                    <a:pt x="4196" y="2750"/>
                  </a:cubicBezTo>
                  <a:cubicBezTo>
                    <a:pt x="3650" y="2883"/>
                    <a:pt x="3077" y="2920"/>
                    <a:pt x="2517" y="2920"/>
                  </a:cubicBezTo>
                  <a:cubicBezTo>
                    <a:pt x="1956" y="2920"/>
                    <a:pt x="1384" y="2883"/>
                    <a:pt x="838" y="2750"/>
                  </a:cubicBezTo>
                  <a:cubicBezTo>
                    <a:pt x="662" y="2707"/>
                    <a:pt x="477" y="2656"/>
                    <a:pt x="318" y="2566"/>
                  </a:cubicBezTo>
                  <a:cubicBezTo>
                    <a:pt x="261" y="2534"/>
                    <a:pt x="154" y="2479"/>
                    <a:pt x="131" y="2410"/>
                  </a:cubicBezTo>
                  <a:cubicBezTo>
                    <a:pt x="101" y="2319"/>
                    <a:pt x="132" y="2251"/>
                    <a:pt x="187" y="2197"/>
                  </a:cubicBezTo>
                  <a:cubicBezTo>
                    <a:pt x="196" y="2195"/>
                    <a:pt x="204" y="2190"/>
                    <a:pt x="211" y="2181"/>
                  </a:cubicBezTo>
                  <a:cubicBezTo>
                    <a:pt x="214" y="2177"/>
                    <a:pt x="217" y="2173"/>
                    <a:pt x="220" y="2169"/>
                  </a:cubicBezTo>
                  <a:cubicBezTo>
                    <a:pt x="269" y="2131"/>
                    <a:pt x="328" y="2103"/>
                    <a:pt x="383" y="2078"/>
                  </a:cubicBezTo>
                  <a:close/>
                  <a:moveTo>
                    <a:pt x="110" y="2496"/>
                  </a:moveTo>
                  <a:cubicBezTo>
                    <a:pt x="154" y="2554"/>
                    <a:pt x="224" y="2610"/>
                    <a:pt x="328" y="2662"/>
                  </a:cubicBezTo>
                  <a:cubicBezTo>
                    <a:pt x="970" y="2982"/>
                    <a:pt x="1817" y="2999"/>
                    <a:pt x="2517" y="2999"/>
                  </a:cubicBezTo>
                  <a:cubicBezTo>
                    <a:pt x="3217" y="2999"/>
                    <a:pt x="4062" y="2982"/>
                    <a:pt x="4704" y="2662"/>
                  </a:cubicBezTo>
                  <a:cubicBezTo>
                    <a:pt x="4808" y="2610"/>
                    <a:pt x="4879" y="2554"/>
                    <a:pt x="4923" y="2496"/>
                  </a:cubicBezTo>
                  <a:lnTo>
                    <a:pt x="4923" y="2896"/>
                  </a:lnTo>
                  <a:cubicBezTo>
                    <a:pt x="4923" y="3053"/>
                    <a:pt x="4971" y="3288"/>
                    <a:pt x="4883" y="3427"/>
                  </a:cubicBezTo>
                  <a:cubicBezTo>
                    <a:pt x="4804" y="3550"/>
                    <a:pt x="4637" y="3627"/>
                    <a:pt x="4461" y="3680"/>
                  </a:cubicBezTo>
                  <a:cubicBezTo>
                    <a:pt x="4457" y="3679"/>
                    <a:pt x="4454" y="3677"/>
                    <a:pt x="4450" y="3675"/>
                  </a:cubicBezTo>
                  <a:cubicBezTo>
                    <a:pt x="4428" y="3668"/>
                    <a:pt x="4413" y="3679"/>
                    <a:pt x="4406" y="3696"/>
                  </a:cubicBezTo>
                  <a:cubicBezTo>
                    <a:pt x="4266" y="3734"/>
                    <a:pt x="4125" y="3757"/>
                    <a:pt x="4023" y="3778"/>
                  </a:cubicBezTo>
                  <a:cubicBezTo>
                    <a:pt x="3529" y="3878"/>
                    <a:pt x="3020" y="3912"/>
                    <a:pt x="2517" y="3911"/>
                  </a:cubicBezTo>
                  <a:cubicBezTo>
                    <a:pt x="2310" y="3911"/>
                    <a:pt x="2103" y="3904"/>
                    <a:pt x="1897" y="3890"/>
                  </a:cubicBezTo>
                  <a:lnTo>
                    <a:pt x="1914" y="3862"/>
                  </a:lnTo>
                  <a:cubicBezTo>
                    <a:pt x="1940" y="3818"/>
                    <a:pt x="1872" y="3778"/>
                    <a:pt x="1845" y="3822"/>
                  </a:cubicBezTo>
                  <a:lnTo>
                    <a:pt x="1821" y="3862"/>
                  </a:lnTo>
                  <a:cubicBezTo>
                    <a:pt x="1816" y="3871"/>
                    <a:pt x="1815" y="3878"/>
                    <a:pt x="1816" y="3886"/>
                  </a:cubicBezTo>
                  <a:cubicBezTo>
                    <a:pt x="1801" y="3884"/>
                    <a:pt x="1785" y="3883"/>
                    <a:pt x="1770" y="3882"/>
                  </a:cubicBezTo>
                  <a:cubicBezTo>
                    <a:pt x="1778" y="3867"/>
                    <a:pt x="1786" y="3853"/>
                    <a:pt x="1794" y="3838"/>
                  </a:cubicBezTo>
                  <a:cubicBezTo>
                    <a:pt x="1819" y="3793"/>
                    <a:pt x="1751" y="3753"/>
                    <a:pt x="1726" y="3798"/>
                  </a:cubicBezTo>
                  <a:cubicBezTo>
                    <a:pt x="1714" y="3819"/>
                    <a:pt x="1702" y="3841"/>
                    <a:pt x="1690" y="3862"/>
                  </a:cubicBezTo>
                  <a:cubicBezTo>
                    <a:pt x="1688" y="3867"/>
                    <a:pt x="1686" y="3870"/>
                    <a:pt x="1685" y="3875"/>
                  </a:cubicBezTo>
                  <a:cubicBezTo>
                    <a:pt x="1673" y="3873"/>
                    <a:pt x="1662" y="3873"/>
                    <a:pt x="1650" y="3872"/>
                  </a:cubicBezTo>
                  <a:cubicBezTo>
                    <a:pt x="1654" y="3864"/>
                    <a:pt x="1659" y="3855"/>
                    <a:pt x="1663" y="3846"/>
                  </a:cubicBezTo>
                  <a:cubicBezTo>
                    <a:pt x="1687" y="3801"/>
                    <a:pt x="1617" y="3761"/>
                    <a:pt x="1594" y="3806"/>
                  </a:cubicBezTo>
                  <a:cubicBezTo>
                    <a:pt x="1584" y="3825"/>
                    <a:pt x="1574" y="3844"/>
                    <a:pt x="1564" y="3862"/>
                  </a:cubicBezTo>
                  <a:cubicBezTo>
                    <a:pt x="1536" y="3859"/>
                    <a:pt x="1509" y="3856"/>
                    <a:pt x="1481" y="3853"/>
                  </a:cubicBezTo>
                  <a:cubicBezTo>
                    <a:pt x="1490" y="3840"/>
                    <a:pt x="1498" y="3826"/>
                    <a:pt x="1507" y="3813"/>
                  </a:cubicBezTo>
                  <a:cubicBezTo>
                    <a:pt x="1535" y="3771"/>
                    <a:pt x="1466" y="3730"/>
                    <a:pt x="1438" y="3773"/>
                  </a:cubicBezTo>
                  <a:cubicBezTo>
                    <a:pt x="1423" y="3796"/>
                    <a:pt x="1408" y="3819"/>
                    <a:pt x="1393" y="3842"/>
                  </a:cubicBezTo>
                  <a:cubicBezTo>
                    <a:pt x="1371" y="3839"/>
                    <a:pt x="1350" y="3835"/>
                    <a:pt x="1328" y="3832"/>
                  </a:cubicBezTo>
                  <a:cubicBezTo>
                    <a:pt x="1337" y="3819"/>
                    <a:pt x="1347" y="3806"/>
                    <a:pt x="1356" y="3794"/>
                  </a:cubicBezTo>
                  <a:cubicBezTo>
                    <a:pt x="1387" y="3753"/>
                    <a:pt x="1317" y="3714"/>
                    <a:pt x="1287" y="3755"/>
                  </a:cubicBezTo>
                  <a:cubicBezTo>
                    <a:pt x="1271" y="3776"/>
                    <a:pt x="1255" y="3797"/>
                    <a:pt x="1239" y="3818"/>
                  </a:cubicBezTo>
                  <a:cubicBezTo>
                    <a:pt x="1213" y="3814"/>
                    <a:pt x="1188" y="3809"/>
                    <a:pt x="1162" y="3805"/>
                  </a:cubicBezTo>
                  <a:cubicBezTo>
                    <a:pt x="1177" y="3789"/>
                    <a:pt x="1191" y="3774"/>
                    <a:pt x="1206" y="3758"/>
                  </a:cubicBezTo>
                  <a:cubicBezTo>
                    <a:pt x="1241" y="3721"/>
                    <a:pt x="1185" y="3665"/>
                    <a:pt x="1150" y="3702"/>
                  </a:cubicBezTo>
                  <a:cubicBezTo>
                    <a:pt x="1126" y="3727"/>
                    <a:pt x="1101" y="3753"/>
                    <a:pt x="1077" y="3778"/>
                  </a:cubicBezTo>
                  <a:cubicBezTo>
                    <a:pt x="1074" y="3781"/>
                    <a:pt x="1072" y="3785"/>
                    <a:pt x="1070" y="3789"/>
                  </a:cubicBezTo>
                  <a:cubicBezTo>
                    <a:pt x="1065" y="3788"/>
                    <a:pt x="1060" y="3787"/>
                    <a:pt x="1055" y="3787"/>
                  </a:cubicBezTo>
                  <a:cubicBezTo>
                    <a:pt x="1032" y="3782"/>
                    <a:pt x="1001" y="3777"/>
                    <a:pt x="975" y="3772"/>
                  </a:cubicBezTo>
                  <a:lnTo>
                    <a:pt x="1044" y="3692"/>
                  </a:lnTo>
                  <a:cubicBezTo>
                    <a:pt x="1078" y="3654"/>
                    <a:pt x="1021" y="3597"/>
                    <a:pt x="987" y="3636"/>
                  </a:cubicBezTo>
                  <a:lnTo>
                    <a:pt x="886" y="3753"/>
                  </a:lnTo>
                  <a:cubicBezTo>
                    <a:pt x="885" y="3754"/>
                    <a:pt x="885" y="3754"/>
                    <a:pt x="884" y="3755"/>
                  </a:cubicBezTo>
                  <a:cubicBezTo>
                    <a:pt x="861" y="3750"/>
                    <a:pt x="840" y="3746"/>
                    <a:pt x="816" y="3741"/>
                  </a:cubicBezTo>
                  <a:cubicBezTo>
                    <a:pt x="849" y="3703"/>
                    <a:pt x="882" y="3666"/>
                    <a:pt x="915" y="3628"/>
                  </a:cubicBezTo>
                  <a:cubicBezTo>
                    <a:pt x="948" y="3589"/>
                    <a:pt x="892" y="3532"/>
                    <a:pt x="859" y="3571"/>
                  </a:cubicBezTo>
                  <a:lnTo>
                    <a:pt x="731" y="3718"/>
                  </a:lnTo>
                  <a:cubicBezTo>
                    <a:pt x="730" y="3719"/>
                    <a:pt x="730" y="3721"/>
                    <a:pt x="729" y="3723"/>
                  </a:cubicBezTo>
                  <a:cubicBezTo>
                    <a:pt x="695" y="3715"/>
                    <a:pt x="661" y="3705"/>
                    <a:pt x="628" y="3696"/>
                  </a:cubicBezTo>
                  <a:cubicBezTo>
                    <a:pt x="624" y="3689"/>
                    <a:pt x="621" y="3682"/>
                    <a:pt x="614" y="3678"/>
                  </a:cubicBezTo>
                  <a:lnTo>
                    <a:pt x="757" y="3502"/>
                  </a:lnTo>
                  <a:cubicBezTo>
                    <a:pt x="789" y="3462"/>
                    <a:pt x="733" y="3405"/>
                    <a:pt x="701" y="3445"/>
                  </a:cubicBezTo>
                  <a:cubicBezTo>
                    <a:pt x="642" y="3518"/>
                    <a:pt x="582" y="3591"/>
                    <a:pt x="522" y="3664"/>
                  </a:cubicBezTo>
                  <a:cubicBezTo>
                    <a:pt x="501" y="3657"/>
                    <a:pt x="481" y="3649"/>
                    <a:pt x="460" y="3641"/>
                  </a:cubicBezTo>
                  <a:cubicBezTo>
                    <a:pt x="527" y="3556"/>
                    <a:pt x="595" y="3471"/>
                    <a:pt x="662" y="3385"/>
                  </a:cubicBezTo>
                  <a:cubicBezTo>
                    <a:pt x="693" y="3346"/>
                    <a:pt x="636" y="3288"/>
                    <a:pt x="604" y="3328"/>
                  </a:cubicBezTo>
                  <a:cubicBezTo>
                    <a:pt x="533" y="3419"/>
                    <a:pt x="462" y="3511"/>
                    <a:pt x="390" y="3602"/>
                  </a:cubicBezTo>
                  <a:cubicBezTo>
                    <a:pt x="388" y="3605"/>
                    <a:pt x="388" y="3607"/>
                    <a:pt x="387" y="3610"/>
                  </a:cubicBezTo>
                  <a:cubicBezTo>
                    <a:pt x="365" y="3600"/>
                    <a:pt x="345" y="3590"/>
                    <a:pt x="325" y="3579"/>
                  </a:cubicBezTo>
                  <a:cubicBezTo>
                    <a:pt x="417" y="3467"/>
                    <a:pt x="508" y="3355"/>
                    <a:pt x="599" y="3244"/>
                  </a:cubicBezTo>
                  <a:cubicBezTo>
                    <a:pt x="632" y="3204"/>
                    <a:pt x="576" y="3148"/>
                    <a:pt x="543" y="3187"/>
                  </a:cubicBezTo>
                  <a:cubicBezTo>
                    <a:pt x="450" y="3301"/>
                    <a:pt x="357" y="3416"/>
                    <a:pt x="263" y="3530"/>
                  </a:cubicBezTo>
                  <a:cubicBezTo>
                    <a:pt x="262" y="3532"/>
                    <a:pt x="261" y="3534"/>
                    <a:pt x="259" y="3536"/>
                  </a:cubicBezTo>
                  <a:cubicBezTo>
                    <a:pt x="235" y="3517"/>
                    <a:pt x="212" y="3496"/>
                    <a:pt x="192" y="3475"/>
                  </a:cubicBezTo>
                  <a:cubicBezTo>
                    <a:pt x="290" y="3365"/>
                    <a:pt x="387" y="3255"/>
                    <a:pt x="484" y="3145"/>
                  </a:cubicBezTo>
                  <a:cubicBezTo>
                    <a:pt x="518" y="3106"/>
                    <a:pt x="462" y="3050"/>
                    <a:pt x="428" y="3088"/>
                  </a:cubicBezTo>
                  <a:cubicBezTo>
                    <a:pt x="333" y="3196"/>
                    <a:pt x="238" y="3303"/>
                    <a:pt x="143" y="3410"/>
                  </a:cubicBezTo>
                  <a:cubicBezTo>
                    <a:pt x="136" y="3395"/>
                    <a:pt x="129" y="3380"/>
                    <a:pt x="124" y="3363"/>
                  </a:cubicBezTo>
                  <a:cubicBezTo>
                    <a:pt x="131" y="3361"/>
                    <a:pt x="139" y="3358"/>
                    <a:pt x="145" y="3350"/>
                  </a:cubicBezTo>
                  <a:cubicBezTo>
                    <a:pt x="226" y="3243"/>
                    <a:pt x="316" y="3143"/>
                    <a:pt x="414" y="3050"/>
                  </a:cubicBezTo>
                  <a:cubicBezTo>
                    <a:pt x="451" y="3015"/>
                    <a:pt x="394" y="2959"/>
                    <a:pt x="357" y="2994"/>
                  </a:cubicBezTo>
                  <a:cubicBezTo>
                    <a:pt x="266" y="3081"/>
                    <a:pt x="182" y="3175"/>
                    <a:pt x="104" y="3274"/>
                  </a:cubicBezTo>
                  <a:cubicBezTo>
                    <a:pt x="102" y="3257"/>
                    <a:pt x="100" y="3239"/>
                    <a:pt x="99" y="3222"/>
                  </a:cubicBezTo>
                  <a:cubicBezTo>
                    <a:pt x="101" y="3221"/>
                    <a:pt x="102" y="3220"/>
                    <a:pt x="103" y="3219"/>
                  </a:cubicBezTo>
                  <a:lnTo>
                    <a:pt x="332" y="2981"/>
                  </a:lnTo>
                  <a:cubicBezTo>
                    <a:pt x="367" y="2944"/>
                    <a:pt x="311" y="2887"/>
                    <a:pt x="275" y="2924"/>
                  </a:cubicBezTo>
                  <a:lnTo>
                    <a:pt x="99" y="3107"/>
                  </a:lnTo>
                  <a:cubicBezTo>
                    <a:pt x="100" y="3090"/>
                    <a:pt x="102" y="3072"/>
                    <a:pt x="103" y="3055"/>
                  </a:cubicBezTo>
                  <a:cubicBezTo>
                    <a:pt x="108" y="3053"/>
                    <a:pt x="113" y="3051"/>
                    <a:pt x="118" y="3045"/>
                  </a:cubicBezTo>
                  <a:cubicBezTo>
                    <a:pt x="174" y="2981"/>
                    <a:pt x="230" y="2916"/>
                    <a:pt x="286" y="2851"/>
                  </a:cubicBezTo>
                  <a:cubicBezTo>
                    <a:pt x="320" y="2812"/>
                    <a:pt x="263" y="2756"/>
                    <a:pt x="229" y="2795"/>
                  </a:cubicBezTo>
                  <a:cubicBezTo>
                    <a:pt x="189" y="2841"/>
                    <a:pt x="149" y="2888"/>
                    <a:pt x="109" y="2934"/>
                  </a:cubicBezTo>
                  <a:cubicBezTo>
                    <a:pt x="109" y="2921"/>
                    <a:pt x="110" y="2908"/>
                    <a:pt x="110" y="2896"/>
                  </a:cubicBezTo>
                  <a:lnTo>
                    <a:pt x="110" y="2871"/>
                  </a:lnTo>
                  <a:cubicBezTo>
                    <a:pt x="111" y="2870"/>
                    <a:pt x="112" y="2869"/>
                    <a:pt x="113" y="2868"/>
                  </a:cubicBezTo>
                  <a:cubicBezTo>
                    <a:pt x="134" y="2843"/>
                    <a:pt x="155" y="2818"/>
                    <a:pt x="176" y="2792"/>
                  </a:cubicBezTo>
                  <a:cubicBezTo>
                    <a:pt x="209" y="2753"/>
                    <a:pt x="153" y="2697"/>
                    <a:pt x="120" y="2736"/>
                  </a:cubicBezTo>
                  <a:cubicBezTo>
                    <a:pt x="117" y="2740"/>
                    <a:pt x="114" y="2744"/>
                    <a:pt x="110" y="2748"/>
                  </a:cubicBezTo>
                  <a:lnTo>
                    <a:pt x="110" y="2496"/>
                  </a:lnTo>
                  <a:close/>
                  <a:moveTo>
                    <a:pt x="4479" y="3771"/>
                  </a:moveTo>
                  <a:cubicBezTo>
                    <a:pt x="4545" y="3795"/>
                    <a:pt x="4616" y="3825"/>
                    <a:pt x="4682" y="3862"/>
                  </a:cubicBezTo>
                  <a:cubicBezTo>
                    <a:pt x="4685" y="3865"/>
                    <a:pt x="4687" y="3867"/>
                    <a:pt x="4690" y="3870"/>
                  </a:cubicBezTo>
                  <a:cubicBezTo>
                    <a:pt x="4697" y="3877"/>
                    <a:pt x="4705" y="3880"/>
                    <a:pt x="4713" y="3881"/>
                  </a:cubicBezTo>
                  <a:cubicBezTo>
                    <a:pt x="4888" y="3987"/>
                    <a:pt x="4998" y="4133"/>
                    <a:pt x="4762" y="4298"/>
                  </a:cubicBezTo>
                  <a:cubicBezTo>
                    <a:pt x="4601" y="4410"/>
                    <a:pt x="4384" y="4462"/>
                    <a:pt x="4196" y="4508"/>
                  </a:cubicBezTo>
                  <a:cubicBezTo>
                    <a:pt x="3649" y="4641"/>
                    <a:pt x="3077" y="4679"/>
                    <a:pt x="2517" y="4679"/>
                  </a:cubicBezTo>
                  <a:cubicBezTo>
                    <a:pt x="1956" y="4679"/>
                    <a:pt x="1384" y="4641"/>
                    <a:pt x="838" y="4508"/>
                  </a:cubicBezTo>
                  <a:cubicBezTo>
                    <a:pt x="650" y="4462"/>
                    <a:pt x="433" y="4410"/>
                    <a:pt x="272" y="4298"/>
                  </a:cubicBezTo>
                  <a:cubicBezTo>
                    <a:pt x="140" y="4205"/>
                    <a:pt x="116" y="4119"/>
                    <a:pt x="152" y="4042"/>
                  </a:cubicBezTo>
                  <a:cubicBezTo>
                    <a:pt x="158" y="4042"/>
                    <a:pt x="164" y="4040"/>
                    <a:pt x="171" y="4035"/>
                  </a:cubicBezTo>
                  <a:lnTo>
                    <a:pt x="261" y="3971"/>
                  </a:lnTo>
                  <a:cubicBezTo>
                    <a:pt x="266" y="3967"/>
                    <a:pt x="271" y="3963"/>
                    <a:pt x="274" y="3958"/>
                  </a:cubicBezTo>
                  <a:cubicBezTo>
                    <a:pt x="347" y="3905"/>
                    <a:pt x="427" y="3868"/>
                    <a:pt x="513" y="3844"/>
                  </a:cubicBezTo>
                  <a:cubicBezTo>
                    <a:pt x="1818" y="3986"/>
                    <a:pt x="3219" y="4254"/>
                    <a:pt x="4479" y="3771"/>
                  </a:cubicBezTo>
                  <a:close/>
                  <a:moveTo>
                    <a:pt x="110" y="4265"/>
                  </a:moveTo>
                  <a:cubicBezTo>
                    <a:pt x="147" y="4308"/>
                    <a:pt x="202" y="4351"/>
                    <a:pt x="278" y="4394"/>
                  </a:cubicBezTo>
                  <a:cubicBezTo>
                    <a:pt x="912" y="4750"/>
                    <a:pt x="1814" y="4759"/>
                    <a:pt x="2517" y="4759"/>
                  </a:cubicBezTo>
                  <a:cubicBezTo>
                    <a:pt x="3220" y="4758"/>
                    <a:pt x="4122" y="4750"/>
                    <a:pt x="4756" y="4394"/>
                  </a:cubicBezTo>
                  <a:cubicBezTo>
                    <a:pt x="4832" y="4351"/>
                    <a:pt x="4886" y="4308"/>
                    <a:pt x="4923" y="4265"/>
                  </a:cubicBezTo>
                  <a:lnTo>
                    <a:pt x="4923" y="4655"/>
                  </a:lnTo>
                  <a:cubicBezTo>
                    <a:pt x="4923" y="4811"/>
                    <a:pt x="4971" y="5047"/>
                    <a:pt x="4883" y="5185"/>
                  </a:cubicBezTo>
                  <a:cubicBezTo>
                    <a:pt x="4734" y="5419"/>
                    <a:pt x="4268" y="5488"/>
                    <a:pt x="4023" y="5538"/>
                  </a:cubicBezTo>
                  <a:cubicBezTo>
                    <a:pt x="3529" y="5637"/>
                    <a:pt x="3020" y="5670"/>
                    <a:pt x="2517" y="5670"/>
                  </a:cubicBezTo>
                  <a:cubicBezTo>
                    <a:pt x="2251" y="5669"/>
                    <a:pt x="1983" y="5660"/>
                    <a:pt x="1717" y="5637"/>
                  </a:cubicBezTo>
                  <a:cubicBezTo>
                    <a:pt x="1726" y="5619"/>
                    <a:pt x="1734" y="5602"/>
                    <a:pt x="1743" y="5585"/>
                  </a:cubicBezTo>
                  <a:cubicBezTo>
                    <a:pt x="1766" y="5539"/>
                    <a:pt x="1697" y="5499"/>
                    <a:pt x="1674" y="5545"/>
                  </a:cubicBezTo>
                  <a:lnTo>
                    <a:pt x="1631" y="5628"/>
                  </a:lnTo>
                  <a:cubicBezTo>
                    <a:pt x="1610" y="5626"/>
                    <a:pt x="1589" y="5624"/>
                    <a:pt x="1568" y="5622"/>
                  </a:cubicBezTo>
                  <a:cubicBezTo>
                    <a:pt x="1576" y="5615"/>
                    <a:pt x="1584" y="5608"/>
                    <a:pt x="1592" y="5601"/>
                  </a:cubicBezTo>
                  <a:cubicBezTo>
                    <a:pt x="1632" y="5569"/>
                    <a:pt x="1575" y="5513"/>
                    <a:pt x="1536" y="5545"/>
                  </a:cubicBezTo>
                  <a:cubicBezTo>
                    <a:pt x="1510" y="5566"/>
                    <a:pt x="1484" y="5588"/>
                    <a:pt x="1458" y="5610"/>
                  </a:cubicBezTo>
                  <a:cubicBezTo>
                    <a:pt x="1445" y="5608"/>
                    <a:pt x="1433" y="5606"/>
                    <a:pt x="1420" y="5605"/>
                  </a:cubicBezTo>
                  <a:cubicBezTo>
                    <a:pt x="1425" y="5599"/>
                    <a:pt x="1430" y="5593"/>
                    <a:pt x="1435" y="5586"/>
                  </a:cubicBezTo>
                  <a:cubicBezTo>
                    <a:pt x="1466" y="5546"/>
                    <a:pt x="1410" y="5490"/>
                    <a:pt x="1378" y="5530"/>
                  </a:cubicBezTo>
                  <a:cubicBezTo>
                    <a:pt x="1362" y="5551"/>
                    <a:pt x="1347" y="5572"/>
                    <a:pt x="1331" y="5593"/>
                  </a:cubicBezTo>
                  <a:cubicBezTo>
                    <a:pt x="1308" y="5589"/>
                    <a:pt x="1286" y="5585"/>
                    <a:pt x="1263" y="5582"/>
                  </a:cubicBezTo>
                  <a:cubicBezTo>
                    <a:pt x="1277" y="5564"/>
                    <a:pt x="1290" y="5547"/>
                    <a:pt x="1304" y="5529"/>
                  </a:cubicBezTo>
                  <a:cubicBezTo>
                    <a:pt x="1335" y="5488"/>
                    <a:pt x="1265" y="5448"/>
                    <a:pt x="1234" y="5489"/>
                  </a:cubicBezTo>
                  <a:cubicBezTo>
                    <a:pt x="1214" y="5515"/>
                    <a:pt x="1195" y="5541"/>
                    <a:pt x="1175" y="5567"/>
                  </a:cubicBezTo>
                  <a:cubicBezTo>
                    <a:pt x="1153" y="5563"/>
                    <a:pt x="1130" y="5560"/>
                    <a:pt x="1108" y="5556"/>
                  </a:cubicBezTo>
                  <a:cubicBezTo>
                    <a:pt x="1120" y="5539"/>
                    <a:pt x="1133" y="5522"/>
                    <a:pt x="1145" y="5506"/>
                  </a:cubicBezTo>
                  <a:cubicBezTo>
                    <a:pt x="1175" y="5464"/>
                    <a:pt x="1105" y="5424"/>
                    <a:pt x="1075" y="5465"/>
                  </a:cubicBezTo>
                  <a:lnTo>
                    <a:pt x="1021" y="5540"/>
                  </a:lnTo>
                  <a:cubicBezTo>
                    <a:pt x="991" y="5534"/>
                    <a:pt x="957" y="5527"/>
                    <a:pt x="923" y="5520"/>
                  </a:cubicBezTo>
                  <a:cubicBezTo>
                    <a:pt x="949" y="5486"/>
                    <a:pt x="976" y="5453"/>
                    <a:pt x="1002" y="5419"/>
                  </a:cubicBezTo>
                  <a:cubicBezTo>
                    <a:pt x="1033" y="5378"/>
                    <a:pt x="964" y="5338"/>
                    <a:pt x="933" y="5379"/>
                  </a:cubicBezTo>
                  <a:cubicBezTo>
                    <a:pt x="901" y="5421"/>
                    <a:pt x="870" y="5462"/>
                    <a:pt x="838" y="5505"/>
                  </a:cubicBezTo>
                  <a:cubicBezTo>
                    <a:pt x="818" y="5501"/>
                    <a:pt x="798" y="5495"/>
                    <a:pt x="778" y="5491"/>
                  </a:cubicBezTo>
                  <a:cubicBezTo>
                    <a:pt x="810" y="5450"/>
                    <a:pt x="842" y="5410"/>
                    <a:pt x="873" y="5369"/>
                  </a:cubicBezTo>
                  <a:cubicBezTo>
                    <a:pt x="904" y="5329"/>
                    <a:pt x="847" y="5272"/>
                    <a:pt x="816" y="5313"/>
                  </a:cubicBezTo>
                  <a:cubicBezTo>
                    <a:pt x="776" y="5363"/>
                    <a:pt x="738" y="5413"/>
                    <a:pt x="698" y="5464"/>
                  </a:cubicBezTo>
                  <a:cubicBezTo>
                    <a:pt x="696" y="5467"/>
                    <a:pt x="695" y="5470"/>
                    <a:pt x="694" y="5473"/>
                  </a:cubicBezTo>
                  <a:cubicBezTo>
                    <a:pt x="675" y="5468"/>
                    <a:pt x="657" y="5463"/>
                    <a:pt x="639" y="5458"/>
                  </a:cubicBezTo>
                  <a:cubicBezTo>
                    <a:pt x="677" y="5408"/>
                    <a:pt x="716" y="5357"/>
                    <a:pt x="755" y="5306"/>
                  </a:cubicBezTo>
                  <a:cubicBezTo>
                    <a:pt x="786" y="5266"/>
                    <a:pt x="716" y="5226"/>
                    <a:pt x="685" y="5266"/>
                  </a:cubicBezTo>
                  <a:cubicBezTo>
                    <a:pt x="642" y="5322"/>
                    <a:pt x="599" y="5378"/>
                    <a:pt x="555" y="5434"/>
                  </a:cubicBezTo>
                  <a:cubicBezTo>
                    <a:pt x="539" y="5429"/>
                    <a:pt x="523" y="5423"/>
                    <a:pt x="508" y="5418"/>
                  </a:cubicBezTo>
                  <a:lnTo>
                    <a:pt x="670" y="5222"/>
                  </a:lnTo>
                  <a:cubicBezTo>
                    <a:pt x="703" y="5183"/>
                    <a:pt x="647" y="5126"/>
                    <a:pt x="614" y="5166"/>
                  </a:cubicBezTo>
                  <a:lnTo>
                    <a:pt x="448" y="5366"/>
                  </a:lnTo>
                  <a:cubicBezTo>
                    <a:pt x="441" y="5375"/>
                    <a:pt x="439" y="5384"/>
                    <a:pt x="439" y="5393"/>
                  </a:cubicBezTo>
                  <a:cubicBezTo>
                    <a:pt x="419" y="5385"/>
                    <a:pt x="399" y="5375"/>
                    <a:pt x="379" y="5365"/>
                  </a:cubicBezTo>
                  <a:cubicBezTo>
                    <a:pt x="437" y="5294"/>
                    <a:pt x="494" y="5223"/>
                    <a:pt x="552" y="5151"/>
                  </a:cubicBezTo>
                  <a:cubicBezTo>
                    <a:pt x="583" y="5111"/>
                    <a:pt x="528" y="5055"/>
                    <a:pt x="495" y="5095"/>
                  </a:cubicBezTo>
                  <a:cubicBezTo>
                    <a:pt x="434" y="5172"/>
                    <a:pt x="372" y="5248"/>
                    <a:pt x="311" y="5325"/>
                  </a:cubicBezTo>
                  <a:cubicBezTo>
                    <a:pt x="310" y="5326"/>
                    <a:pt x="310" y="5326"/>
                    <a:pt x="310" y="5327"/>
                  </a:cubicBezTo>
                  <a:cubicBezTo>
                    <a:pt x="301" y="5322"/>
                    <a:pt x="293" y="5318"/>
                    <a:pt x="285" y="5313"/>
                  </a:cubicBezTo>
                  <a:cubicBezTo>
                    <a:pt x="354" y="5225"/>
                    <a:pt x="422" y="5137"/>
                    <a:pt x="491" y="5050"/>
                  </a:cubicBezTo>
                  <a:cubicBezTo>
                    <a:pt x="522" y="5010"/>
                    <a:pt x="466" y="4953"/>
                    <a:pt x="434" y="4993"/>
                  </a:cubicBezTo>
                  <a:cubicBezTo>
                    <a:pt x="364" y="5083"/>
                    <a:pt x="294" y="5173"/>
                    <a:pt x="224" y="5262"/>
                  </a:cubicBezTo>
                  <a:cubicBezTo>
                    <a:pt x="224" y="5263"/>
                    <a:pt x="223" y="5263"/>
                    <a:pt x="223" y="5264"/>
                  </a:cubicBezTo>
                  <a:cubicBezTo>
                    <a:pt x="211" y="5254"/>
                    <a:pt x="201" y="5243"/>
                    <a:pt x="191" y="5232"/>
                  </a:cubicBezTo>
                  <a:cubicBezTo>
                    <a:pt x="268" y="5128"/>
                    <a:pt x="346" y="5025"/>
                    <a:pt x="423" y="4921"/>
                  </a:cubicBezTo>
                  <a:cubicBezTo>
                    <a:pt x="454" y="4880"/>
                    <a:pt x="385" y="4840"/>
                    <a:pt x="355" y="4881"/>
                  </a:cubicBezTo>
                  <a:cubicBezTo>
                    <a:pt x="284" y="4976"/>
                    <a:pt x="213" y="5071"/>
                    <a:pt x="142" y="5166"/>
                  </a:cubicBezTo>
                  <a:cubicBezTo>
                    <a:pt x="132" y="5147"/>
                    <a:pt x="125" y="5126"/>
                    <a:pt x="119" y="5105"/>
                  </a:cubicBezTo>
                  <a:cubicBezTo>
                    <a:pt x="201" y="5003"/>
                    <a:pt x="283" y="4900"/>
                    <a:pt x="366" y="4798"/>
                  </a:cubicBezTo>
                  <a:cubicBezTo>
                    <a:pt x="398" y="4758"/>
                    <a:pt x="342" y="4702"/>
                    <a:pt x="310" y="4742"/>
                  </a:cubicBezTo>
                  <a:cubicBezTo>
                    <a:pt x="240" y="4827"/>
                    <a:pt x="170" y="4914"/>
                    <a:pt x="100" y="5000"/>
                  </a:cubicBezTo>
                  <a:cubicBezTo>
                    <a:pt x="99" y="4978"/>
                    <a:pt x="98" y="4957"/>
                    <a:pt x="98" y="4935"/>
                  </a:cubicBezTo>
                  <a:cubicBezTo>
                    <a:pt x="99" y="4934"/>
                    <a:pt x="101" y="4934"/>
                    <a:pt x="102" y="4932"/>
                  </a:cubicBezTo>
                  <a:cubicBezTo>
                    <a:pt x="176" y="4852"/>
                    <a:pt x="250" y="4772"/>
                    <a:pt x="324" y="4691"/>
                  </a:cubicBezTo>
                  <a:cubicBezTo>
                    <a:pt x="359" y="4654"/>
                    <a:pt x="303" y="4597"/>
                    <a:pt x="268" y="4635"/>
                  </a:cubicBezTo>
                  <a:cubicBezTo>
                    <a:pt x="213" y="4695"/>
                    <a:pt x="158" y="4754"/>
                    <a:pt x="103" y="4814"/>
                  </a:cubicBezTo>
                  <a:cubicBezTo>
                    <a:pt x="104" y="4797"/>
                    <a:pt x="104" y="4781"/>
                    <a:pt x="105" y="4765"/>
                  </a:cubicBezTo>
                  <a:lnTo>
                    <a:pt x="252" y="4596"/>
                  </a:lnTo>
                  <a:cubicBezTo>
                    <a:pt x="286" y="4557"/>
                    <a:pt x="229" y="4501"/>
                    <a:pt x="196" y="4540"/>
                  </a:cubicBezTo>
                  <a:cubicBezTo>
                    <a:pt x="167" y="4573"/>
                    <a:pt x="139" y="4606"/>
                    <a:pt x="110" y="4639"/>
                  </a:cubicBezTo>
                  <a:lnTo>
                    <a:pt x="110" y="4587"/>
                  </a:lnTo>
                  <a:cubicBezTo>
                    <a:pt x="139" y="4553"/>
                    <a:pt x="167" y="4518"/>
                    <a:pt x="196" y="4483"/>
                  </a:cubicBezTo>
                  <a:cubicBezTo>
                    <a:pt x="228" y="4444"/>
                    <a:pt x="171" y="4388"/>
                    <a:pt x="138" y="4427"/>
                  </a:cubicBezTo>
                  <a:cubicBezTo>
                    <a:pt x="129" y="4439"/>
                    <a:pt x="120" y="4450"/>
                    <a:pt x="110" y="4461"/>
                  </a:cubicBezTo>
                  <a:lnTo>
                    <a:pt x="110" y="4265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4" name="직사각형 523"/>
            <p:cNvSpPr/>
            <p:nvPr/>
          </p:nvSpPr>
          <p:spPr bwMode="auto">
            <a:xfrm>
              <a:off x="3238138" y="3465593"/>
              <a:ext cx="864096" cy="485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Object Storage</a:t>
              </a:r>
              <a:endParaRPr lang="en-US" altLang="ko-KR" sz="500" b="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525" name="그룹 524"/>
          <p:cNvGrpSpPr/>
          <p:nvPr/>
        </p:nvGrpSpPr>
        <p:grpSpPr>
          <a:xfrm>
            <a:off x="3398888" y="2928205"/>
            <a:ext cx="747332" cy="1158809"/>
            <a:chOff x="3220599" y="2496986"/>
            <a:chExt cx="747332" cy="1288198"/>
          </a:xfrm>
        </p:grpSpPr>
        <p:sp>
          <p:nvSpPr>
            <p:cNvPr id="538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949" y="2496986"/>
              <a:ext cx="734632" cy="12881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VM-EXTERNAL</a:t>
              </a:r>
              <a:endParaRPr lang="ko-KR" altLang="en-US" sz="7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527" name="그룹 526"/>
            <p:cNvGrpSpPr/>
            <p:nvPr/>
          </p:nvGrpSpPr>
          <p:grpSpPr>
            <a:xfrm>
              <a:off x="3302125" y="2706617"/>
              <a:ext cx="584280" cy="530700"/>
              <a:chOff x="3302125" y="2880359"/>
              <a:chExt cx="584280" cy="530700"/>
            </a:xfrm>
          </p:grpSpPr>
          <p:sp>
            <p:nvSpPr>
              <p:cNvPr id="533" name="TextBox 532"/>
              <p:cNvSpPr txBox="1"/>
              <p:nvPr/>
            </p:nvSpPr>
            <p:spPr>
              <a:xfrm>
                <a:off x="3302125" y="3246023"/>
                <a:ext cx="584280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API I/F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34" name="TextBox 533"/>
              <p:cNvSpPr txBox="1"/>
              <p:nvPr/>
            </p:nvSpPr>
            <p:spPr>
              <a:xfrm>
                <a:off x="3345935" y="2882333"/>
                <a:ext cx="496661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8080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35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37" y="2880359"/>
                <a:ext cx="500457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536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3460773" y="2997243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8" name="그룹 527"/>
            <p:cNvGrpSpPr/>
            <p:nvPr/>
          </p:nvGrpSpPr>
          <p:grpSpPr>
            <a:xfrm>
              <a:off x="3220599" y="3253999"/>
              <a:ext cx="747332" cy="530700"/>
              <a:chOff x="3220599" y="3413301"/>
              <a:chExt cx="747332" cy="530700"/>
            </a:xfrm>
          </p:grpSpPr>
          <p:sp>
            <p:nvSpPr>
              <p:cNvPr id="529" name="TextBox 528"/>
              <p:cNvSpPr txBox="1"/>
              <p:nvPr/>
            </p:nvSpPr>
            <p:spPr>
              <a:xfrm>
                <a:off x="3220599" y="3778965"/>
                <a:ext cx="747332" cy="16503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lang="en-US" altLang="ko-KR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Mobile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30" name="TextBox 529"/>
              <p:cNvSpPr txBox="1"/>
              <p:nvPr/>
            </p:nvSpPr>
            <p:spPr>
              <a:xfrm>
                <a:off x="3345935" y="3415275"/>
                <a:ext cx="496661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8081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31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37" y="3413301"/>
                <a:ext cx="500457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532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3460773" y="3530185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" name="그룹 7"/>
          <p:cNvGrpSpPr/>
          <p:nvPr/>
        </p:nvGrpSpPr>
        <p:grpSpPr>
          <a:xfrm>
            <a:off x="4427688" y="3373995"/>
            <a:ext cx="770865" cy="711987"/>
            <a:chOff x="4251553" y="3752257"/>
            <a:chExt cx="770865" cy="711987"/>
          </a:xfrm>
        </p:grpSpPr>
        <p:grpSp>
          <p:nvGrpSpPr>
            <p:cNvPr id="6" name="그룹 5"/>
            <p:cNvGrpSpPr/>
            <p:nvPr/>
          </p:nvGrpSpPr>
          <p:grpSpPr>
            <a:xfrm>
              <a:off x="4251553" y="3752257"/>
              <a:ext cx="770865" cy="711987"/>
              <a:chOff x="4251553" y="3752257"/>
              <a:chExt cx="770865" cy="711987"/>
            </a:xfrm>
          </p:grpSpPr>
          <p:grpSp>
            <p:nvGrpSpPr>
              <p:cNvPr id="540" name="그룹 539"/>
              <p:cNvGrpSpPr/>
              <p:nvPr/>
            </p:nvGrpSpPr>
            <p:grpSpPr>
              <a:xfrm>
                <a:off x="4251553" y="3752257"/>
                <a:ext cx="770865" cy="711987"/>
                <a:chOff x="3226949" y="2656288"/>
                <a:chExt cx="770865" cy="791486"/>
              </a:xfrm>
            </p:grpSpPr>
            <p:sp>
              <p:nvSpPr>
                <p:cNvPr id="551" name="Rectangle 97">
                  <a:extLst>
                    <a:ext uri="{FF2B5EF4-FFF2-40B4-BE49-F238E27FC236}">
                      <a16:creationId xmlns:a16="http://schemas.microsoft.com/office/drawing/2014/main" id="{EE5817FE-677D-7C75-3BB4-8D8C6880B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3182" y="2694051"/>
                  <a:ext cx="734632" cy="75372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 type="none" w="sm" len="med"/>
                </a:ln>
              </p:spPr>
              <p:txBody>
                <a:bodyPr wrap="none" lIns="36000" tIns="36000" rIns="36000" bIns="36000" rtlCol="0" anchor="t"/>
                <a:lstStyle/>
                <a:p>
                  <a:pPr algn="ctr"/>
                  <a:endParaRPr lang="ko-KR" altLang="en-US" sz="800" b="1" kern="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552" name="Rectangle 97">
                  <a:extLst>
                    <a:ext uri="{FF2B5EF4-FFF2-40B4-BE49-F238E27FC236}">
                      <a16:creationId xmlns:a16="http://schemas.microsoft.com/office/drawing/2014/main" id="{EE5817FE-677D-7C75-3BB4-8D8C6880B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6949" y="2656288"/>
                  <a:ext cx="734632" cy="75372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 type="none" w="sm" len="med"/>
                </a:ln>
              </p:spPr>
              <p:txBody>
                <a:bodyPr wrap="none" lIns="36000" tIns="36000" rIns="36000" bIns="36000" rtlCol="0" anchor="t"/>
                <a:lstStyle/>
                <a:p>
                  <a:pPr algn="ctr"/>
                  <a:r>
                    <a:rPr lang="en-US" altLang="ko-KR" sz="700" b="1" kern="0" spc="-3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VM-SESSION-1,2</a:t>
                  </a:r>
                  <a:endParaRPr lang="ko-KR" altLang="en-US" sz="700" b="1" kern="0" spc="-3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grpSp>
            <p:nvGrpSpPr>
              <p:cNvPr id="541" name="그룹 540"/>
              <p:cNvGrpSpPr/>
              <p:nvPr/>
            </p:nvGrpSpPr>
            <p:grpSpPr>
              <a:xfrm>
                <a:off x="4326729" y="3940832"/>
                <a:ext cx="584280" cy="477395"/>
                <a:chOff x="3302125" y="2880359"/>
                <a:chExt cx="584280" cy="530700"/>
              </a:xfrm>
            </p:grpSpPr>
            <p:sp>
              <p:nvSpPr>
                <p:cNvPr id="547" name="TextBox 546"/>
                <p:cNvSpPr txBox="1"/>
                <p:nvPr/>
              </p:nvSpPr>
              <p:spPr>
                <a:xfrm>
                  <a:off x="3302125" y="3246023"/>
                  <a:ext cx="584280" cy="16503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ko-KR" altLang="en-US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세션 </a:t>
                  </a:r>
                  <a:r>
                    <a:rPr lang="en-US" altLang="ko-KR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DB</a:t>
                  </a:r>
                  <a:endPara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548" name="TextBox 547"/>
                <p:cNvSpPr txBox="1"/>
                <p:nvPr/>
              </p:nvSpPr>
              <p:spPr>
                <a:xfrm>
                  <a:off x="3345935" y="2882333"/>
                  <a:ext cx="496661" cy="16503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en-US" altLang="ko-KR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PORT: 6379</a:t>
                  </a:r>
                  <a:endPara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549" name="Rectangle 97">
                  <a:extLst>
                    <a:ext uri="{FF2B5EF4-FFF2-40B4-BE49-F238E27FC236}">
                      <a16:creationId xmlns:a16="http://schemas.microsoft.com/office/drawing/2014/main" id="{EE5817FE-677D-7C75-3BB4-8D8C6880B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4037" y="2880359"/>
                  <a:ext cx="500457" cy="365025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prstDash val="lgDash"/>
                  <a:round/>
                  <a:headEnd/>
                  <a:tailEnd type="none" w="sm" len="med"/>
                </a:ln>
              </p:spPr>
              <p:txBody>
                <a:bodyPr wrap="none" lIns="36000" tIns="36000" rIns="36000" bIns="36000" rtlCol="0" anchor="t"/>
                <a:lstStyle/>
                <a:p>
                  <a:pPr algn="ctr"/>
                  <a:endParaRPr lang="ko-KR" altLang="en-US" sz="800" b="1" kern="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pic>
          <p:nvPicPr>
            <p:cNvPr id="553" name="그림 552"/>
            <p:cNvPicPr>
              <a:picLocks/>
            </p:cNvPicPr>
            <p:nvPr/>
          </p:nvPicPr>
          <p:blipFill>
            <a:blip r:embed="rId9">
              <a:clrChange>
                <a:clrFrom>
                  <a:srgbClr val="D0CECE"/>
                </a:clrFrom>
                <a:clrTo>
                  <a:srgbClr val="D0CEC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47197" y="4084363"/>
              <a:ext cx="153659" cy="151435"/>
            </a:xfrm>
            <a:prstGeom prst="rect">
              <a:avLst/>
            </a:prstGeom>
          </p:spPr>
        </p:pic>
      </p:grpSp>
      <p:grpSp>
        <p:nvGrpSpPr>
          <p:cNvPr id="568" name="그룹 567"/>
          <p:cNvGrpSpPr/>
          <p:nvPr/>
        </p:nvGrpSpPr>
        <p:grpSpPr>
          <a:xfrm>
            <a:off x="5213032" y="2556237"/>
            <a:ext cx="179572" cy="295956"/>
            <a:chOff x="368550" y="2973730"/>
            <a:chExt cx="642707" cy="361902"/>
          </a:xfrm>
        </p:grpSpPr>
        <p:sp>
          <p:nvSpPr>
            <p:cNvPr id="569" name="TextBox 568"/>
            <p:cNvSpPr txBox="1"/>
            <p:nvPr/>
          </p:nvSpPr>
          <p:spPr>
            <a:xfrm>
              <a:off x="368550" y="3072669"/>
              <a:ext cx="642707" cy="18153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500" b="1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L4</a:t>
              </a:r>
              <a:endParaRPr lang="ko-KR" altLang="en-US" sz="500" b="1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70" name="직사각형 569"/>
            <p:cNvSpPr/>
            <p:nvPr/>
          </p:nvSpPr>
          <p:spPr>
            <a:xfrm>
              <a:off x="370030" y="2973730"/>
              <a:ext cx="639746" cy="361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512" name="그룹 511"/>
          <p:cNvGrpSpPr/>
          <p:nvPr/>
        </p:nvGrpSpPr>
        <p:grpSpPr>
          <a:xfrm>
            <a:off x="5480021" y="1485992"/>
            <a:ext cx="1076718" cy="2599990"/>
            <a:chOff x="5790836" y="2526106"/>
            <a:chExt cx="1154196" cy="3023457"/>
          </a:xfrm>
        </p:grpSpPr>
        <p:grpSp>
          <p:nvGrpSpPr>
            <p:cNvPr id="555" name="그룹 554"/>
            <p:cNvGrpSpPr/>
            <p:nvPr/>
          </p:nvGrpSpPr>
          <p:grpSpPr>
            <a:xfrm>
              <a:off x="5790836" y="2526106"/>
              <a:ext cx="1154196" cy="3023457"/>
              <a:chOff x="3226948" y="2656288"/>
              <a:chExt cx="1154196" cy="3023457"/>
            </a:xfrm>
          </p:grpSpPr>
          <p:sp>
            <p:nvSpPr>
              <p:cNvPr id="566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181" y="2694051"/>
                <a:ext cx="1117963" cy="29856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67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948" y="2656288"/>
                <a:ext cx="1117963" cy="29856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r>
                  <a:rPr lang="en-US" altLang="ko-KR" sz="700" b="1" kern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VM-API-1,2</a:t>
                </a:r>
                <a:endParaRPr lang="ko-KR" altLang="en-US" sz="7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496" name="그룹 495"/>
            <p:cNvGrpSpPr/>
            <p:nvPr/>
          </p:nvGrpSpPr>
          <p:grpSpPr>
            <a:xfrm>
              <a:off x="5896247" y="2735737"/>
              <a:ext cx="900794" cy="539684"/>
              <a:chOff x="5896247" y="2735737"/>
              <a:chExt cx="900794" cy="539684"/>
            </a:xfrm>
          </p:grpSpPr>
          <p:pic>
            <p:nvPicPr>
              <p:cNvPr id="565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6024661" y="2852621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2" name="TextBox 561"/>
              <p:cNvSpPr txBox="1"/>
              <p:nvPr/>
            </p:nvSpPr>
            <p:spPr>
              <a:xfrm>
                <a:off x="5907138" y="3101401"/>
                <a:ext cx="87901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</a:t>
                </a:r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회원 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API Server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63" name="TextBox 562"/>
              <p:cNvSpPr txBox="1"/>
              <p:nvPr/>
            </p:nvSpPr>
            <p:spPr>
              <a:xfrm>
                <a:off x="5899665" y="2737712"/>
                <a:ext cx="89396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8080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64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247" y="2735737"/>
                <a:ext cx="900794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90" name="직사각형 589"/>
              <p:cNvSpPr/>
              <p:nvPr/>
            </p:nvSpPr>
            <p:spPr bwMode="auto">
              <a:xfrm>
                <a:off x="6393065" y="2913834"/>
                <a:ext cx="327172" cy="1135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rtlCol="0" anchor="ctr"/>
              <a:lstStyle/>
              <a:p>
                <a:pPr algn="ctr"/>
                <a:r>
                  <a:rPr lang="ko-KR" altLang="en-US" sz="500" b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회원</a:t>
                </a:r>
              </a:p>
            </p:txBody>
          </p:sp>
        </p:grpSp>
        <p:grpSp>
          <p:nvGrpSpPr>
            <p:cNvPr id="593" name="그룹 592"/>
            <p:cNvGrpSpPr/>
            <p:nvPr/>
          </p:nvGrpSpPr>
          <p:grpSpPr>
            <a:xfrm>
              <a:off x="5896247" y="3274741"/>
              <a:ext cx="900794" cy="539684"/>
              <a:chOff x="5896247" y="2735737"/>
              <a:chExt cx="900794" cy="539684"/>
            </a:xfrm>
          </p:grpSpPr>
          <p:pic>
            <p:nvPicPr>
              <p:cNvPr id="594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6024661" y="2852621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5" name="TextBox 594"/>
              <p:cNvSpPr txBox="1"/>
              <p:nvPr/>
            </p:nvSpPr>
            <p:spPr>
              <a:xfrm>
                <a:off x="5907138" y="3101401"/>
                <a:ext cx="87901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</a:t>
                </a:r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계약 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API Server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96" name="TextBox 595"/>
              <p:cNvSpPr txBox="1"/>
              <p:nvPr/>
            </p:nvSpPr>
            <p:spPr>
              <a:xfrm>
                <a:off x="5899665" y="2737712"/>
                <a:ext cx="89396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8081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97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247" y="2735737"/>
                <a:ext cx="900794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98" name="직사각형 597"/>
              <p:cNvSpPr/>
              <p:nvPr/>
            </p:nvSpPr>
            <p:spPr bwMode="auto">
              <a:xfrm>
                <a:off x="6393065" y="2913834"/>
                <a:ext cx="327172" cy="1135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rtlCol="0" anchor="ctr"/>
              <a:lstStyle/>
              <a:p>
                <a:pPr algn="ctr"/>
                <a:r>
                  <a:rPr lang="ko-KR" altLang="en-US" sz="500" b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계약</a:t>
                </a:r>
              </a:p>
            </p:txBody>
          </p:sp>
        </p:grpSp>
        <p:grpSp>
          <p:nvGrpSpPr>
            <p:cNvPr id="599" name="그룹 598"/>
            <p:cNvGrpSpPr/>
            <p:nvPr/>
          </p:nvGrpSpPr>
          <p:grpSpPr>
            <a:xfrm>
              <a:off x="5896247" y="3813745"/>
              <a:ext cx="900794" cy="539684"/>
              <a:chOff x="5896247" y="2735737"/>
              <a:chExt cx="900794" cy="539684"/>
            </a:xfrm>
          </p:grpSpPr>
          <p:pic>
            <p:nvPicPr>
              <p:cNvPr id="600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6024661" y="2852621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1" name="TextBox 600"/>
              <p:cNvSpPr txBox="1"/>
              <p:nvPr/>
            </p:nvSpPr>
            <p:spPr>
              <a:xfrm>
                <a:off x="5907138" y="3101401"/>
                <a:ext cx="87901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</a:t>
                </a:r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물품 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API Server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602" name="TextBox 601"/>
              <p:cNvSpPr txBox="1"/>
              <p:nvPr/>
            </p:nvSpPr>
            <p:spPr>
              <a:xfrm>
                <a:off x="5899665" y="2737712"/>
                <a:ext cx="89396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8082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603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247" y="2735737"/>
                <a:ext cx="900794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604" name="직사각형 603"/>
              <p:cNvSpPr/>
              <p:nvPr/>
            </p:nvSpPr>
            <p:spPr bwMode="auto">
              <a:xfrm>
                <a:off x="6393065" y="2913834"/>
                <a:ext cx="327172" cy="1135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rtlCol="0" anchor="ctr"/>
              <a:lstStyle/>
              <a:p>
                <a:pPr algn="ctr"/>
                <a:r>
                  <a:rPr lang="ko-KR" altLang="en-US" sz="500" b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물품</a:t>
                </a:r>
              </a:p>
            </p:txBody>
          </p:sp>
        </p:grpSp>
        <p:grpSp>
          <p:nvGrpSpPr>
            <p:cNvPr id="605" name="그룹 604"/>
            <p:cNvGrpSpPr/>
            <p:nvPr/>
          </p:nvGrpSpPr>
          <p:grpSpPr>
            <a:xfrm>
              <a:off x="5896247" y="4352749"/>
              <a:ext cx="900794" cy="539684"/>
              <a:chOff x="5896247" y="2735737"/>
              <a:chExt cx="900794" cy="539684"/>
            </a:xfrm>
          </p:grpSpPr>
          <p:pic>
            <p:nvPicPr>
              <p:cNvPr id="606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6024661" y="2852621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7" name="TextBox 606"/>
              <p:cNvSpPr txBox="1"/>
              <p:nvPr/>
            </p:nvSpPr>
            <p:spPr>
              <a:xfrm>
                <a:off x="5907138" y="3101401"/>
                <a:ext cx="87901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</a:t>
                </a:r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거래 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API Server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608" name="TextBox 607"/>
              <p:cNvSpPr txBox="1"/>
              <p:nvPr/>
            </p:nvSpPr>
            <p:spPr>
              <a:xfrm>
                <a:off x="5899665" y="2737712"/>
                <a:ext cx="89396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8083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609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247" y="2735737"/>
                <a:ext cx="900794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610" name="직사각형 609"/>
              <p:cNvSpPr/>
              <p:nvPr/>
            </p:nvSpPr>
            <p:spPr bwMode="auto">
              <a:xfrm>
                <a:off x="6393065" y="2913834"/>
                <a:ext cx="327172" cy="1135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rtlCol="0" anchor="ctr"/>
              <a:lstStyle/>
              <a:p>
                <a:pPr algn="ctr"/>
                <a:r>
                  <a:rPr lang="ko-KR" altLang="en-US" sz="500" b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거래</a:t>
                </a:r>
              </a:p>
            </p:txBody>
          </p:sp>
        </p:grpSp>
        <p:grpSp>
          <p:nvGrpSpPr>
            <p:cNvPr id="611" name="그룹 610"/>
            <p:cNvGrpSpPr/>
            <p:nvPr/>
          </p:nvGrpSpPr>
          <p:grpSpPr>
            <a:xfrm>
              <a:off x="5896247" y="4891753"/>
              <a:ext cx="900794" cy="616357"/>
              <a:chOff x="5896247" y="2659064"/>
              <a:chExt cx="900794" cy="616357"/>
            </a:xfrm>
          </p:grpSpPr>
          <p:pic>
            <p:nvPicPr>
              <p:cNvPr id="612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6024661" y="2825639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13" name="TextBox 612"/>
              <p:cNvSpPr txBox="1"/>
              <p:nvPr/>
            </p:nvSpPr>
            <p:spPr>
              <a:xfrm>
                <a:off x="5907138" y="3101401"/>
                <a:ext cx="87901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Admin</a:t>
                </a:r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API Server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614" name="TextBox 613"/>
              <p:cNvSpPr txBox="1"/>
              <p:nvPr/>
            </p:nvSpPr>
            <p:spPr>
              <a:xfrm>
                <a:off x="5899665" y="2659064"/>
                <a:ext cx="89396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8084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615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247" y="2659064"/>
                <a:ext cx="900794" cy="44169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616" name="직사각형 615"/>
              <p:cNvSpPr/>
              <p:nvPr/>
            </p:nvSpPr>
            <p:spPr bwMode="auto">
              <a:xfrm>
                <a:off x="6393065" y="2958642"/>
                <a:ext cx="327172" cy="1135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rtlCol="0" anchor="ctr"/>
              <a:lstStyle/>
              <a:p>
                <a:pPr algn="ctr"/>
                <a:r>
                  <a:rPr lang="ko-KR" altLang="en-US" sz="500" b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통계</a:t>
                </a:r>
              </a:p>
            </p:txBody>
          </p:sp>
          <p:sp>
            <p:nvSpPr>
              <p:cNvPr id="617" name="직사각형 616"/>
              <p:cNvSpPr/>
              <p:nvPr/>
            </p:nvSpPr>
            <p:spPr bwMode="auto">
              <a:xfrm>
                <a:off x="6393065" y="2815063"/>
                <a:ext cx="327172" cy="1135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Admin</a:t>
                </a:r>
                <a:endParaRPr lang="ko-KR" altLang="en-US" sz="500" b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endParaRPr>
              </a:p>
            </p:txBody>
          </p:sp>
        </p:grpSp>
      </p:grpSp>
      <p:grpSp>
        <p:nvGrpSpPr>
          <p:cNvPr id="654" name="그룹 653"/>
          <p:cNvGrpSpPr/>
          <p:nvPr/>
        </p:nvGrpSpPr>
        <p:grpSpPr>
          <a:xfrm>
            <a:off x="4385872" y="1485992"/>
            <a:ext cx="884380" cy="594344"/>
            <a:chOff x="1659443" y="1356199"/>
            <a:chExt cx="1040846" cy="777600"/>
          </a:xfrm>
        </p:grpSpPr>
        <p:sp>
          <p:nvSpPr>
            <p:cNvPr id="655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9443" y="1356199"/>
              <a:ext cx="1040846" cy="777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VM-SUPPORT</a:t>
              </a:r>
              <a:endParaRPr lang="ko-KR" altLang="en-US" sz="7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656" name="그룹 655"/>
            <p:cNvGrpSpPr/>
            <p:nvPr/>
          </p:nvGrpSpPr>
          <p:grpSpPr>
            <a:xfrm>
              <a:off x="1757267" y="1547933"/>
              <a:ext cx="438978" cy="446063"/>
              <a:chOff x="2489191" y="2003730"/>
              <a:chExt cx="531163" cy="539737"/>
            </a:xfrm>
          </p:grpSpPr>
          <p:sp>
            <p:nvSpPr>
              <p:cNvPr id="663" name="TextBox 662"/>
              <p:cNvSpPr txBox="1"/>
              <p:nvPr/>
            </p:nvSpPr>
            <p:spPr>
              <a:xfrm>
                <a:off x="2489191" y="2343773"/>
                <a:ext cx="531163" cy="19969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푸시 발송</a:t>
                </a:r>
              </a:p>
            </p:txBody>
          </p:sp>
          <p:pic>
            <p:nvPicPr>
              <p:cNvPr id="664" name="그림 663"/>
              <p:cNvPicPr>
                <a:picLocks/>
              </p:cNvPicPr>
              <p:nvPr/>
            </p:nvPicPr>
            <p:blipFill>
              <a:blip r:embed="rId6">
                <a:biLevel thresh="75000"/>
              </a:blip>
              <a:stretch>
                <a:fillRect/>
              </a:stretch>
            </p:blipFill>
            <p:spPr>
              <a:xfrm>
                <a:off x="2580533" y="2003730"/>
                <a:ext cx="348480" cy="387391"/>
              </a:xfrm>
              <a:prstGeom prst="rect">
                <a:avLst/>
              </a:prstGeom>
            </p:spPr>
          </p:pic>
        </p:grpSp>
        <p:grpSp>
          <p:nvGrpSpPr>
            <p:cNvPr id="657" name="그룹 656"/>
            <p:cNvGrpSpPr/>
            <p:nvPr/>
          </p:nvGrpSpPr>
          <p:grpSpPr>
            <a:xfrm>
              <a:off x="2163486" y="1547933"/>
              <a:ext cx="438978" cy="446063"/>
              <a:chOff x="2489191" y="2003730"/>
              <a:chExt cx="531163" cy="539737"/>
            </a:xfrm>
          </p:grpSpPr>
          <p:sp>
            <p:nvSpPr>
              <p:cNvPr id="661" name="TextBox 660"/>
              <p:cNvSpPr txBox="1"/>
              <p:nvPr/>
            </p:nvSpPr>
            <p:spPr>
              <a:xfrm>
                <a:off x="2489191" y="2343773"/>
                <a:ext cx="531163" cy="19969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SMS </a:t>
                </a:r>
                <a:r>
                  <a: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발송</a:t>
                </a:r>
              </a:p>
            </p:txBody>
          </p:sp>
          <p:pic>
            <p:nvPicPr>
              <p:cNvPr id="662" name="그림 661"/>
              <p:cNvPicPr>
                <a:picLocks/>
              </p:cNvPicPr>
              <p:nvPr/>
            </p:nvPicPr>
            <p:blipFill>
              <a:blip r:embed="rId6">
                <a:biLevel thresh="75000"/>
              </a:blip>
              <a:stretch>
                <a:fillRect/>
              </a:stretch>
            </p:blipFill>
            <p:spPr>
              <a:xfrm>
                <a:off x="2580533" y="2003730"/>
                <a:ext cx="348480" cy="387391"/>
              </a:xfrm>
              <a:prstGeom prst="rect">
                <a:avLst/>
              </a:prstGeom>
            </p:spPr>
          </p:pic>
        </p:grpSp>
      </p:grpSp>
      <p:grpSp>
        <p:nvGrpSpPr>
          <p:cNvPr id="20" name="그룹 19"/>
          <p:cNvGrpSpPr/>
          <p:nvPr/>
        </p:nvGrpSpPr>
        <p:grpSpPr>
          <a:xfrm>
            <a:off x="6779395" y="1485992"/>
            <a:ext cx="2503525" cy="530034"/>
            <a:chOff x="6920590" y="1506220"/>
            <a:chExt cx="2503525" cy="530034"/>
          </a:xfrm>
        </p:grpSpPr>
        <p:grpSp>
          <p:nvGrpSpPr>
            <p:cNvPr id="620" name="그룹 619"/>
            <p:cNvGrpSpPr/>
            <p:nvPr/>
          </p:nvGrpSpPr>
          <p:grpSpPr>
            <a:xfrm>
              <a:off x="6920590" y="1506220"/>
              <a:ext cx="2503525" cy="530034"/>
              <a:chOff x="3226949" y="2772608"/>
              <a:chExt cx="2123018" cy="589216"/>
            </a:xfrm>
          </p:grpSpPr>
          <p:sp>
            <p:nvSpPr>
              <p:cNvPr id="652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182" y="2810371"/>
                <a:ext cx="2086785" cy="5514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653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949" y="2772608"/>
                <a:ext cx="2097195" cy="55145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r>
                  <a:rPr lang="en-US" altLang="ko-KR" sz="700" b="1" kern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VM-SOLUTION-1,2</a:t>
                </a:r>
                <a:endParaRPr lang="ko-KR" altLang="en-US" sz="7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6996388" y="1628484"/>
              <a:ext cx="2321477" cy="353638"/>
              <a:chOff x="6996388" y="1628484"/>
              <a:chExt cx="2321477" cy="353638"/>
            </a:xfrm>
          </p:grpSpPr>
          <p:grpSp>
            <p:nvGrpSpPr>
              <p:cNvPr id="514" name="그룹 513"/>
              <p:cNvGrpSpPr/>
              <p:nvPr/>
            </p:nvGrpSpPr>
            <p:grpSpPr>
              <a:xfrm>
                <a:off x="6996388" y="1628485"/>
                <a:ext cx="438978" cy="353637"/>
                <a:chOff x="6956021" y="1547933"/>
                <a:chExt cx="438978" cy="393124"/>
              </a:xfrm>
            </p:grpSpPr>
            <p:sp>
              <p:nvSpPr>
                <p:cNvPr id="669" name="TextBox 668"/>
                <p:cNvSpPr txBox="1"/>
                <p:nvPr/>
              </p:nvSpPr>
              <p:spPr>
                <a:xfrm>
                  <a:off x="6956021" y="1776021"/>
                  <a:ext cx="438978" cy="16503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ko-KR" altLang="en-US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메일 관리</a:t>
                  </a:r>
                  <a:endPara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pic>
              <p:nvPicPr>
                <p:cNvPr id="670" name="그림 669"/>
                <p:cNvPicPr>
                  <a:picLocks/>
                </p:cNvPicPr>
                <p:nvPr/>
              </p:nvPicPr>
              <p:blipFill>
                <a:blip r:embed="rId6">
                  <a:biLevel thresh="75000"/>
                </a:blip>
                <a:stretch>
                  <a:fillRect/>
                </a:stretch>
              </p:blipFill>
              <p:spPr>
                <a:xfrm>
                  <a:off x="7044987" y="1547933"/>
                  <a:ext cx="244800" cy="272134"/>
                </a:xfrm>
                <a:prstGeom prst="rect">
                  <a:avLst/>
                </a:prstGeom>
              </p:spPr>
            </p:pic>
          </p:grpSp>
          <p:grpSp>
            <p:nvGrpSpPr>
              <p:cNvPr id="672" name="그룹 671"/>
              <p:cNvGrpSpPr/>
              <p:nvPr/>
            </p:nvGrpSpPr>
            <p:grpSpPr>
              <a:xfrm>
                <a:off x="7467013" y="1628484"/>
                <a:ext cx="438978" cy="353638"/>
                <a:chOff x="6956021" y="1547932"/>
                <a:chExt cx="438978" cy="393125"/>
              </a:xfrm>
            </p:grpSpPr>
            <p:sp>
              <p:nvSpPr>
                <p:cNvPr id="678" name="TextBox 677"/>
                <p:cNvSpPr txBox="1"/>
                <p:nvPr/>
              </p:nvSpPr>
              <p:spPr>
                <a:xfrm>
                  <a:off x="6956021" y="1776021"/>
                  <a:ext cx="438978" cy="16503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ko-KR" altLang="en-US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전자서식</a:t>
                  </a:r>
                  <a:endPara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pic>
              <p:nvPicPr>
                <p:cNvPr id="679" name="그림 678"/>
                <p:cNvPicPr>
                  <a:picLocks/>
                </p:cNvPicPr>
                <p:nvPr/>
              </p:nvPicPr>
              <p:blipFill>
                <a:blip r:embed="rId6">
                  <a:biLevel thresh="75000"/>
                </a:blip>
                <a:stretch>
                  <a:fillRect/>
                </a:stretch>
              </p:blipFill>
              <p:spPr>
                <a:xfrm>
                  <a:off x="7044987" y="1547932"/>
                  <a:ext cx="244800" cy="272134"/>
                </a:xfrm>
                <a:prstGeom prst="rect">
                  <a:avLst/>
                </a:prstGeom>
              </p:spPr>
            </p:pic>
          </p:grpSp>
          <p:grpSp>
            <p:nvGrpSpPr>
              <p:cNvPr id="680" name="그룹 679"/>
              <p:cNvGrpSpPr/>
              <p:nvPr/>
            </p:nvGrpSpPr>
            <p:grpSpPr>
              <a:xfrm>
                <a:off x="7937638" y="1628485"/>
                <a:ext cx="438978" cy="353637"/>
                <a:chOff x="6956021" y="1547933"/>
                <a:chExt cx="438978" cy="393124"/>
              </a:xfrm>
            </p:grpSpPr>
            <p:sp>
              <p:nvSpPr>
                <p:cNvPr id="681" name="TextBox 680"/>
                <p:cNvSpPr txBox="1"/>
                <p:nvPr/>
              </p:nvSpPr>
              <p:spPr>
                <a:xfrm>
                  <a:off x="6956021" y="1776021"/>
                  <a:ext cx="438978" cy="16503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ko-KR" altLang="en-US" sz="500" dirty="0" err="1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전자계약</a:t>
                  </a:r>
                  <a:endPara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pic>
              <p:nvPicPr>
                <p:cNvPr id="683" name="그림 682"/>
                <p:cNvPicPr>
                  <a:picLocks/>
                </p:cNvPicPr>
                <p:nvPr/>
              </p:nvPicPr>
              <p:blipFill>
                <a:blip r:embed="rId6">
                  <a:biLevel thresh="75000"/>
                </a:blip>
                <a:stretch>
                  <a:fillRect/>
                </a:stretch>
              </p:blipFill>
              <p:spPr>
                <a:xfrm>
                  <a:off x="7044987" y="1547933"/>
                  <a:ext cx="244800" cy="272134"/>
                </a:xfrm>
                <a:prstGeom prst="rect">
                  <a:avLst/>
                </a:prstGeom>
              </p:spPr>
            </p:pic>
          </p:grpSp>
          <p:grpSp>
            <p:nvGrpSpPr>
              <p:cNvPr id="687" name="그룹 686"/>
              <p:cNvGrpSpPr/>
              <p:nvPr/>
            </p:nvGrpSpPr>
            <p:grpSpPr>
              <a:xfrm>
                <a:off x="8408263" y="1628485"/>
                <a:ext cx="438978" cy="353637"/>
                <a:chOff x="6956021" y="1547933"/>
                <a:chExt cx="438978" cy="393124"/>
              </a:xfrm>
            </p:grpSpPr>
            <p:sp>
              <p:nvSpPr>
                <p:cNvPr id="688" name="TextBox 687"/>
                <p:cNvSpPr txBox="1"/>
                <p:nvPr/>
              </p:nvSpPr>
              <p:spPr>
                <a:xfrm>
                  <a:off x="6956021" y="1776021"/>
                  <a:ext cx="438978" cy="16503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ko-KR" altLang="en-US" sz="500" dirty="0" err="1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통합설치</a:t>
                  </a:r>
                  <a:endPara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pic>
              <p:nvPicPr>
                <p:cNvPr id="689" name="그림 688"/>
                <p:cNvPicPr>
                  <a:picLocks/>
                </p:cNvPicPr>
                <p:nvPr/>
              </p:nvPicPr>
              <p:blipFill>
                <a:blip r:embed="rId6">
                  <a:biLevel thresh="75000"/>
                </a:blip>
                <a:stretch>
                  <a:fillRect/>
                </a:stretch>
              </p:blipFill>
              <p:spPr>
                <a:xfrm>
                  <a:off x="7044987" y="1547933"/>
                  <a:ext cx="244800" cy="272134"/>
                </a:xfrm>
                <a:prstGeom prst="rect">
                  <a:avLst/>
                </a:prstGeom>
              </p:spPr>
            </p:pic>
          </p:grpSp>
          <p:grpSp>
            <p:nvGrpSpPr>
              <p:cNvPr id="690" name="그룹 689"/>
              <p:cNvGrpSpPr/>
              <p:nvPr/>
            </p:nvGrpSpPr>
            <p:grpSpPr>
              <a:xfrm>
                <a:off x="8878887" y="1628485"/>
                <a:ext cx="438978" cy="353637"/>
                <a:chOff x="6956021" y="1547933"/>
                <a:chExt cx="438978" cy="393124"/>
              </a:xfrm>
            </p:grpSpPr>
            <p:sp>
              <p:nvSpPr>
                <p:cNvPr id="691" name="TextBox 690"/>
                <p:cNvSpPr txBox="1"/>
                <p:nvPr/>
              </p:nvSpPr>
              <p:spPr>
                <a:xfrm>
                  <a:off x="6956021" y="1776021"/>
                  <a:ext cx="438978" cy="16503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ko-KR" altLang="en-US" sz="500" dirty="0" err="1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위변조</a:t>
                  </a:r>
                  <a:r>
                    <a:rPr lang="ko-KR" altLang="en-US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 방지</a:t>
                  </a:r>
                  <a:endPara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pic>
              <p:nvPicPr>
                <p:cNvPr id="692" name="그림 691"/>
                <p:cNvPicPr>
                  <a:picLocks/>
                </p:cNvPicPr>
                <p:nvPr/>
              </p:nvPicPr>
              <p:blipFill>
                <a:blip r:embed="rId6">
                  <a:biLevel thresh="75000"/>
                </a:blip>
                <a:stretch>
                  <a:fillRect/>
                </a:stretch>
              </p:blipFill>
              <p:spPr>
                <a:xfrm>
                  <a:off x="7044987" y="1547933"/>
                  <a:ext cx="244800" cy="272134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704" name="Rectangle 97">
            <a:extLst>
              <a:ext uri="{FF2B5EF4-FFF2-40B4-BE49-F238E27FC236}">
                <a16:creationId xmlns:a16="http://schemas.microsoft.com/office/drawing/2014/main" id="{EE5817FE-677D-7C75-3BB4-8D8C688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1481" y="2095044"/>
            <a:ext cx="968346" cy="6133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/>
            <a:tailEnd type="none" w="sm" len="med"/>
          </a:ln>
        </p:spPr>
        <p:txBody>
          <a:bodyPr wrap="none" lIns="36000" tIns="36000" rIns="36000" bIns="36000" rtlCol="0" anchor="t"/>
          <a:lstStyle/>
          <a:p>
            <a:pPr algn="ctr"/>
            <a:r>
              <a:rPr lang="en-US" altLang="ko-KR" sz="700" b="1" kern="0" dirty="0" smtClean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VM-BATCH</a:t>
            </a:r>
            <a:endParaRPr lang="ko-KR" altLang="en-US" sz="700" b="1" kern="0" dirty="0">
              <a:ln>
                <a:solidFill>
                  <a:srgbClr val="D9B685">
                    <a:alpha val="0"/>
                  </a:srgbClr>
                </a:solidFill>
              </a:ln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572" name="그룹 571"/>
          <p:cNvGrpSpPr/>
          <p:nvPr/>
        </p:nvGrpSpPr>
        <p:grpSpPr>
          <a:xfrm>
            <a:off x="8359589" y="2268731"/>
            <a:ext cx="829668" cy="439701"/>
            <a:chOff x="7794212" y="2735737"/>
            <a:chExt cx="900794" cy="530700"/>
          </a:xfrm>
        </p:grpSpPr>
        <p:pic>
          <p:nvPicPr>
            <p:cNvPr id="705" name="Google Shape;2152;p88"/>
            <p:cNvPicPr preferRelativeResize="0"/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</a:blip>
            <a:srcRect/>
            <a:stretch/>
          </p:blipFill>
          <p:spPr>
            <a:xfrm>
              <a:off x="7922626" y="2852621"/>
              <a:ext cx="266984" cy="235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6" name="TextBox 705"/>
            <p:cNvSpPr txBox="1"/>
            <p:nvPr/>
          </p:nvSpPr>
          <p:spPr>
            <a:xfrm>
              <a:off x="7805103" y="3101401"/>
              <a:ext cx="879011" cy="16503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ko-KR" altLang="en-US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배치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07" name="TextBox 706"/>
            <p:cNvSpPr txBox="1"/>
            <p:nvPr/>
          </p:nvSpPr>
          <p:spPr>
            <a:xfrm>
              <a:off x="7797629" y="2737711"/>
              <a:ext cx="893961" cy="16503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PORT: 8080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08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4212" y="2735737"/>
              <a:ext cx="900794" cy="365025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endParaRPr lang="ko-KR" altLang="en-US" sz="8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09" name="직사각형 708"/>
            <p:cNvSpPr/>
            <p:nvPr/>
          </p:nvSpPr>
          <p:spPr bwMode="auto">
            <a:xfrm>
              <a:off x="8291030" y="2913834"/>
              <a:ext cx="327172" cy="1135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rtlCol="0" anchor="ctr"/>
            <a:lstStyle/>
            <a:p>
              <a:pPr algn="ctr"/>
              <a:r>
                <a:rPr lang="ko-KR" altLang="en-US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rPr>
                <a:t>배치</a:t>
              </a:r>
              <a:endParaRPr lang="ko-KR" altLang="en-US" sz="500" b="0" dirty="0" smtClean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srgbClr val="000000"/>
                </a:solidFill>
                <a:latin typeface="나눔스퀘어_ac" panose="020B0603020101020101" pitchFamily="50" charset="-127"/>
                <a:ea typeface="나눔스퀘어_ac" panose="020B0603020101020101" pitchFamily="50" charset="-127"/>
              </a:endParaRPr>
            </a:p>
          </p:txBody>
        </p:sp>
      </p:grpSp>
      <p:grpSp>
        <p:nvGrpSpPr>
          <p:cNvPr id="579" name="그룹 578"/>
          <p:cNvGrpSpPr/>
          <p:nvPr/>
        </p:nvGrpSpPr>
        <p:grpSpPr>
          <a:xfrm>
            <a:off x="6942568" y="2121578"/>
            <a:ext cx="618645" cy="559279"/>
            <a:chOff x="6981034" y="2252515"/>
            <a:chExt cx="618645" cy="621727"/>
          </a:xfrm>
        </p:grpSpPr>
        <p:sp>
          <p:nvSpPr>
            <p:cNvPr id="694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1034" y="2252515"/>
              <a:ext cx="618645" cy="6217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VM-DB-1</a:t>
              </a:r>
              <a:endParaRPr lang="ko-KR" altLang="en-US" sz="7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02" name="원통 701"/>
            <p:cNvSpPr/>
            <p:nvPr/>
          </p:nvSpPr>
          <p:spPr bwMode="auto">
            <a:xfrm>
              <a:off x="7147710" y="2415018"/>
              <a:ext cx="285295" cy="294103"/>
            </a:xfrm>
            <a:prstGeom prst="can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2700000" scaled="1"/>
            </a:gra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lIns="0" tIns="36000" rIns="0" bIns="0" anchor="ctr"/>
            <a:lstStyle/>
            <a:p>
              <a:pPr algn="ctr">
                <a:buFont typeface="Wingdings" pitchFamily="2" charset="2"/>
                <a:buNone/>
              </a:pPr>
              <a:r>
                <a:rPr lang="en-US" altLang="ko-KR" sz="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S2B</a:t>
              </a:r>
              <a:br>
                <a:rPr lang="en-US" altLang="ko-KR" sz="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DB</a:t>
              </a:r>
              <a:endParaRPr lang="en-US" altLang="ko-KR" sz="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13" name="TextBox 712"/>
            <p:cNvSpPr txBox="1"/>
            <p:nvPr/>
          </p:nvSpPr>
          <p:spPr>
            <a:xfrm>
              <a:off x="6990168" y="2695428"/>
              <a:ext cx="600376" cy="16503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Read/Write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714" name="그룹 713"/>
          <p:cNvGrpSpPr/>
          <p:nvPr/>
        </p:nvGrpSpPr>
        <p:grpSpPr>
          <a:xfrm>
            <a:off x="6942568" y="2847425"/>
            <a:ext cx="618645" cy="549672"/>
            <a:chOff x="6981034" y="2252515"/>
            <a:chExt cx="618645" cy="611047"/>
          </a:xfrm>
        </p:grpSpPr>
        <p:sp>
          <p:nvSpPr>
            <p:cNvPr id="715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1034" y="2252515"/>
              <a:ext cx="618645" cy="6110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VM-DB-2</a:t>
              </a:r>
              <a:endParaRPr lang="ko-KR" altLang="en-US" sz="7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16" name="원통 715"/>
            <p:cNvSpPr/>
            <p:nvPr/>
          </p:nvSpPr>
          <p:spPr bwMode="auto">
            <a:xfrm>
              <a:off x="7147710" y="2415018"/>
              <a:ext cx="285295" cy="294103"/>
            </a:xfrm>
            <a:prstGeom prst="can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2700000" scaled="1"/>
            </a:gra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lIns="0" tIns="36000" rIns="0" bIns="0" anchor="ctr"/>
            <a:lstStyle/>
            <a:p>
              <a:pPr algn="ctr">
                <a:buFont typeface="Wingdings" pitchFamily="2" charset="2"/>
                <a:buNone/>
              </a:pPr>
              <a:r>
                <a:rPr lang="en-US" altLang="ko-KR" sz="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S2B</a:t>
              </a:r>
              <a:br>
                <a:rPr lang="en-US" altLang="ko-KR" sz="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DB</a:t>
              </a:r>
              <a:endParaRPr lang="en-US" altLang="ko-KR" sz="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17" name="TextBox 716"/>
            <p:cNvSpPr txBox="1"/>
            <p:nvPr/>
          </p:nvSpPr>
          <p:spPr>
            <a:xfrm>
              <a:off x="6990168" y="2689781"/>
              <a:ext cx="600376" cy="16503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Read Only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666" name="그룹 665"/>
          <p:cNvGrpSpPr/>
          <p:nvPr/>
        </p:nvGrpSpPr>
        <p:grpSpPr>
          <a:xfrm>
            <a:off x="6838725" y="3558091"/>
            <a:ext cx="826331" cy="527891"/>
            <a:chOff x="6981035" y="4075066"/>
            <a:chExt cx="970508" cy="586835"/>
          </a:xfrm>
        </p:grpSpPr>
        <p:grpSp>
          <p:nvGrpSpPr>
            <p:cNvPr id="722" name="그룹 721"/>
            <p:cNvGrpSpPr/>
            <p:nvPr/>
          </p:nvGrpSpPr>
          <p:grpSpPr>
            <a:xfrm>
              <a:off x="6981035" y="4075066"/>
              <a:ext cx="970508" cy="586835"/>
              <a:chOff x="3226949" y="2762013"/>
              <a:chExt cx="970508" cy="586835"/>
            </a:xfrm>
          </p:grpSpPr>
          <p:sp>
            <p:nvSpPr>
              <p:cNvPr id="344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0271" y="2830831"/>
                <a:ext cx="897186" cy="5180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723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610" y="2796424"/>
                <a:ext cx="897186" cy="5180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724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949" y="2762013"/>
                <a:ext cx="897186" cy="5180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r>
                  <a:rPr lang="en-US" altLang="ko-KR" sz="700" b="1" kern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VM-QUEUE-1,2</a:t>
                </a:r>
                <a:endParaRPr lang="ko-KR" altLang="en-US" sz="7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725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1123" y="4280583"/>
              <a:ext cx="637014" cy="141381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endParaRPr lang="ko-KR" altLang="en-US" sz="8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28" name="TextBox 727"/>
            <p:cNvSpPr txBox="1"/>
            <p:nvPr/>
          </p:nvSpPr>
          <p:spPr>
            <a:xfrm>
              <a:off x="7061862" y="4271475"/>
              <a:ext cx="735532" cy="16635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PORT: 9092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29" name="TextBox 728"/>
            <p:cNvSpPr txBox="1"/>
            <p:nvPr/>
          </p:nvSpPr>
          <p:spPr>
            <a:xfrm>
              <a:off x="7073004" y="4420787"/>
              <a:ext cx="713248" cy="16503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ko-KR" altLang="en-US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이벤트 큐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755" name="그룹 754"/>
          <p:cNvGrpSpPr/>
          <p:nvPr/>
        </p:nvGrpSpPr>
        <p:grpSpPr>
          <a:xfrm>
            <a:off x="9475990" y="2820239"/>
            <a:ext cx="811273" cy="1265743"/>
            <a:chOff x="7906121" y="3207659"/>
            <a:chExt cx="811273" cy="1407073"/>
          </a:xfrm>
        </p:grpSpPr>
        <p:grpSp>
          <p:nvGrpSpPr>
            <p:cNvPr id="731" name="그룹 730"/>
            <p:cNvGrpSpPr/>
            <p:nvPr/>
          </p:nvGrpSpPr>
          <p:grpSpPr>
            <a:xfrm>
              <a:off x="7906121" y="3207659"/>
              <a:ext cx="811273" cy="1407073"/>
              <a:chOff x="3226949" y="2656290"/>
              <a:chExt cx="811273" cy="1407073"/>
            </a:xfrm>
          </p:grpSpPr>
          <p:sp>
            <p:nvSpPr>
              <p:cNvPr id="746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590" y="2736657"/>
                <a:ext cx="734632" cy="132670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736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270" y="2696474"/>
                <a:ext cx="734632" cy="132670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737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949" y="2656290"/>
                <a:ext cx="734632" cy="132670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r>
                  <a:rPr lang="en-US" altLang="ko-KR" sz="700" b="1" kern="0" spc="-4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VM-SEARCH-1,2,3</a:t>
                </a:r>
                <a:endParaRPr lang="ko-KR" altLang="en-US" sz="700" b="1" kern="0" spc="-4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744" name="그룹 743"/>
            <p:cNvGrpSpPr/>
            <p:nvPr/>
          </p:nvGrpSpPr>
          <p:grpSpPr>
            <a:xfrm>
              <a:off x="7915621" y="3388587"/>
              <a:ext cx="713248" cy="572267"/>
              <a:chOff x="7915621" y="3273105"/>
              <a:chExt cx="713248" cy="572267"/>
            </a:xfrm>
          </p:grpSpPr>
          <p:sp>
            <p:nvSpPr>
              <p:cNvPr id="732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2316" y="3282212"/>
                <a:ext cx="639859" cy="38923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734" name="TextBox 733"/>
              <p:cNvSpPr txBox="1"/>
              <p:nvPr/>
            </p:nvSpPr>
            <p:spPr>
              <a:xfrm>
                <a:off x="7952314" y="3273105"/>
                <a:ext cx="639862" cy="1663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9200, 9300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735" name="TextBox 734"/>
              <p:cNvSpPr txBox="1"/>
              <p:nvPr/>
            </p:nvSpPr>
            <p:spPr>
              <a:xfrm>
                <a:off x="7915621" y="3680335"/>
                <a:ext cx="713248" cy="16503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마스터 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+ </a:t>
                </a:r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노드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738" name="그림 737"/>
              <p:cNvPicPr>
                <a:picLocks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1413" y="3515678"/>
                <a:ext cx="526598" cy="106579"/>
              </a:xfrm>
              <a:prstGeom prst="rect">
                <a:avLst/>
              </a:prstGeom>
            </p:spPr>
          </p:pic>
        </p:grpSp>
        <p:grpSp>
          <p:nvGrpSpPr>
            <p:cNvPr id="745" name="그룹 744"/>
            <p:cNvGrpSpPr/>
            <p:nvPr/>
          </p:nvGrpSpPr>
          <p:grpSpPr>
            <a:xfrm>
              <a:off x="7915621" y="3962098"/>
              <a:ext cx="713248" cy="572266"/>
              <a:chOff x="7915621" y="3880765"/>
              <a:chExt cx="713248" cy="572266"/>
            </a:xfrm>
          </p:grpSpPr>
          <p:sp>
            <p:nvSpPr>
              <p:cNvPr id="739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2316" y="3889872"/>
                <a:ext cx="639859" cy="38923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740" name="TextBox 739"/>
              <p:cNvSpPr txBox="1"/>
              <p:nvPr/>
            </p:nvSpPr>
            <p:spPr>
              <a:xfrm>
                <a:off x="7952314" y="3880765"/>
                <a:ext cx="639862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5601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741" name="TextBox 740"/>
              <p:cNvSpPr txBox="1"/>
              <p:nvPr/>
            </p:nvSpPr>
            <p:spPr>
              <a:xfrm>
                <a:off x="7915621" y="4287996"/>
                <a:ext cx="713248" cy="16503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시각화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743" name="그림 742"/>
              <p:cNvPicPr>
                <a:picLocks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2116" y="4045802"/>
                <a:ext cx="426737" cy="173938"/>
              </a:xfrm>
              <a:prstGeom prst="rect">
                <a:avLst/>
              </a:prstGeom>
            </p:spPr>
          </p:pic>
        </p:grpSp>
      </p:grpSp>
      <p:sp>
        <p:nvSpPr>
          <p:cNvPr id="888" name="Rectangle 97">
            <a:extLst>
              <a:ext uri="{FF2B5EF4-FFF2-40B4-BE49-F238E27FC236}">
                <a16:creationId xmlns:a16="http://schemas.microsoft.com/office/drawing/2014/main" id="{EE5817FE-677D-7C75-3BB4-8D8C688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052" y="4281887"/>
            <a:ext cx="8658558" cy="2698141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28575">
            <a:noFill/>
            <a:prstDash val="lgDash"/>
            <a:round/>
            <a:headEnd/>
            <a:tailEnd type="none" w="sm" len="med"/>
          </a:ln>
        </p:spPr>
        <p:txBody>
          <a:bodyPr wrap="none" lIns="936000" tIns="36000" rIns="36000" bIns="36000" rtlCol="0" anchor="t"/>
          <a:lstStyle/>
          <a:p>
            <a:r>
              <a:rPr lang="ko-KR" altLang="en-US" sz="900" b="1" kern="0" dirty="0" err="1" smtClean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스테이징</a:t>
            </a:r>
            <a:r>
              <a:rPr lang="en-US" altLang="ko-KR" sz="900" b="1" kern="0" dirty="0" smtClean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(STG)</a:t>
            </a:r>
            <a:endParaRPr lang="ko-KR" altLang="en-US" sz="900" b="1" kern="0" dirty="0">
              <a:ln>
                <a:solidFill>
                  <a:srgbClr val="D9B685">
                    <a:alpha val="0"/>
                  </a:srgbClr>
                </a:solidFill>
              </a:ln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376" name="그룹 375"/>
          <p:cNvGrpSpPr/>
          <p:nvPr/>
        </p:nvGrpSpPr>
        <p:grpSpPr>
          <a:xfrm>
            <a:off x="5480020" y="4378201"/>
            <a:ext cx="1042917" cy="2505513"/>
            <a:chOff x="5790836" y="2526106"/>
            <a:chExt cx="1117963" cy="2985694"/>
          </a:xfrm>
        </p:grpSpPr>
        <p:sp>
          <p:nvSpPr>
            <p:cNvPr id="420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836" y="2526106"/>
              <a:ext cx="1117963" cy="29856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VM-STG-API</a:t>
              </a:r>
              <a:endParaRPr lang="ko-KR" altLang="en-US" sz="7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378" name="그룹 377"/>
            <p:cNvGrpSpPr/>
            <p:nvPr/>
          </p:nvGrpSpPr>
          <p:grpSpPr>
            <a:xfrm>
              <a:off x="5896247" y="2735737"/>
              <a:ext cx="900794" cy="539684"/>
              <a:chOff x="5896247" y="2735737"/>
              <a:chExt cx="900794" cy="539684"/>
            </a:xfrm>
          </p:grpSpPr>
          <p:pic>
            <p:nvPicPr>
              <p:cNvPr id="414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6024661" y="2852621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5" name="TextBox 414"/>
              <p:cNvSpPr txBox="1"/>
              <p:nvPr/>
            </p:nvSpPr>
            <p:spPr>
              <a:xfrm>
                <a:off x="5907138" y="3101401"/>
                <a:ext cx="87901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</a:t>
                </a:r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회원 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API Server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416" name="TextBox 415"/>
              <p:cNvSpPr txBox="1"/>
              <p:nvPr/>
            </p:nvSpPr>
            <p:spPr>
              <a:xfrm>
                <a:off x="5899665" y="2737712"/>
                <a:ext cx="89396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8080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417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247" y="2735737"/>
                <a:ext cx="900794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418" name="직사각형 417"/>
              <p:cNvSpPr/>
              <p:nvPr/>
            </p:nvSpPr>
            <p:spPr bwMode="auto">
              <a:xfrm>
                <a:off x="6393065" y="2913834"/>
                <a:ext cx="327172" cy="1135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rtlCol="0" anchor="ctr"/>
              <a:lstStyle/>
              <a:p>
                <a:pPr algn="ctr"/>
                <a:r>
                  <a:rPr lang="ko-KR" altLang="en-US" sz="500" b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회원</a:t>
                </a:r>
              </a:p>
            </p:txBody>
          </p:sp>
        </p:grpSp>
        <p:grpSp>
          <p:nvGrpSpPr>
            <p:cNvPr id="379" name="그룹 378"/>
            <p:cNvGrpSpPr/>
            <p:nvPr/>
          </p:nvGrpSpPr>
          <p:grpSpPr>
            <a:xfrm>
              <a:off x="5896247" y="3274741"/>
              <a:ext cx="900794" cy="539684"/>
              <a:chOff x="5896247" y="2735737"/>
              <a:chExt cx="900794" cy="539684"/>
            </a:xfrm>
          </p:grpSpPr>
          <p:pic>
            <p:nvPicPr>
              <p:cNvPr id="408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6024661" y="2852621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9" name="TextBox 408"/>
              <p:cNvSpPr txBox="1"/>
              <p:nvPr/>
            </p:nvSpPr>
            <p:spPr>
              <a:xfrm>
                <a:off x="5907138" y="3101401"/>
                <a:ext cx="87901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</a:t>
                </a:r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계약 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API Server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5899665" y="2737712"/>
                <a:ext cx="89396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8081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411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247" y="2735737"/>
                <a:ext cx="900794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412" name="직사각형 411"/>
              <p:cNvSpPr/>
              <p:nvPr/>
            </p:nvSpPr>
            <p:spPr bwMode="auto">
              <a:xfrm>
                <a:off x="6393065" y="2913834"/>
                <a:ext cx="327172" cy="1135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rtlCol="0" anchor="ctr"/>
              <a:lstStyle/>
              <a:p>
                <a:pPr algn="ctr"/>
                <a:r>
                  <a:rPr lang="ko-KR" altLang="en-US" sz="500" b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계약</a:t>
                </a:r>
              </a:p>
            </p:txBody>
          </p:sp>
        </p:grpSp>
        <p:grpSp>
          <p:nvGrpSpPr>
            <p:cNvPr id="380" name="그룹 379"/>
            <p:cNvGrpSpPr/>
            <p:nvPr/>
          </p:nvGrpSpPr>
          <p:grpSpPr>
            <a:xfrm>
              <a:off x="5896247" y="3813745"/>
              <a:ext cx="900794" cy="539684"/>
              <a:chOff x="5896247" y="2735737"/>
              <a:chExt cx="900794" cy="539684"/>
            </a:xfrm>
          </p:grpSpPr>
          <p:pic>
            <p:nvPicPr>
              <p:cNvPr id="403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6024661" y="2852621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4" name="TextBox 403"/>
              <p:cNvSpPr txBox="1"/>
              <p:nvPr/>
            </p:nvSpPr>
            <p:spPr>
              <a:xfrm>
                <a:off x="5907138" y="3101401"/>
                <a:ext cx="87901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</a:t>
                </a:r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물품 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API Server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405" name="TextBox 404"/>
              <p:cNvSpPr txBox="1"/>
              <p:nvPr/>
            </p:nvSpPr>
            <p:spPr>
              <a:xfrm>
                <a:off x="5899665" y="2737712"/>
                <a:ext cx="89396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8082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406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247" y="2735737"/>
                <a:ext cx="900794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407" name="직사각형 406"/>
              <p:cNvSpPr/>
              <p:nvPr/>
            </p:nvSpPr>
            <p:spPr bwMode="auto">
              <a:xfrm>
                <a:off x="6393065" y="2913834"/>
                <a:ext cx="327172" cy="1135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rtlCol="0" anchor="ctr"/>
              <a:lstStyle/>
              <a:p>
                <a:pPr algn="ctr"/>
                <a:r>
                  <a:rPr lang="ko-KR" altLang="en-US" sz="500" b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물품</a:t>
                </a:r>
              </a:p>
            </p:txBody>
          </p:sp>
        </p:grpSp>
        <p:grpSp>
          <p:nvGrpSpPr>
            <p:cNvPr id="381" name="그룹 380"/>
            <p:cNvGrpSpPr/>
            <p:nvPr/>
          </p:nvGrpSpPr>
          <p:grpSpPr>
            <a:xfrm>
              <a:off x="5896247" y="4352749"/>
              <a:ext cx="900794" cy="539684"/>
              <a:chOff x="5896247" y="2735737"/>
              <a:chExt cx="900794" cy="539684"/>
            </a:xfrm>
          </p:grpSpPr>
          <p:pic>
            <p:nvPicPr>
              <p:cNvPr id="398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6024661" y="2852621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99" name="TextBox 398"/>
              <p:cNvSpPr txBox="1"/>
              <p:nvPr/>
            </p:nvSpPr>
            <p:spPr>
              <a:xfrm>
                <a:off x="5907138" y="3101401"/>
                <a:ext cx="87901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</a:t>
                </a:r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거래 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API Server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400" name="TextBox 399"/>
              <p:cNvSpPr txBox="1"/>
              <p:nvPr/>
            </p:nvSpPr>
            <p:spPr>
              <a:xfrm>
                <a:off x="5899665" y="2737712"/>
                <a:ext cx="89396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8083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401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247" y="2735737"/>
                <a:ext cx="900794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402" name="직사각형 401"/>
              <p:cNvSpPr/>
              <p:nvPr/>
            </p:nvSpPr>
            <p:spPr bwMode="auto">
              <a:xfrm>
                <a:off x="6393065" y="2913834"/>
                <a:ext cx="327172" cy="1135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rtlCol="0" anchor="ctr"/>
              <a:lstStyle/>
              <a:p>
                <a:pPr algn="ctr"/>
                <a:r>
                  <a:rPr lang="ko-KR" altLang="en-US" sz="500" b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거래</a:t>
                </a:r>
              </a:p>
            </p:txBody>
          </p:sp>
        </p:grpSp>
        <p:grpSp>
          <p:nvGrpSpPr>
            <p:cNvPr id="383" name="그룹 382"/>
            <p:cNvGrpSpPr/>
            <p:nvPr/>
          </p:nvGrpSpPr>
          <p:grpSpPr>
            <a:xfrm>
              <a:off x="5896247" y="4891753"/>
              <a:ext cx="900794" cy="616357"/>
              <a:chOff x="5896247" y="2659064"/>
              <a:chExt cx="900794" cy="616357"/>
            </a:xfrm>
          </p:grpSpPr>
          <p:pic>
            <p:nvPicPr>
              <p:cNvPr id="384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6024661" y="2825639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5" name="TextBox 384"/>
              <p:cNvSpPr txBox="1"/>
              <p:nvPr/>
            </p:nvSpPr>
            <p:spPr>
              <a:xfrm>
                <a:off x="5907138" y="3101401"/>
                <a:ext cx="87901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Admin</a:t>
                </a:r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API Server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5899665" y="2659064"/>
                <a:ext cx="89396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8084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394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247" y="2659064"/>
                <a:ext cx="900794" cy="44169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396" name="직사각형 395"/>
              <p:cNvSpPr/>
              <p:nvPr/>
            </p:nvSpPr>
            <p:spPr bwMode="auto">
              <a:xfrm>
                <a:off x="6393065" y="2951378"/>
                <a:ext cx="327172" cy="11352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rtlCol="0" anchor="ctr"/>
              <a:lstStyle/>
              <a:p>
                <a:pPr algn="ctr"/>
                <a:r>
                  <a:rPr lang="ko-KR" altLang="en-US" sz="500" b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통계</a:t>
                </a:r>
              </a:p>
            </p:txBody>
          </p:sp>
          <p:sp>
            <p:nvSpPr>
              <p:cNvPr id="397" name="직사각형 396"/>
              <p:cNvSpPr/>
              <p:nvPr/>
            </p:nvSpPr>
            <p:spPr bwMode="auto">
              <a:xfrm>
                <a:off x="6393065" y="2807799"/>
                <a:ext cx="327172" cy="11352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Admin</a:t>
                </a:r>
                <a:endParaRPr lang="ko-KR" altLang="en-US" sz="500" b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endParaRPr>
              </a:p>
            </p:txBody>
          </p:sp>
        </p:grpSp>
      </p:grpSp>
      <p:grpSp>
        <p:nvGrpSpPr>
          <p:cNvPr id="430" name="그룹 429"/>
          <p:cNvGrpSpPr/>
          <p:nvPr/>
        </p:nvGrpSpPr>
        <p:grpSpPr>
          <a:xfrm>
            <a:off x="8452645" y="3480676"/>
            <a:ext cx="682774" cy="605306"/>
            <a:chOff x="9979130" y="1740816"/>
            <a:chExt cx="682774" cy="605306"/>
          </a:xfrm>
        </p:grpSpPr>
        <p:sp>
          <p:nvSpPr>
            <p:cNvPr id="431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9610" y="1768204"/>
              <a:ext cx="652294" cy="5779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endParaRPr lang="ko-KR" altLang="en-US" sz="700" b="1" kern="0" spc="-2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33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9130" y="1740816"/>
              <a:ext cx="652294" cy="5779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spc="-7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VM-CONNECTION</a:t>
              </a:r>
              <a:br>
                <a:rPr lang="en-US" altLang="ko-KR" sz="700" b="1" kern="0" spc="-7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700" b="1" kern="0" spc="-2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-1,2</a:t>
              </a:r>
              <a:endParaRPr lang="ko-KR" altLang="en-US" sz="700" b="1" kern="0" spc="-2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34" name="TextBox 433"/>
            <p:cNvSpPr txBox="1"/>
            <p:nvPr/>
          </p:nvSpPr>
          <p:spPr>
            <a:xfrm>
              <a:off x="10105824" y="2164263"/>
              <a:ext cx="398907" cy="1496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ko-KR" altLang="en-US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연계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435" name="그림 434"/>
            <p:cNvPicPr preferRelativeResize="0">
              <a:picLocks/>
            </p:cNvPicPr>
            <p:nvPr/>
          </p:nvPicPr>
          <p:blipFill>
            <a:blip r:embed="rId6">
              <a:biLevel thresh="75000"/>
            </a:blip>
            <a:stretch>
              <a:fillRect/>
            </a:stretch>
          </p:blipFill>
          <p:spPr>
            <a:xfrm>
              <a:off x="10190573" y="1964978"/>
              <a:ext cx="229409" cy="229409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10355582" y="3508064"/>
            <a:ext cx="652294" cy="577918"/>
            <a:chOff x="9923750" y="3042981"/>
            <a:chExt cx="652294" cy="577918"/>
          </a:xfrm>
        </p:grpSpPr>
        <p:sp>
          <p:nvSpPr>
            <p:cNvPr id="440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3750" y="3042981"/>
              <a:ext cx="652294" cy="5779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VM-ERP</a:t>
              </a:r>
              <a:endParaRPr lang="ko-KR" altLang="en-US" sz="7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10050444" y="3430791"/>
              <a:ext cx="398907" cy="1496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ERP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442" name="그림 441"/>
            <p:cNvPicPr preferRelativeResize="0">
              <a:picLocks/>
            </p:cNvPicPr>
            <p:nvPr/>
          </p:nvPicPr>
          <p:blipFill>
            <a:blip r:embed="rId6">
              <a:biLevel thresh="75000"/>
            </a:blip>
            <a:stretch>
              <a:fillRect/>
            </a:stretch>
          </p:blipFill>
          <p:spPr>
            <a:xfrm>
              <a:off x="10135193" y="3231506"/>
              <a:ext cx="229409" cy="229409"/>
            </a:xfrm>
            <a:prstGeom prst="rect">
              <a:avLst/>
            </a:prstGeom>
          </p:spPr>
        </p:pic>
      </p:grpSp>
      <p:sp>
        <p:nvSpPr>
          <p:cNvPr id="443" name="Rectangle 97">
            <a:extLst>
              <a:ext uri="{FF2B5EF4-FFF2-40B4-BE49-F238E27FC236}">
                <a16:creationId xmlns:a16="http://schemas.microsoft.com/office/drawing/2014/main" id="{EE5817FE-677D-7C75-3BB4-8D8C688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0029" y="1353091"/>
            <a:ext cx="3106632" cy="5626937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28575">
            <a:noFill/>
            <a:prstDash val="lgDash"/>
            <a:round/>
            <a:headEnd/>
            <a:tailEnd type="none" w="sm" len="med"/>
          </a:ln>
        </p:spPr>
        <p:txBody>
          <a:bodyPr wrap="none" lIns="36000" tIns="36000" rIns="36000" bIns="36000" rtlCol="0" anchor="t"/>
          <a:lstStyle/>
          <a:p>
            <a:pPr algn="ctr"/>
            <a:r>
              <a:rPr lang="ko-KR" altLang="en-US" sz="900" b="1" kern="0" dirty="0" err="1" smtClean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툴체인</a:t>
            </a:r>
            <a:r>
              <a:rPr lang="en-US" altLang="ko-KR" sz="900" b="1" kern="0" dirty="0" smtClean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(TC)</a:t>
            </a:r>
            <a:endParaRPr lang="ko-KR" altLang="en-US" sz="900" b="1" kern="0" dirty="0">
              <a:ln>
                <a:solidFill>
                  <a:srgbClr val="D9B685">
                    <a:alpha val="0"/>
                  </a:srgbClr>
                </a:solidFill>
              </a:ln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882" name="그룹 881"/>
          <p:cNvGrpSpPr/>
          <p:nvPr/>
        </p:nvGrpSpPr>
        <p:grpSpPr>
          <a:xfrm>
            <a:off x="12551301" y="1574157"/>
            <a:ext cx="1726348" cy="2613192"/>
            <a:chOff x="11464695" y="1380153"/>
            <a:chExt cx="2161474" cy="3114831"/>
          </a:xfrm>
        </p:grpSpPr>
        <p:sp>
          <p:nvSpPr>
            <p:cNvPr id="816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4695" y="1380153"/>
              <a:ext cx="2161474" cy="31148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ko-KR" altLang="en-US" sz="800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보안 솔루션</a:t>
              </a:r>
              <a:endParaRPr lang="ko-KR" altLang="en-US" sz="800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871" name="그룹 870"/>
            <p:cNvGrpSpPr/>
            <p:nvPr/>
          </p:nvGrpSpPr>
          <p:grpSpPr>
            <a:xfrm>
              <a:off x="11531533" y="1589780"/>
              <a:ext cx="2027799" cy="2860294"/>
              <a:chOff x="10980840" y="1538980"/>
              <a:chExt cx="1784792" cy="2860294"/>
            </a:xfrm>
          </p:grpSpPr>
          <p:grpSp>
            <p:nvGrpSpPr>
              <p:cNvPr id="870" name="그룹 869"/>
              <p:cNvGrpSpPr/>
              <p:nvPr/>
            </p:nvGrpSpPr>
            <p:grpSpPr>
              <a:xfrm>
                <a:off x="10980840" y="1538980"/>
                <a:ext cx="1784792" cy="703460"/>
                <a:chOff x="10981972" y="1538980"/>
                <a:chExt cx="1784792" cy="703460"/>
              </a:xfrm>
            </p:grpSpPr>
            <p:grpSp>
              <p:nvGrpSpPr>
                <p:cNvPr id="817" name="그룹 816"/>
                <p:cNvGrpSpPr/>
                <p:nvPr/>
              </p:nvGrpSpPr>
              <p:grpSpPr>
                <a:xfrm>
                  <a:off x="10981972" y="1538980"/>
                  <a:ext cx="574218" cy="703460"/>
                  <a:chOff x="9888235" y="1356199"/>
                  <a:chExt cx="574218" cy="703460"/>
                </a:xfrm>
              </p:grpSpPr>
              <p:sp>
                <p:nvSpPr>
                  <p:cNvPr id="818" name="Rectangle 97">
                    <a:extLst>
                      <a:ext uri="{FF2B5EF4-FFF2-40B4-BE49-F238E27FC236}">
                        <a16:creationId xmlns:a16="http://schemas.microsoft.com/office/drawing/2014/main" id="{EE5817FE-677D-7C75-3BB4-8D8C6880B7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888235" y="1356199"/>
                    <a:ext cx="574218" cy="68788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/>
                    <a:tailEnd type="none" w="sm" len="med"/>
                  </a:ln>
                </p:spPr>
                <p:txBody>
                  <a:bodyPr wrap="none" lIns="36000" tIns="36000" rIns="36000" bIns="36000" rtlCol="0" anchor="t"/>
                  <a:lstStyle/>
                  <a:p>
                    <a:pPr algn="ctr"/>
                    <a:r>
                      <a:rPr lang="en-US" altLang="ko-KR" sz="700" b="1" kern="0" dirty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VM-PRIVACY</a:t>
                    </a:r>
                    <a:endParaRPr lang="ko-KR" altLang="en-US" sz="700" b="1" kern="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819" name="TextBox 818"/>
                  <p:cNvSpPr txBox="1"/>
                  <p:nvPr/>
                </p:nvSpPr>
                <p:spPr>
                  <a:xfrm>
                    <a:off x="9955854" y="1802290"/>
                    <a:ext cx="438978" cy="257369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/>
                    <a:r>
                      <a:rPr lang="ko-KR" altLang="en-US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개인정보</a:t>
                    </a:r>
                    <a:r>
                      <a:rPr lang="en-US" altLang="ko-KR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/>
                    </a:r>
                    <a:br>
                      <a:rPr lang="en-US" altLang="ko-KR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</a:br>
                    <a:r>
                      <a:rPr lang="ko-KR" altLang="en-US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접속기록</a:t>
                    </a:r>
                    <a:endParaRPr lang="ko-KR" altLang="en-US" sz="50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pic>
                <p:nvPicPr>
                  <p:cNvPr id="820" name="그림 819"/>
                  <p:cNvPicPr preferRelativeResize="0">
                    <a:picLocks/>
                  </p:cNvPicPr>
                  <p:nvPr/>
                </p:nvPicPr>
                <p:blipFill>
                  <a:blip r:embed="rId6">
                    <a:biLevel thresh="75000"/>
                  </a:blip>
                  <a:stretch>
                    <a:fillRect/>
                  </a:stretch>
                </p:blipFill>
                <p:spPr>
                  <a:xfrm>
                    <a:off x="10056355" y="1521263"/>
                    <a:ext cx="252453" cy="27306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21" name="그룹 820"/>
                <p:cNvGrpSpPr/>
                <p:nvPr/>
              </p:nvGrpSpPr>
              <p:grpSpPr>
                <a:xfrm>
                  <a:off x="11590566" y="1538980"/>
                  <a:ext cx="574218" cy="687884"/>
                  <a:chOff x="9888235" y="1356199"/>
                  <a:chExt cx="574218" cy="687884"/>
                </a:xfrm>
              </p:grpSpPr>
              <p:sp>
                <p:nvSpPr>
                  <p:cNvPr id="822" name="Rectangle 97">
                    <a:extLst>
                      <a:ext uri="{FF2B5EF4-FFF2-40B4-BE49-F238E27FC236}">
                        <a16:creationId xmlns:a16="http://schemas.microsoft.com/office/drawing/2014/main" id="{EE5817FE-677D-7C75-3BB4-8D8C6880B7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888235" y="1356199"/>
                    <a:ext cx="574218" cy="68788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/>
                    <a:tailEnd type="none" w="sm" len="med"/>
                  </a:ln>
                </p:spPr>
                <p:txBody>
                  <a:bodyPr wrap="none" lIns="36000" tIns="3600" rIns="36000" bIns="36000" rtlCol="0" anchor="t"/>
                  <a:lstStyle/>
                  <a:p>
                    <a:pPr algn="ctr"/>
                    <a:r>
                      <a:rPr lang="en-US" altLang="ko-KR" sz="700" b="1" kern="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VM-SERVER</a:t>
                    </a:r>
                    <a:br>
                      <a:rPr lang="en-US" altLang="ko-KR" sz="700" b="1" kern="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</a:br>
                    <a:r>
                      <a:rPr lang="en-US" altLang="ko-KR" sz="700" b="1" kern="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-SEC</a:t>
                    </a:r>
                    <a:endParaRPr lang="ko-KR" altLang="en-US" sz="700" b="1" kern="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823" name="TextBox 822"/>
                  <p:cNvSpPr txBox="1"/>
                  <p:nvPr/>
                </p:nvSpPr>
                <p:spPr>
                  <a:xfrm>
                    <a:off x="9955854" y="1847285"/>
                    <a:ext cx="438978" cy="165036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/>
                    <a:r>
                      <a:rPr lang="ko-KR" altLang="en-US" sz="500" dirty="0" err="1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서버보안</a:t>
                    </a:r>
                    <a:endParaRPr lang="ko-KR" altLang="en-US" sz="50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pic>
                <p:nvPicPr>
                  <p:cNvPr id="824" name="그림 823"/>
                  <p:cNvPicPr preferRelativeResize="0">
                    <a:picLocks/>
                  </p:cNvPicPr>
                  <p:nvPr/>
                </p:nvPicPr>
                <p:blipFill>
                  <a:blip r:embed="rId6">
                    <a:biLevel thresh="75000"/>
                  </a:blip>
                  <a:stretch>
                    <a:fillRect/>
                  </a:stretch>
                </p:blipFill>
                <p:spPr>
                  <a:xfrm>
                    <a:off x="10056355" y="1587743"/>
                    <a:ext cx="252453" cy="27306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25" name="그룹 824"/>
                <p:cNvGrpSpPr/>
                <p:nvPr/>
              </p:nvGrpSpPr>
              <p:grpSpPr>
                <a:xfrm>
                  <a:off x="12192546" y="1538980"/>
                  <a:ext cx="574218" cy="703460"/>
                  <a:chOff x="9888235" y="1356199"/>
                  <a:chExt cx="574218" cy="703460"/>
                </a:xfrm>
              </p:grpSpPr>
              <p:sp>
                <p:nvSpPr>
                  <p:cNvPr id="826" name="Rectangle 97">
                    <a:extLst>
                      <a:ext uri="{FF2B5EF4-FFF2-40B4-BE49-F238E27FC236}">
                        <a16:creationId xmlns:a16="http://schemas.microsoft.com/office/drawing/2014/main" id="{EE5817FE-677D-7C75-3BB4-8D8C6880B7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888235" y="1356199"/>
                    <a:ext cx="574218" cy="68788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/>
                    <a:tailEnd type="none" w="sm" len="med"/>
                  </a:ln>
                </p:spPr>
                <p:txBody>
                  <a:bodyPr wrap="none" lIns="36000" tIns="36000" rIns="36000" bIns="36000" rtlCol="0" anchor="t"/>
                  <a:lstStyle/>
                  <a:p>
                    <a:pPr algn="ctr"/>
                    <a:r>
                      <a:rPr lang="en-US" altLang="ko-KR" sz="700" b="1" kern="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VM-SOURCE</a:t>
                    </a:r>
                    <a:endParaRPr lang="ko-KR" altLang="en-US" sz="700" b="1" kern="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827" name="TextBox 826"/>
                  <p:cNvSpPr txBox="1"/>
                  <p:nvPr/>
                </p:nvSpPr>
                <p:spPr>
                  <a:xfrm>
                    <a:off x="9955854" y="1802290"/>
                    <a:ext cx="438978" cy="257369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/>
                    <a:r>
                      <a:rPr lang="ko-KR" altLang="en-US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소스코드</a:t>
                    </a:r>
                    <a:r>
                      <a:rPr lang="en-US" altLang="ko-KR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/>
                    </a:r>
                    <a:br>
                      <a:rPr lang="en-US" altLang="ko-KR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</a:br>
                    <a:r>
                      <a:rPr lang="ko-KR" altLang="en-US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취약점 분석</a:t>
                    </a:r>
                    <a:endParaRPr lang="ko-KR" altLang="en-US" sz="50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pic>
                <p:nvPicPr>
                  <p:cNvPr id="828" name="그림 827"/>
                  <p:cNvPicPr preferRelativeResize="0">
                    <a:picLocks/>
                  </p:cNvPicPr>
                  <p:nvPr/>
                </p:nvPicPr>
                <p:blipFill>
                  <a:blip r:embed="rId6">
                    <a:biLevel thresh="75000"/>
                  </a:blip>
                  <a:stretch>
                    <a:fillRect/>
                  </a:stretch>
                </p:blipFill>
                <p:spPr>
                  <a:xfrm>
                    <a:off x="10056355" y="1521263"/>
                    <a:ext cx="252453" cy="2730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69" name="그룹 868"/>
              <p:cNvGrpSpPr/>
              <p:nvPr/>
            </p:nvGrpSpPr>
            <p:grpSpPr>
              <a:xfrm>
                <a:off x="10980840" y="2263116"/>
                <a:ext cx="1784792" cy="715798"/>
                <a:chOff x="10981972" y="2263116"/>
                <a:chExt cx="1784792" cy="715798"/>
              </a:xfrm>
            </p:grpSpPr>
            <p:grpSp>
              <p:nvGrpSpPr>
                <p:cNvPr id="830" name="그룹 829"/>
                <p:cNvGrpSpPr/>
                <p:nvPr/>
              </p:nvGrpSpPr>
              <p:grpSpPr>
                <a:xfrm>
                  <a:off x="10981972" y="2263116"/>
                  <a:ext cx="574218" cy="703460"/>
                  <a:chOff x="9888235" y="1356199"/>
                  <a:chExt cx="574218" cy="703460"/>
                </a:xfrm>
              </p:grpSpPr>
              <p:sp>
                <p:nvSpPr>
                  <p:cNvPr id="831" name="Rectangle 97">
                    <a:extLst>
                      <a:ext uri="{FF2B5EF4-FFF2-40B4-BE49-F238E27FC236}">
                        <a16:creationId xmlns:a16="http://schemas.microsoft.com/office/drawing/2014/main" id="{EE5817FE-677D-7C75-3BB4-8D8C6880B7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888235" y="1356199"/>
                    <a:ext cx="574218" cy="68788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/>
                    <a:tailEnd type="none" w="sm" len="med"/>
                  </a:ln>
                </p:spPr>
                <p:txBody>
                  <a:bodyPr wrap="none" lIns="36000" tIns="36000" rIns="36000" bIns="36000" rtlCol="0" anchor="t"/>
                  <a:lstStyle/>
                  <a:p>
                    <a:pPr algn="ctr"/>
                    <a:r>
                      <a:rPr lang="en-US" altLang="ko-KR" sz="700" b="1" kern="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VM-VUL-SW</a:t>
                    </a:r>
                    <a:endParaRPr lang="ko-KR" altLang="en-US" sz="700" b="1" kern="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832" name="TextBox 831"/>
                  <p:cNvSpPr txBox="1"/>
                  <p:nvPr/>
                </p:nvSpPr>
                <p:spPr>
                  <a:xfrm>
                    <a:off x="9955854" y="1802290"/>
                    <a:ext cx="438978" cy="257369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/>
                    <a:r>
                      <a:rPr lang="ko-KR" altLang="en-US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소프트웨어</a:t>
                    </a:r>
                    <a:r>
                      <a:rPr lang="en-US" altLang="ko-KR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/>
                    </a:r>
                    <a:br>
                      <a:rPr lang="en-US" altLang="ko-KR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</a:br>
                    <a:r>
                      <a:rPr lang="ko-KR" altLang="en-US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취약점 분석</a:t>
                    </a:r>
                    <a:endParaRPr lang="ko-KR" altLang="en-US" sz="50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pic>
                <p:nvPicPr>
                  <p:cNvPr id="833" name="그림 832"/>
                  <p:cNvPicPr preferRelativeResize="0">
                    <a:picLocks/>
                  </p:cNvPicPr>
                  <p:nvPr/>
                </p:nvPicPr>
                <p:blipFill>
                  <a:blip r:embed="rId6">
                    <a:biLevel thresh="75000"/>
                  </a:blip>
                  <a:stretch>
                    <a:fillRect/>
                  </a:stretch>
                </p:blipFill>
                <p:spPr>
                  <a:xfrm>
                    <a:off x="10056355" y="1521263"/>
                    <a:ext cx="252453" cy="27306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34" name="그룹 833"/>
                <p:cNvGrpSpPr/>
                <p:nvPr/>
              </p:nvGrpSpPr>
              <p:grpSpPr>
                <a:xfrm>
                  <a:off x="11556212" y="2265982"/>
                  <a:ext cx="642924" cy="712735"/>
                  <a:chOff x="9853881" y="1356199"/>
                  <a:chExt cx="642924" cy="712735"/>
                </a:xfrm>
              </p:grpSpPr>
              <p:sp>
                <p:nvSpPr>
                  <p:cNvPr id="835" name="Rectangle 97">
                    <a:extLst>
                      <a:ext uri="{FF2B5EF4-FFF2-40B4-BE49-F238E27FC236}">
                        <a16:creationId xmlns:a16="http://schemas.microsoft.com/office/drawing/2014/main" id="{EE5817FE-677D-7C75-3BB4-8D8C6880B7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888235" y="1356199"/>
                    <a:ext cx="574218" cy="68788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/>
                    <a:tailEnd type="none" w="sm" len="med"/>
                  </a:ln>
                </p:spPr>
                <p:txBody>
                  <a:bodyPr wrap="none" lIns="36000" tIns="7200" rIns="36000" bIns="36000" rtlCol="0" anchor="t"/>
                  <a:lstStyle/>
                  <a:p>
                    <a:pPr algn="ctr"/>
                    <a:r>
                      <a:rPr lang="en-US" altLang="ko-KR" sz="700" b="1" kern="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VM-VUL</a:t>
                    </a:r>
                    <a:br>
                      <a:rPr lang="en-US" altLang="ko-KR" sz="700" b="1" kern="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</a:br>
                    <a:r>
                      <a:rPr lang="en-US" altLang="ko-KR" sz="700" b="1" kern="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-SWPROXY</a:t>
                    </a:r>
                    <a:endParaRPr lang="ko-KR" altLang="en-US" sz="700" b="1" kern="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836" name="TextBox 835"/>
                  <p:cNvSpPr txBox="1"/>
                  <p:nvPr/>
                </p:nvSpPr>
                <p:spPr>
                  <a:xfrm>
                    <a:off x="9853881" y="1817043"/>
                    <a:ext cx="642924" cy="251891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/>
                    <a:r>
                      <a:rPr lang="ko-KR" altLang="en-US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소프트웨어 취약점</a:t>
                    </a:r>
                    <a:r>
                      <a:rPr lang="en-US" altLang="ko-KR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/>
                    </a:r>
                    <a:br>
                      <a:rPr lang="en-US" altLang="ko-KR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</a:br>
                    <a:r>
                      <a:rPr lang="ko-KR" altLang="en-US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분석 프록시</a:t>
                    </a:r>
                    <a:endParaRPr lang="ko-KR" altLang="en-US" sz="50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pic>
                <p:nvPicPr>
                  <p:cNvPr id="837" name="그림 836"/>
                  <p:cNvPicPr preferRelativeResize="0">
                    <a:picLocks/>
                  </p:cNvPicPr>
                  <p:nvPr/>
                </p:nvPicPr>
                <p:blipFill>
                  <a:blip r:embed="rId6">
                    <a:biLevel thresh="75000"/>
                  </a:blip>
                  <a:stretch>
                    <a:fillRect/>
                  </a:stretch>
                </p:blipFill>
                <p:spPr>
                  <a:xfrm>
                    <a:off x="10056355" y="1560812"/>
                    <a:ext cx="252453" cy="27306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38" name="그룹 837"/>
                <p:cNvGrpSpPr/>
                <p:nvPr/>
              </p:nvGrpSpPr>
              <p:grpSpPr>
                <a:xfrm>
                  <a:off x="12189259" y="2263116"/>
                  <a:ext cx="577505" cy="715798"/>
                  <a:chOff x="9884948" y="1356199"/>
                  <a:chExt cx="577505" cy="715798"/>
                </a:xfrm>
              </p:grpSpPr>
              <p:sp>
                <p:nvSpPr>
                  <p:cNvPr id="839" name="Rectangle 97">
                    <a:extLst>
                      <a:ext uri="{FF2B5EF4-FFF2-40B4-BE49-F238E27FC236}">
                        <a16:creationId xmlns:a16="http://schemas.microsoft.com/office/drawing/2014/main" id="{EE5817FE-677D-7C75-3BB4-8D8C6880B7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888235" y="1356199"/>
                    <a:ext cx="574218" cy="68788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/>
                    <a:tailEnd type="none" w="sm" len="med"/>
                  </a:ln>
                </p:spPr>
                <p:txBody>
                  <a:bodyPr wrap="none" lIns="36000" tIns="7200" rIns="36000" bIns="36000" rtlCol="0" anchor="t"/>
                  <a:lstStyle/>
                  <a:p>
                    <a:pPr algn="ctr"/>
                    <a:r>
                      <a:rPr lang="en-US" altLang="ko-KR" sz="700" b="1" kern="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VM-VUL</a:t>
                    </a:r>
                    <a:br>
                      <a:rPr lang="en-US" altLang="ko-KR" sz="700" b="1" kern="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</a:br>
                    <a:r>
                      <a:rPr lang="en-US" altLang="ko-KR" sz="700" b="1" kern="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-SWDATA</a:t>
                    </a:r>
                    <a:endParaRPr lang="ko-KR" altLang="en-US" sz="700" b="1" kern="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840" name="TextBox 839"/>
                  <p:cNvSpPr txBox="1"/>
                  <p:nvPr/>
                </p:nvSpPr>
                <p:spPr>
                  <a:xfrm>
                    <a:off x="9884948" y="1802290"/>
                    <a:ext cx="577505" cy="269707"/>
                  </a:xfrm>
                  <a:prstGeom prst="rect">
                    <a:avLst/>
                  </a:prstGeom>
                  <a:noFill/>
                </p:spPr>
                <p:txBody>
                  <a:bodyPr wrap="square" lIns="0" tIns="36000" rIns="0" bIns="36000" rtlCol="0">
                    <a:spAutoFit/>
                  </a:bodyPr>
                  <a:lstStyle/>
                  <a:p>
                    <a:pPr algn="ctr"/>
                    <a:r>
                      <a:rPr lang="ko-KR" altLang="en-US" sz="500" spc="-5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소프트웨어 취약점 분석 </a:t>
                    </a:r>
                    <a:r>
                      <a:rPr lang="en-US" altLang="ko-KR" sz="500" dirty="0" err="1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Dataware</a:t>
                    </a:r>
                    <a:r>
                      <a:rPr lang="en-US" altLang="ko-KR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 house</a:t>
                    </a:r>
                    <a:endParaRPr lang="ko-KR" altLang="en-US" sz="50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pic>
                <p:nvPicPr>
                  <p:cNvPr id="841" name="그림 840"/>
                  <p:cNvPicPr preferRelativeResize="0">
                    <a:picLocks/>
                  </p:cNvPicPr>
                  <p:nvPr/>
                </p:nvPicPr>
                <p:blipFill>
                  <a:blip r:embed="rId6">
                    <a:biLevel thresh="75000"/>
                  </a:blip>
                  <a:stretch>
                    <a:fillRect/>
                  </a:stretch>
                </p:blipFill>
                <p:spPr>
                  <a:xfrm>
                    <a:off x="10056354" y="1563678"/>
                    <a:ext cx="252453" cy="2730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68" name="그룹 867"/>
              <p:cNvGrpSpPr/>
              <p:nvPr/>
            </p:nvGrpSpPr>
            <p:grpSpPr>
              <a:xfrm>
                <a:off x="10980840" y="2987252"/>
                <a:ext cx="1784792" cy="703711"/>
                <a:chOff x="10981972" y="2987252"/>
                <a:chExt cx="1784792" cy="703711"/>
              </a:xfrm>
            </p:grpSpPr>
            <p:grpSp>
              <p:nvGrpSpPr>
                <p:cNvPr id="842" name="그룹 841"/>
                <p:cNvGrpSpPr/>
                <p:nvPr/>
              </p:nvGrpSpPr>
              <p:grpSpPr>
                <a:xfrm>
                  <a:off x="10981972" y="2987252"/>
                  <a:ext cx="574218" cy="687884"/>
                  <a:chOff x="9888235" y="1356199"/>
                  <a:chExt cx="574218" cy="687884"/>
                </a:xfrm>
              </p:grpSpPr>
              <p:sp>
                <p:nvSpPr>
                  <p:cNvPr id="843" name="Rectangle 97">
                    <a:extLst>
                      <a:ext uri="{FF2B5EF4-FFF2-40B4-BE49-F238E27FC236}">
                        <a16:creationId xmlns:a16="http://schemas.microsoft.com/office/drawing/2014/main" id="{EE5817FE-677D-7C75-3BB4-8D8C6880B7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888235" y="1356199"/>
                    <a:ext cx="574218" cy="68788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/>
                    <a:tailEnd type="none" w="sm" len="med"/>
                  </a:ln>
                </p:spPr>
                <p:txBody>
                  <a:bodyPr wrap="none" lIns="36000" tIns="36000" rIns="36000" bIns="36000" rtlCol="0" anchor="t"/>
                  <a:lstStyle/>
                  <a:p>
                    <a:pPr algn="ctr"/>
                    <a:r>
                      <a:rPr lang="en-US" altLang="ko-KR" sz="700" b="1" kern="0" spc="-50" dirty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VM-VUL-WDS</a:t>
                    </a:r>
                    <a:endParaRPr lang="ko-KR" altLang="en-US" sz="700" b="1" kern="0" spc="-5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844" name="TextBox 843"/>
                  <p:cNvSpPr txBox="1"/>
                  <p:nvPr/>
                </p:nvSpPr>
                <p:spPr>
                  <a:xfrm>
                    <a:off x="9909761" y="1802290"/>
                    <a:ext cx="531163" cy="165036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/>
                    <a:r>
                      <a:rPr lang="ko-KR" altLang="en-US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웹 취약점 분석</a:t>
                    </a:r>
                    <a:endParaRPr lang="ko-KR" altLang="en-US" sz="50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pic>
                <p:nvPicPr>
                  <p:cNvPr id="845" name="그림 844"/>
                  <p:cNvPicPr preferRelativeResize="0">
                    <a:picLocks/>
                  </p:cNvPicPr>
                  <p:nvPr/>
                </p:nvPicPr>
                <p:blipFill>
                  <a:blip r:embed="rId6">
                    <a:biLevel thresh="75000"/>
                  </a:blip>
                  <a:stretch>
                    <a:fillRect/>
                  </a:stretch>
                </p:blipFill>
                <p:spPr>
                  <a:xfrm>
                    <a:off x="10056355" y="1521264"/>
                    <a:ext cx="252453" cy="27306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46" name="그룹 845"/>
                <p:cNvGrpSpPr/>
                <p:nvPr/>
              </p:nvGrpSpPr>
              <p:grpSpPr>
                <a:xfrm>
                  <a:off x="11590566" y="2992983"/>
                  <a:ext cx="574218" cy="697980"/>
                  <a:chOff x="9888235" y="1356199"/>
                  <a:chExt cx="574218" cy="697980"/>
                </a:xfrm>
              </p:grpSpPr>
              <p:sp>
                <p:nvSpPr>
                  <p:cNvPr id="847" name="Rectangle 97">
                    <a:extLst>
                      <a:ext uri="{FF2B5EF4-FFF2-40B4-BE49-F238E27FC236}">
                        <a16:creationId xmlns:a16="http://schemas.microsoft.com/office/drawing/2014/main" id="{EE5817FE-677D-7C75-3BB4-8D8C6880B7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888235" y="1356199"/>
                    <a:ext cx="574218" cy="68788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/>
                    <a:tailEnd type="none" w="sm" len="med"/>
                  </a:ln>
                </p:spPr>
                <p:txBody>
                  <a:bodyPr wrap="none" lIns="36000" tIns="36000" rIns="36000" bIns="36000" rtlCol="0" anchor="t"/>
                  <a:lstStyle/>
                  <a:p>
                    <a:pPr algn="ctr"/>
                    <a:r>
                      <a:rPr lang="en-US" altLang="ko-KR" sz="700" b="1" kern="0" dirty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VM-ACM</a:t>
                    </a:r>
                  </a:p>
                </p:txBody>
              </p:sp>
              <p:sp>
                <p:nvSpPr>
                  <p:cNvPr id="848" name="TextBox 847"/>
                  <p:cNvSpPr txBox="1"/>
                  <p:nvPr/>
                </p:nvSpPr>
                <p:spPr>
                  <a:xfrm>
                    <a:off x="9909761" y="1802288"/>
                    <a:ext cx="531163" cy="251891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/>
                    <a:r>
                      <a:rPr lang="ko-KR" altLang="en-US" sz="500" dirty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서버접근제어</a:t>
                    </a:r>
                    <a:br>
                      <a:rPr lang="ko-KR" altLang="en-US" sz="500" dirty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</a:br>
                    <a:r>
                      <a:rPr lang="ko-KR" altLang="en-US" sz="500" dirty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계정관리</a:t>
                    </a:r>
                  </a:p>
                </p:txBody>
              </p:sp>
              <p:pic>
                <p:nvPicPr>
                  <p:cNvPr id="849" name="그림 848"/>
                  <p:cNvPicPr preferRelativeResize="0">
                    <a:picLocks/>
                  </p:cNvPicPr>
                  <p:nvPr/>
                </p:nvPicPr>
                <p:blipFill>
                  <a:blip r:embed="rId6">
                    <a:biLevel thresh="75000"/>
                  </a:blip>
                  <a:stretch>
                    <a:fillRect/>
                  </a:stretch>
                </p:blipFill>
                <p:spPr>
                  <a:xfrm>
                    <a:off x="10056355" y="1521264"/>
                    <a:ext cx="252453" cy="27306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50" name="그룹 849"/>
                <p:cNvGrpSpPr/>
                <p:nvPr/>
              </p:nvGrpSpPr>
              <p:grpSpPr>
                <a:xfrm>
                  <a:off x="12192546" y="2987252"/>
                  <a:ext cx="574218" cy="687884"/>
                  <a:chOff x="9888235" y="1356199"/>
                  <a:chExt cx="574218" cy="687884"/>
                </a:xfrm>
              </p:grpSpPr>
              <p:sp>
                <p:nvSpPr>
                  <p:cNvPr id="851" name="Rectangle 97">
                    <a:extLst>
                      <a:ext uri="{FF2B5EF4-FFF2-40B4-BE49-F238E27FC236}">
                        <a16:creationId xmlns:a16="http://schemas.microsoft.com/office/drawing/2014/main" id="{EE5817FE-677D-7C75-3BB4-8D8C6880B7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888235" y="1356199"/>
                    <a:ext cx="574218" cy="687884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bg1">
                        <a:lumMod val="65000"/>
                      </a:schemeClr>
                    </a:solidFill>
                    <a:round/>
                    <a:headEnd/>
                    <a:tailEnd type="none" w="sm" len="med"/>
                  </a:ln>
                </p:spPr>
                <p:txBody>
                  <a:bodyPr wrap="none" lIns="36000" tIns="36000" rIns="36000" bIns="36000" rtlCol="0" anchor="t"/>
                  <a:lstStyle/>
                  <a:p>
                    <a:pPr algn="ctr"/>
                    <a:r>
                      <a:rPr lang="en-US" altLang="ko-KR" sz="700" b="1" kern="0" dirty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VM-AV-MGR</a:t>
                    </a:r>
                  </a:p>
                </p:txBody>
              </p:sp>
              <p:sp>
                <p:nvSpPr>
                  <p:cNvPr id="852" name="TextBox 851"/>
                  <p:cNvSpPr txBox="1"/>
                  <p:nvPr/>
                </p:nvSpPr>
                <p:spPr>
                  <a:xfrm>
                    <a:off x="9933905" y="1802291"/>
                    <a:ext cx="482876" cy="166356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/>
                    <a:r>
                      <a:rPr lang="ko-KR" altLang="en-US" sz="500" dirty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백신 매니저</a:t>
                    </a:r>
                  </a:p>
                </p:txBody>
              </p:sp>
              <p:pic>
                <p:nvPicPr>
                  <p:cNvPr id="853" name="그림 852"/>
                  <p:cNvPicPr preferRelativeResize="0">
                    <a:picLocks/>
                  </p:cNvPicPr>
                  <p:nvPr/>
                </p:nvPicPr>
                <p:blipFill>
                  <a:blip r:embed="rId6">
                    <a:biLevel thresh="75000"/>
                  </a:blip>
                  <a:stretch>
                    <a:fillRect/>
                  </a:stretch>
                </p:blipFill>
                <p:spPr>
                  <a:xfrm>
                    <a:off x="10056355" y="1521263"/>
                    <a:ext cx="252453" cy="2730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858" name="그룹 857"/>
              <p:cNvGrpSpPr/>
              <p:nvPr/>
            </p:nvGrpSpPr>
            <p:grpSpPr>
              <a:xfrm>
                <a:off x="11589434" y="3711390"/>
                <a:ext cx="574218" cy="687884"/>
                <a:chOff x="9888235" y="1356200"/>
                <a:chExt cx="574218" cy="687884"/>
              </a:xfrm>
            </p:grpSpPr>
            <p:sp>
              <p:nvSpPr>
                <p:cNvPr id="859" name="Rectangle 97">
                  <a:extLst>
                    <a:ext uri="{FF2B5EF4-FFF2-40B4-BE49-F238E27FC236}">
                      <a16:creationId xmlns:a16="http://schemas.microsoft.com/office/drawing/2014/main" id="{EE5817FE-677D-7C75-3BB4-8D8C6880B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88235" y="1356200"/>
                  <a:ext cx="574218" cy="68788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 type="none" w="sm" len="med"/>
                </a:ln>
              </p:spPr>
              <p:txBody>
                <a:bodyPr wrap="none" lIns="36000" tIns="36000" rIns="36000" bIns="36000" rtlCol="0" anchor="t"/>
                <a:lstStyle/>
                <a:p>
                  <a:pPr algn="ctr"/>
                  <a:r>
                    <a:rPr lang="en-US" altLang="ko-KR" sz="700" b="1" kern="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VM-SYSLOG</a:t>
                  </a:r>
                  <a:endParaRPr lang="ko-KR" altLang="en-US" sz="700" b="1" kern="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860" name="TextBox 859"/>
                <p:cNvSpPr txBox="1"/>
                <p:nvPr/>
              </p:nvSpPr>
              <p:spPr>
                <a:xfrm>
                  <a:off x="9909762" y="1802290"/>
                  <a:ext cx="531163" cy="16503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ko-KR" altLang="en-US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통합로그관리</a:t>
                  </a:r>
                  <a:endPara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pic>
              <p:nvPicPr>
                <p:cNvPr id="861" name="그림 860"/>
                <p:cNvPicPr preferRelativeResize="0">
                  <a:picLocks/>
                </p:cNvPicPr>
                <p:nvPr/>
              </p:nvPicPr>
              <p:blipFill>
                <a:blip r:embed="rId6">
                  <a:biLevel thresh="75000"/>
                </a:blip>
                <a:stretch>
                  <a:fillRect/>
                </a:stretch>
              </p:blipFill>
              <p:spPr>
                <a:xfrm>
                  <a:off x="10048237" y="1522869"/>
                  <a:ext cx="252453" cy="27306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46" name="그룹 445"/>
          <p:cNvGrpSpPr/>
          <p:nvPr/>
        </p:nvGrpSpPr>
        <p:grpSpPr>
          <a:xfrm>
            <a:off x="11309041" y="1574157"/>
            <a:ext cx="1182146" cy="2613192"/>
            <a:chOff x="9915316" y="1380153"/>
            <a:chExt cx="1480105" cy="3114831"/>
          </a:xfrm>
        </p:grpSpPr>
        <p:sp>
          <p:nvSpPr>
            <p:cNvPr id="456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15316" y="1380153"/>
              <a:ext cx="1480105" cy="31148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800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DB </a:t>
              </a:r>
              <a:r>
                <a:rPr lang="ko-KR" altLang="en-US" sz="800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솔루션</a:t>
              </a:r>
              <a:endParaRPr lang="ko-KR" altLang="en-US" sz="800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458" name="그룹 457"/>
            <p:cNvGrpSpPr/>
            <p:nvPr/>
          </p:nvGrpSpPr>
          <p:grpSpPr>
            <a:xfrm>
              <a:off x="9983440" y="1589780"/>
              <a:ext cx="652400" cy="687884"/>
              <a:chOff x="9888235" y="1356199"/>
              <a:chExt cx="574218" cy="687884"/>
            </a:xfrm>
          </p:grpSpPr>
          <p:sp>
            <p:nvSpPr>
              <p:cNvPr id="539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88235" y="1356199"/>
                <a:ext cx="574218" cy="687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r>
                  <a:rPr lang="en-US" altLang="ko-KR" sz="700" b="1" kern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VM-DPM</a:t>
                </a:r>
                <a:endParaRPr lang="ko-KR" altLang="en-US" sz="7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42" name="TextBox 541"/>
              <p:cNvSpPr txBox="1"/>
              <p:nvPr/>
            </p:nvSpPr>
            <p:spPr>
              <a:xfrm>
                <a:off x="9955854" y="1802290"/>
                <a:ext cx="438978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DPM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543" name="그림 542"/>
              <p:cNvPicPr preferRelativeResize="0">
                <a:picLocks/>
              </p:cNvPicPr>
              <p:nvPr/>
            </p:nvPicPr>
            <p:blipFill>
              <a:blip r:embed="rId6">
                <a:biLevel thresh="75000"/>
              </a:blip>
              <a:stretch>
                <a:fillRect/>
              </a:stretch>
            </p:blipFill>
            <p:spPr>
              <a:xfrm>
                <a:off x="10056355" y="1521264"/>
                <a:ext cx="252453" cy="273061"/>
              </a:xfrm>
              <a:prstGeom prst="rect">
                <a:avLst/>
              </a:prstGeom>
            </p:spPr>
          </p:pic>
        </p:grpSp>
        <p:grpSp>
          <p:nvGrpSpPr>
            <p:cNvPr id="459" name="그룹 458"/>
            <p:cNvGrpSpPr/>
            <p:nvPr/>
          </p:nvGrpSpPr>
          <p:grpSpPr>
            <a:xfrm>
              <a:off x="10674896" y="1589780"/>
              <a:ext cx="652400" cy="687884"/>
              <a:chOff x="9888235" y="1356199"/>
              <a:chExt cx="574218" cy="687884"/>
            </a:xfrm>
          </p:grpSpPr>
          <p:sp>
            <p:nvSpPr>
              <p:cNvPr id="520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88235" y="1356199"/>
                <a:ext cx="574218" cy="687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r>
                  <a:rPr lang="en-US" altLang="ko-KR" sz="700" b="1" kern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VM-MDM</a:t>
                </a:r>
                <a:endParaRPr lang="ko-KR" altLang="en-US" sz="7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26" name="TextBox 525"/>
              <p:cNvSpPr txBox="1"/>
              <p:nvPr/>
            </p:nvSpPr>
            <p:spPr>
              <a:xfrm>
                <a:off x="9955854" y="1802291"/>
                <a:ext cx="438978" cy="17837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MDM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537" name="그림 536"/>
              <p:cNvPicPr preferRelativeResize="0">
                <a:picLocks/>
              </p:cNvPicPr>
              <p:nvPr/>
            </p:nvPicPr>
            <p:blipFill>
              <a:blip r:embed="rId6">
                <a:biLevel thresh="75000"/>
              </a:blip>
              <a:stretch>
                <a:fillRect/>
              </a:stretch>
            </p:blipFill>
            <p:spPr>
              <a:xfrm>
                <a:off x="10056355" y="1521264"/>
                <a:ext cx="252453" cy="273061"/>
              </a:xfrm>
              <a:prstGeom prst="rect">
                <a:avLst/>
              </a:prstGeom>
            </p:spPr>
          </p:pic>
        </p:grpSp>
        <p:grpSp>
          <p:nvGrpSpPr>
            <p:cNvPr id="462" name="그룹 461"/>
            <p:cNvGrpSpPr/>
            <p:nvPr/>
          </p:nvGrpSpPr>
          <p:grpSpPr>
            <a:xfrm>
              <a:off x="9983440" y="2313916"/>
              <a:ext cx="652400" cy="687884"/>
              <a:chOff x="9888235" y="1356199"/>
              <a:chExt cx="574218" cy="687884"/>
            </a:xfrm>
          </p:grpSpPr>
          <p:sp>
            <p:nvSpPr>
              <p:cNvPr id="513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88235" y="1356199"/>
                <a:ext cx="574218" cy="687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r>
                  <a:rPr lang="en-US" altLang="ko-KR" sz="700" b="1" kern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VM-DQM</a:t>
                </a:r>
                <a:endParaRPr lang="ko-KR" altLang="en-US" sz="7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15" name="TextBox 514"/>
              <p:cNvSpPr txBox="1"/>
              <p:nvPr/>
            </p:nvSpPr>
            <p:spPr>
              <a:xfrm>
                <a:off x="9955854" y="1802290"/>
                <a:ext cx="438978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DQM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519" name="그림 518"/>
              <p:cNvPicPr preferRelativeResize="0">
                <a:picLocks/>
              </p:cNvPicPr>
              <p:nvPr/>
            </p:nvPicPr>
            <p:blipFill>
              <a:blip r:embed="rId6">
                <a:biLevel thresh="75000"/>
              </a:blip>
              <a:stretch>
                <a:fillRect/>
              </a:stretch>
            </p:blipFill>
            <p:spPr>
              <a:xfrm>
                <a:off x="10056355" y="1521264"/>
                <a:ext cx="252453" cy="273061"/>
              </a:xfrm>
              <a:prstGeom prst="rect">
                <a:avLst/>
              </a:prstGeom>
            </p:spPr>
          </p:pic>
        </p:grpSp>
        <p:grpSp>
          <p:nvGrpSpPr>
            <p:cNvPr id="463" name="그룹 462"/>
            <p:cNvGrpSpPr/>
            <p:nvPr/>
          </p:nvGrpSpPr>
          <p:grpSpPr>
            <a:xfrm>
              <a:off x="10674896" y="2313916"/>
              <a:ext cx="652400" cy="687884"/>
              <a:chOff x="9888235" y="1356199"/>
              <a:chExt cx="574218" cy="687884"/>
            </a:xfrm>
          </p:grpSpPr>
          <p:sp>
            <p:nvSpPr>
              <p:cNvPr id="499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88235" y="1356199"/>
                <a:ext cx="574218" cy="687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r>
                  <a:rPr lang="en-US" altLang="ko-KR" sz="700" b="1" kern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VM-CDC</a:t>
                </a:r>
                <a:endParaRPr lang="ko-KR" altLang="en-US" sz="7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500" name="TextBox 499"/>
              <p:cNvSpPr txBox="1"/>
              <p:nvPr/>
            </p:nvSpPr>
            <p:spPr>
              <a:xfrm>
                <a:off x="9955854" y="1802290"/>
                <a:ext cx="438978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CDC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503" name="그림 502"/>
              <p:cNvPicPr preferRelativeResize="0">
                <a:picLocks/>
              </p:cNvPicPr>
              <p:nvPr/>
            </p:nvPicPr>
            <p:blipFill>
              <a:blip r:embed="rId6">
                <a:biLevel thresh="75000"/>
              </a:blip>
              <a:stretch>
                <a:fillRect/>
              </a:stretch>
            </p:blipFill>
            <p:spPr>
              <a:xfrm>
                <a:off x="10056355" y="1521264"/>
                <a:ext cx="252453" cy="273061"/>
              </a:xfrm>
              <a:prstGeom prst="rect">
                <a:avLst/>
              </a:prstGeom>
            </p:spPr>
          </p:pic>
        </p:grpSp>
        <p:grpSp>
          <p:nvGrpSpPr>
            <p:cNvPr id="464" name="그룹 463"/>
            <p:cNvGrpSpPr/>
            <p:nvPr/>
          </p:nvGrpSpPr>
          <p:grpSpPr>
            <a:xfrm>
              <a:off x="9983440" y="3038052"/>
              <a:ext cx="652400" cy="687884"/>
              <a:chOff x="9888235" y="1356199"/>
              <a:chExt cx="574218" cy="687884"/>
            </a:xfrm>
          </p:grpSpPr>
          <p:sp>
            <p:nvSpPr>
              <p:cNvPr id="495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88235" y="1356199"/>
                <a:ext cx="574218" cy="687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r>
                  <a:rPr lang="en-US" altLang="ko-KR" sz="700" b="1" kern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VM-</a:t>
                </a:r>
                <a:r>
                  <a:rPr lang="ko-KR" altLang="en-US" sz="700" b="1" kern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암호화</a:t>
                </a:r>
                <a:r>
                  <a:rPr lang="en-US" altLang="ko-KR" sz="700" b="1" kern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(A)</a:t>
                </a:r>
                <a:endParaRPr lang="ko-KR" altLang="en-US" sz="7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497" name="TextBox 496"/>
              <p:cNvSpPr txBox="1"/>
              <p:nvPr/>
            </p:nvSpPr>
            <p:spPr>
              <a:xfrm>
                <a:off x="9955854" y="1802290"/>
                <a:ext cx="438978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암호화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(A)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498" name="그림 497"/>
              <p:cNvPicPr preferRelativeResize="0">
                <a:picLocks/>
              </p:cNvPicPr>
              <p:nvPr/>
            </p:nvPicPr>
            <p:blipFill>
              <a:blip r:embed="rId6">
                <a:biLevel thresh="75000"/>
              </a:blip>
              <a:stretch>
                <a:fillRect/>
              </a:stretch>
            </p:blipFill>
            <p:spPr>
              <a:xfrm>
                <a:off x="10056355" y="1521264"/>
                <a:ext cx="252453" cy="273061"/>
              </a:xfrm>
              <a:prstGeom prst="rect">
                <a:avLst/>
              </a:prstGeom>
            </p:spPr>
          </p:pic>
        </p:grpSp>
        <p:grpSp>
          <p:nvGrpSpPr>
            <p:cNvPr id="465" name="그룹 464"/>
            <p:cNvGrpSpPr/>
            <p:nvPr/>
          </p:nvGrpSpPr>
          <p:grpSpPr>
            <a:xfrm>
              <a:off x="10674896" y="3038052"/>
              <a:ext cx="652400" cy="687884"/>
              <a:chOff x="9888235" y="1356199"/>
              <a:chExt cx="574218" cy="687884"/>
            </a:xfrm>
          </p:grpSpPr>
          <p:sp>
            <p:nvSpPr>
              <p:cNvPr id="489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88235" y="1356199"/>
                <a:ext cx="574218" cy="687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r>
                  <a:rPr lang="en-US" altLang="ko-KR" sz="700" b="1" kern="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VM-</a:t>
                </a:r>
                <a:r>
                  <a:rPr lang="ko-KR" altLang="en-US" sz="700" b="1" kern="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암호화</a:t>
                </a:r>
                <a:r>
                  <a:rPr lang="en-US" altLang="ko-KR" sz="700" b="1" kern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(S)</a:t>
                </a:r>
                <a:endParaRPr lang="ko-KR" altLang="en-US" sz="7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490" name="TextBox 489"/>
              <p:cNvSpPr txBox="1"/>
              <p:nvPr/>
            </p:nvSpPr>
            <p:spPr>
              <a:xfrm>
                <a:off x="9955854" y="1802290"/>
                <a:ext cx="438978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암호화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(S)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494" name="그림 493"/>
              <p:cNvPicPr preferRelativeResize="0">
                <a:picLocks/>
              </p:cNvPicPr>
              <p:nvPr/>
            </p:nvPicPr>
            <p:blipFill>
              <a:blip r:embed="rId6">
                <a:biLevel thresh="75000"/>
              </a:blip>
              <a:stretch>
                <a:fillRect/>
              </a:stretch>
            </p:blipFill>
            <p:spPr>
              <a:xfrm>
                <a:off x="10056355" y="1521264"/>
                <a:ext cx="252453" cy="273061"/>
              </a:xfrm>
              <a:prstGeom prst="rect">
                <a:avLst/>
              </a:prstGeom>
            </p:spPr>
          </p:pic>
        </p:grpSp>
        <p:grpSp>
          <p:nvGrpSpPr>
            <p:cNvPr id="473" name="그룹 472"/>
            <p:cNvGrpSpPr/>
            <p:nvPr/>
          </p:nvGrpSpPr>
          <p:grpSpPr>
            <a:xfrm>
              <a:off x="10328084" y="3762189"/>
              <a:ext cx="652400" cy="687884"/>
              <a:chOff x="9888235" y="1356199"/>
              <a:chExt cx="574218" cy="687884"/>
            </a:xfrm>
          </p:grpSpPr>
          <p:sp>
            <p:nvSpPr>
              <p:cNvPr id="475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88235" y="1356199"/>
                <a:ext cx="574218" cy="6878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r>
                  <a:rPr lang="en-US" altLang="ko-KR" sz="700" b="1" kern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VM-</a:t>
                </a:r>
                <a:r>
                  <a:rPr lang="ko-KR" altLang="en-US" sz="700" b="1" kern="0" dirty="0" err="1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가명화</a:t>
                </a:r>
                <a:endParaRPr lang="ko-KR" altLang="en-US" sz="7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487" name="TextBox 486"/>
              <p:cNvSpPr txBox="1"/>
              <p:nvPr/>
            </p:nvSpPr>
            <p:spPr>
              <a:xfrm>
                <a:off x="9955854" y="1802290"/>
                <a:ext cx="438978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dirty="0" err="1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가명화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488" name="그림 487"/>
              <p:cNvPicPr preferRelativeResize="0">
                <a:picLocks/>
              </p:cNvPicPr>
              <p:nvPr/>
            </p:nvPicPr>
            <p:blipFill>
              <a:blip r:embed="rId6">
                <a:biLevel thresh="75000"/>
              </a:blip>
              <a:stretch>
                <a:fillRect/>
              </a:stretch>
            </p:blipFill>
            <p:spPr>
              <a:xfrm>
                <a:off x="10056355" y="1521264"/>
                <a:ext cx="252453" cy="273061"/>
              </a:xfrm>
              <a:prstGeom prst="rect">
                <a:avLst/>
              </a:prstGeom>
            </p:spPr>
          </p:pic>
        </p:grpSp>
      </p:grpSp>
      <p:sp>
        <p:nvSpPr>
          <p:cNvPr id="892" name="Rectangle 97">
            <a:extLst>
              <a:ext uri="{FF2B5EF4-FFF2-40B4-BE49-F238E27FC236}">
                <a16:creationId xmlns:a16="http://schemas.microsoft.com/office/drawing/2014/main" id="{EE5817FE-677D-7C75-3BB4-8D8C688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052" y="7043488"/>
            <a:ext cx="9497308" cy="2698141"/>
          </a:xfrm>
          <a:prstGeom prst="rect">
            <a:avLst/>
          </a:prstGeom>
          <a:solidFill>
            <a:schemeClr val="accent2">
              <a:lumMod val="60000"/>
              <a:lumOff val="40000"/>
              <a:alpha val="35000"/>
            </a:schemeClr>
          </a:solidFill>
          <a:ln w="28575">
            <a:noFill/>
            <a:prstDash val="lgDash"/>
            <a:round/>
            <a:headEnd/>
            <a:tailEnd type="none" w="sm" len="med"/>
          </a:ln>
        </p:spPr>
        <p:txBody>
          <a:bodyPr wrap="none" lIns="1044000" tIns="36000" rIns="36000" bIns="36000" rtlCol="0" anchor="t"/>
          <a:lstStyle/>
          <a:p>
            <a:r>
              <a:rPr lang="ko-KR" altLang="en-US" sz="900" b="1" kern="0" dirty="0" smtClean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개발</a:t>
            </a:r>
            <a:r>
              <a:rPr lang="en-US" altLang="ko-KR" sz="900" b="1" kern="0" dirty="0" smtClean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(DEV)</a:t>
            </a:r>
            <a:endParaRPr lang="ko-KR" altLang="en-US" sz="900" b="1" kern="0" dirty="0">
              <a:ln>
                <a:solidFill>
                  <a:srgbClr val="D9B685">
                    <a:alpha val="0"/>
                  </a:srgbClr>
                </a:solidFill>
              </a:ln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893" name="그룹 892"/>
          <p:cNvGrpSpPr/>
          <p:nvPr/>
        </p:nvGrpSpPr>
        <p:grpSpPr>
          <a:xfrm>
            <a:off x="5480020" y="7123957"/>
            <a:ext cx="1042917" cy="2505513"/>
            <a:chOff x="5790836" y="2526106"/>
            <a:chExt cx="1117963" cy="2985694"/>
          </a:xfrm>
        </p:grpSpPr>
        <p:sp>
          <p:nvSpPr>
            <p:cNvPr id="928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836" y="2526106"/>
              <a:ext cx="1117963" cy="29856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VM-DEV-API</a:t>
              </a:r>
              <a:endParaRPr lang="ko-KR" altLang="en-US" sz="7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895" name="그룹 894"/>
            <p:cNvGrpSpPr/>
            <p:nvPr/>
          </p:nvGrpSpPr>
          <p:grpSpPr>
            <a:xfrm>
              <a:off x="5896247" y="2735737"/>
              <a:ext cx="900794" cy="539684"/>
              <a:chOff x="5896247" y="2735737"/>
              <a:chExt cx="900794" cy="539684"/>
            </a:xfrm>
          </p:grpSpPr>
          <p:pic>
            <p:nvPicPr>
              <p:cNvPr id="921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6024661" y="2852621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22" name="TextBox 921"/>
              <p:cNvSpPr txBox="1"/>
              <p:nvPr/>
            </p:nvSpPr>
            <p:spPr>
              <a:xfrm>
                <a:off x="5907138" y="3101401"/>
                <a:ext cx="87901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</a:t>
                </a:r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회원 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API Server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23" name="TextBox 922"/>
              <p:cNvSpPr txBox="1"/>
              <p:nvPr/>
            </p:nvSpPr>
            <p:spPr>
              <a:xfrm>
                <a:off x="5899665" y="2737712"/>
                <a:ext cx="89396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8080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25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247" y="2735737"/>
                <a:ext cx="900794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26" name="직사각형 925"/>
              <p:cNvSpPr/>
              <p:nvPr/>
            </p:nvSpPr>
            <p:spPr bwMode="auto">
              <a:xfrm>
                <a:off x="6393065" y="2913834"/>
                <a:ext cx="327172" cy="1135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rtlCol="0" anchor="ctr"/>
              <a:lstStyle/>
              <a:p>
                <a:pPr algn="ctr"/>
                <a:r>
                  <a:rPr lang="ko-KR" altLang="en-US" sz="500" b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회원</a:t>
                </a:r>
              </a:p>
            </p:txBody>
          </p:sp>
        </p:grpSp>
        <p:grpSp>
          <p:nvGrpSpPr>
            <p:cNvPr id="896" name="그룹 895"/>
            <p:cNvGrpSpPr/>
            <p:nvPr/>
          </p:nvGrpSpPr>
          <p:grpSpPr>
            <a:xfrm>
              <a:off x="5896247" y="3274741"/>
              <a:ext cx="900794" cy="539684"/>
              <a:chOff x="5896247" y="2735737"/>
              <a:chExt cx="900794" cy="539684"/>
            </a:xfrm>
          </p:grpSpPr>
          <p:pic>
            <p:nvPicPr>
              <p:cNvPr id="916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6024661" y="2852621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17" name="TextBox 916"/>
              <p:cNvSpPr txBox="1"/>
              <p:nvPr/>
            </p:nvSpPr>
            <p:spPr>
              <a:xfrm>
                <a:off x="5907138" y="3101401"/>
                <a:ext cx="87901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</a:t>
                </a:r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계약 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API Server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18" name="TextBox 917"/>
              <p:cNvSpPr txBox="1"/>
              <p:nvPr/>
            </p:nvSpPr>
            <p:spPr>
              <a:xfrm>
                <a:off x="5899665" y="2737712"/>
                <a:ext cx="89396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8081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19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247" y="2735737"/>
                <a:ext cx="900794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20" name="직사각형 919"/>
              <p:cNvSpPr/>
              <p:nvPr/>
            </p:nvSpPr>
            <p:spPr bwMode="auto">
              <a:xfrm>
                <a:off x="6393065" y="2913834"/>
                <a:ext cx="327172" cy="1135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rtlCol="0" anchor="ctr"/>
              <a:lstStyle/>
              <a:p>
                <a:pPr algn="ctr"/>
                <a:r>
                  <a:rPr lang="ko-KR" altLang="en-US" sz="500" b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계약</a:t>
                </a:r>
              </a:p>
            </p:txBody>
          </p:sp>
        </p:grpSp>
        <p:grpSp>
          <p:nvGrpSpPr>
            <p:cNvPr id="897" name="그룹 896"/>
            <p:cNvGrpSpPr/>
            <p:nvPr/>
          </p:nvGrpSpPr>
          <p:grpSpPr>
            <a:xfrm>
              <a:off x="5896247" y="3813745"/>
              <a:ext cx="900794" cy="539684"/>
              <a:chOff x="5896247" y="2735737"/>
              <a:chExt cx="900794" cy="539684"/>
            </a:xfrm>
          </p:grpSpPr>
          <p:pic>
            <p:nvPicPr>
              <p:cNvPr id="911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6024661" y="2852621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12" name="TextBox 911"/>
              <p:cNvSpPr txBox="1"/>
              <p:nvPr/>
            </p:nvSpPr>
            <p:spPr>
              <a:xfrm>
                <a:off x="5907138" y="3101401"/>
                <a:ext cx="87901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</a:t>
                </a:r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물품 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API Server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13" name="TextBox 912"/>
              <p:cNvSpPr txBox="1"/>
              <p:nvPr/>
            </p:nvSpPr>
            <p:spPr>
              <a:xfrm>
                <a:off x="5899665" y="2737712"/>
                <a:ext cx="89396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8082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14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247" y="2735737"/>
                <a:ext cx="900794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15" name="직사각형 914"/>
              <p:cNvSpPr/>
              <p:nvPr/>
            </p:nvSpPr>
            <p:spPr bwMode="auto">
              <a:xfrm>
                <a:off x="6393065" y="2913834"/>
                <a:ext cx="327172" cy="1135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rtlCol="0" anchor="ctr"/>
              <a:lstStyle/>
              <a:p>
                <a:pPr algn="ctr"/>
                <a:r>
                  <a:rPr lang="ko-KR" altLang="en-US" sz="500" b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물품</a:t>
                </a:r>
              </a:p>
            </p:txBody>
          </p:sp>
        </p:grpSp>
        <p:grpSp>
          <p:nvGrpSpPr>
            <p:cNvPr id="898" name="그룹 897"/>
            <p:cNvGrpSpPr/>
            <p:nvPr/>
          </p:nvGrpSpPr>
          <p:grpSpPr>
            <a:xfrm>
              <a:off x="5896247" y="4352749"/>
              <a:ext cx="900794" cy="539684"/>
              <a:chOff x="5896247" y="2735737"/>
              <a:chExt cx="900794" cy="539684"/>
            </a:xfrm>
          </p:grpSpPr>
          <p:pic>
            <p:nvPicPr>
              <p:cNvPr id="906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6024661" y="2852621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7" name="TextBox 906"/>
              <p:cNvSpPr txBox="1"/>
              <p:nvPr/>
            </p:nvSpPr>
            <p:spPr>
              <a:xfrm>
                <a:off x="5907138" y="3101401"/>
                <a:ext cx="87901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</a:t>
                </a:r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거래 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API Server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08" name="TextBox 907"/>
              <p:cNvSpPr txBox="1"/>
              <p:nvPr/>
            </p:nvSpPr>
            <p:spPr>
              <a:xfrm>
                <a:off x="5899665" y="2737712"/>
                <a:ext cx="89396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8083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09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247" y="2735737"/>
                <a:ext cx="900794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10" name="직사각형 909"/>
              <p:cNvSpPr/>
              <p:nvPr/>
            </p:nvSpPr>
            <p:spPr bwMode="auto">
              <a:xfrm>
                <a:off x="6393065" y="2913834"/>
                <a:ext cx="327172" cy="1135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rtlCol="0" anchor="ctr"/>
              <a:lstStyle/>
              <a:p>
                <a:pPr algn="ctr"/>
                <a:r>
                  <a:rPr lang="ko-KR" altLang="en-US" sz="500" b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거래</a:t>
                </a:r>
              </a:p>
            </p:txBody>
          </p:sp>
        </p:grpSp>
        <p:grpSp>
          <p:nvGrpSpPr>
            <p:cNvPr id="899" name="그룹 898"/>
            <p:cNvGrpSpPr/>
            <p:nvPr/>
          </p:nvGrpSpPr>
          <p:grpSpPr>
            <a:xfrm>
              <a:off x="5896247" y="4891753"/>
              <a:ext cx="900794" cy="616357"/>
              <a:chOff x="5896247" y="2659064"/>
              <a:chExt cx="900794" cy="616357"/>
            </a:xfrm>
          </p:grpSpPr>
          <p:pic>
            <p:nvPicPr>
              <p:cNvPr id="900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6024661" y="2825639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01" name="TextBox 900"/>
              <p:cNvSpPr txBox="1"/>
              <p:nvPr/>
            </p:nvSpPr>
            <p:spPr>
              <a:xfrm>
                <a:off x="5907138" y="3101401"/>
                <a:ext cx="87901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Admin</a:t>
                </a:r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API Server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02" name="TextBox 901"/>
              <p:cNvSpPr txBox="1"/>
              <p:nvPr/>
            </p:nvSpPr>
            <p:spPr>
              <a:xfrm>
                <a:off x="5899665" y="2659064"/>
                <a:ext cx="893961" cy="174020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8084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03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6247" y="2659064"/>
                <a:ext cx="900794" cy="441698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04" name="직사각형 903"/>
              <p:cNvSpPr/>
              <p:nvPr/>
            </p:nvSpPr>
            <p:spPr bwMode="auto">
              <a:xfrm>
                <a:off x="6393065" y="2958642"/>
                <a:ext cx="327172" cy="1135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rtlCol="0" anchor="ctr"/>
              <a:lstStyle/>
              <a:p>
                <a:pPr algn="ctr"/>
                <a:r>
                  <a:rPr lang="ko-KR" altLang="en-US" sz="500" b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통계</a:t>
                </a:r>
              </a:p>
            </p:txBody>
          </p:sp>
          <p:sp>
            <p:nvSpPr>
              <p:cNvPr id="905" name="직사각형 904"/>
              <p:cNvSpPr/>
              <p:nvPr/>
            </p:nvSpPr>
            <p:spPr bwMode="auto">
              <a:xfrm>
                <a:off x="6393065" y="2815063"/>
                <a:ext cx="327172" cy="1135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Admin</a:t>
                </a:r>
                <a:endParaRPr lang="ko-KR" altLang="en-US" sz="500" b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endParaRPr>
              </a:p>
            </p:txBody>
          </p:sp>
        </p:grpSp>
      </p:grpSp>
      <p:grpSp>
        <p:nvGrpSpPr>
          <p:cNvPr id="27" name="그룹 26"/>
          <p:cNvGrpSpPr/>
          <p:nvPr/>
        </p:nvGrpSpPr>
        <p:grpSpPr>
          <a:xfrm>
            <a:off x="326152" y="1359086"/>
            <a:ext cx="502650" cy="1607906"/>
            <a:chOff x="326152" y="1455420"/>
            <a:chExt cx="502650" cy="1607906"/>
          </a:xfrm>
        </p:grpSpPr>
        <p:grpSp>
          <p:nvGrpSpPr>
            <p:cNvPr id="382" name="그룹 381"/>
            <p:cNvGrpSpPr/>
            <p:nvPr/>
          </p:nvGrpSpPr>
          <p:grpSpPr>
            <a:xfrm>
              <a:off x="347941" y="1538236"/>
              <a:ext cx="459071" cy="379860"/>
              <a:chOff x="520008" y="1075144"/>
              <a:chExt cx="777677" cy="611768"/>
            </a:xfrm>
          </p:grpSpPr>
          <p:sp>
            <p:nvSpPr>
              <p:cNvPr id="387" name="Laptop"/>
              <p:cNvSpPr>
                <a:spLocks noChangeAspect="1" noEditPoints="1"/>
              </p:cNvSpPr>
              <p:nvPr/>
            </p:nvSpPr>
            <p:spPr bwMode="auto">
              <a:xfrm>
                <a:off x="695159" y="1075144"/>
                <a:ext cx="427374" cy="404866"/>
              </a:xfrm>
              <a:custGeom>
                <a:avLst/>
                <a:gdLst>
                  <a:gd name="T0" fmla="*/ 41 w 667"/>
                  <a:gd name="T1" fmla="*/ 27 h 640"/>
                  <a:gd name="T2" fmla="*/ 45 w 667"/>
                  <a:gd name="T3" fmla="*/ 401 h 640"/>
                  <a:gd name="T4" fmla="*/ 1 w 667"/>
                  <a:gd name="T5" fmla="*/ 586 h 640"/>
                  <a:gd name="T6" fmla="*/ 27 w 667"/>
                  <a:gd name="T7" fmla="*/ 640 h 640"/>
                  <a:gd name="T8" fmla="*/ 667 w 667"/>
                  <a:gd name="T9" fmla="*/ 613 h 640"/>
                  <a:gd name="T10" fmla="*/ 626 w 667"/>
                  <a:gd name="T11" fmla="*/ 409 h 640"/>
                  <a:gd name="T12" fmla="*/ 627 w 667"/>
                  <a:gd name="T13" fmla="*/ 387 h 640"/>
                  <a:gd name="T14" fmla="*/ 601 w 667"/>
                  <a:gd name="T15" fmla="*/ 0 h 640"/>
                  <a:gd name="T16" fmla="*/ 67 w 667"/>
                  <a:gd name="T17" fmla="*/ 27 h 640"/>
                  <a:gd name="T18" fmla="*/ 601 w 667"/>
                  <a:gd name="T19" fmla="*/ 387 h 640"/>
                  <a:gd name="T20" fmla="*/ 67 w 667"/>
                  <a:gd name="T21" fmla="*/ 27 h 640"/>
                  <a:gd name="T22" fmla="*/ 94 w 667"/>
                  <a:gd name="T23" fmla="*/ 67 h 640"/>
                  <a:gd name="T24" fmla="*/ 107 w 667"/>
                  <a:gd name="T25" fmla="*/ 360 h 640"/>
                  <a:gd name="T26" fmla="*/ 574 w 667"/>
                  <a:gd name="T27" fmla="*/ 347 h 640"/>
                  <a:gd name="T28" fmla="*/ 561 w 667"/>
                  <a:gd name="T29" fmla="*/ 53 h 640"/>
                  <a:gd name="T30" fmla="*/ 121 w 667"/>
                  <a:gd name="T31" fmla="*/ 80 h 640"/>
                  <a:gd name="T32" fmla="*/ 547 w 667"/>
                  <a:gd name="T33" fmla="*/ 333 h 640"/>
                  <a:gd name="T34" fmla="*/ 121 w 667"/>
                  <a:gd name="T35" fmla="*/ 80 h 640"/>
                  <a:gd name="T36" fmla="*/ 111 w 667"/>
                  <a:gd name="T37" fmla="*/ 413 h 640"/>
                  <a:gd name="T38" fmla="*/ 111 w 667"/>
                  <a:gd name="T39" fmla="*/ 520 h 640"/>
                  <a:gd name="T40" fmla="*/ 556 w 667"/>
                  <a:gd name="T41" fmla="*/ 520 h 640"/>
                  <a:gd name="T42" fmla="*/ 557 w 667"/>
                  <a:gd name="T43" fmla="*/ 413 h 640"/>
                  <a:gd name="T44" fmla="*/ 637 w 667"/>
                  <a:gd name="T45" fmla="*/ 573 h 640"/>
                  <a:gd name="T46" fmla="*/ 402 w 667"/>
                  <a:gd name="T47" fmla="*/ 553 h 640"/>
                  <a:gd name="T48" fmla="*/ 294 w 667"/>
                  <a:gd name="T49" fmla="*/ 533 h 640"/>
                  <a:gd name="T50" fmla="*/ 258 w 667"/>
                  <a:gd name="T51" fmla="*/ 573 h 640"/>
                  <a:gd name="T52" fmla="*/ 68 w 667"/>
                  <a:gd name="T53" fmla="*/ 413 h 640"/>
                  <a:gd name="T54" fmla="*/ 195 w 667"/>
                  <a:gd name="T55" fmla="*/ 413 h 640"/>
                  <a:gd name="T56" fmla="*/ 134 w 667"/>
                  <a:gd name="T57" fmla="*/ 440 h 640"/>
                  <a:gd name="T58" fmla="*/ 138 w 667"/>
                  <a:gd name="T59" fmla="*/ 413 h 640"/>
                  <a:gd name="T60" fmla="*/ 279 w 667"/>
                  <a:gd name="T61" fmla="*/ 413 h 640"/>
                  <a:gd name="T62" fmla="*/ 219 w 667"/>
                  <a:gd name="T63" fmla="*/ 440 h 640"/>
                  <a:gd name="T64" fmla="*/ 305 w 667"/>
                  <a:gd name="T65" fmla="*/ 413 h 640"/>
                  <a:gd name="T66" fmla="*/ 363 w 667"/>
                  <a:gd name="T67" fmla="*/ 440 h 640"/>
                  <a:gd name="T68" fmla="*/ 305 w 667"/>
                  <a:gd name="T69" fmla="*/ 413 h 640"/>
                  <a:gd name="T70" fmla="*/ 446 w 667"/>
                  <a:gd name="T71" fmla="*/ 413 h 640"/>
                  <a:gd name="T72" fmla="*/ 390 w 667"/>
                  <a:gd name="T73" fmla="*/ 440 h 640"/>
                  <a:gd name="T74" fmla="*/ 473 w 667"/>
                  <a:gd name="T75" fmla="*/ 413 h 640"/>
                  <a:gd name="T76" fmla="*/ 534 w 667"/>
                  <a:gd name="T77" fmla="*/ 440 h 640"/>
                  <a:gd name="T78" fmla="*/ 476 w 667"/>
                  <a:gd name="T79" fmla="*/ 440 h 640"/>
                  <a:gd name="T80" fmla="*/ 128 w 667"/>
                  <a:gd name="T81" fmla="*/ 466 h 640"/>
                  <a:gd name="T82" fmla="*/ 186 w 667"/>
                  <a:gd name="T83" fmla="*/ 493 h 640"/>
                  <a:gd name="T84" fmla="*/ 128 w 667"/>
                  <a:gd name="T85" fmla="*/ 466 h 640"/>
                  <a:gd name="T86" fmla="*/ 544 w 667"/>
                  <a:gd name="T87" fmla="*/ 493 h 640"/>
                  <a:gd name="T88" fmla="*/ 479 w 667"/>
                  <a:gd name="T89" fmla="*/ 467 h 640"/>
                  <a:gd name="T90" fmla="*/ 216 w 667"/>
                  <a:gd name="T91" fmla="*/ 467 h 640"/>
                  <a:gd name="T92" fmla="*/ 276 w 667"/>
                  <a:gd name="T93" fmla="*/ 493 h 640"/>
                  <a:gd name="T94" fmla="*/ 216 w 667"/>
                  <a:gd name="T95" fmla="*/ 467 h 640"/>
                  <a:gd name="T96" fmla="*/ 364 w 667"/>
                  <a:gd name="T97" fmla="*/ 467 h 640"/>
                  <a:gd name="T98" fmla="*/ 302 w 667"/>
                  <a:gd name="T99" fmla="*/ 493 h 640"/>
                  <a:gd name="T100" fmla="*/ 391 w 667"/>
                  <a:gd name="T101" fmla="*/ 467 h 640"/>
                  <a:gd name="T102" fmla="*/ 455 w 667"/>
                  <a:gd name="T103" fmla="*/ 493 h 640"/>
                  <a:gd name="T104" fmla="*/ 391 w 667"/>
                  <a:gd name="T105" fmla="*/ 467 h 640"/>
                  <a:gd name="T106" fmla="*/ 381 w 667"/>
                  <a:gd name="T107" fmla="*/ 573 h 640"/>
                  <a:gd name="T108" fmla="*/ 292 w 667"/>
                  <a:gd name="T109" fmla="*/ 560 h 640"/>
                  <a:gd name="T110" fmla="*/ 27 w 667"/>
                  <a:gd name="T111" fmla="*/ 600 h 640"/>
                  <a:gd name="T112" fmla="*/ 641 w 667"/>
                  <a:gd name="T113" fmla="*/ 613 h 640"/>
                  <a:gd name="T114" fmla="*/ 27 w 667"/>
                  <a:gd name="T115" fmla="*/ 60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67" h="640">
                    <a:moveTo>
                      <a:pt x="67" y="0"/>
                    </a:moveTo>
                    <a:cubicBezTo>
                      <a:pt x="53" y="0"/>
                      <a:pt x="41" y="12"/>
                      <a:pt x="41" y="27"/>
                    </a:cubicBezTo>
                    <a:lnTo>
                      <a:pt x="41" y="387"/>
                    </a:lnTo>
                    <a:cubicBezTo>
                      <a:pt x="41" y="392"/>
                      <a:pt x="42" y="397"/>
                      <a:pt x="45" y="401"/>
                    </a:cubicBezTo>
                    <a:cubicBezTo>
                      <a:pt x="44" y="403"/>
                      <a:pt x="43" y="406"/>
                      <a:pt x="42" y="409"/>
                    </a:cubicBezTo>
                    <a:cubicBezTo>
                      <a:pt x="28" y="470"/>
                      <a:pt x="12" y="533"/>
                      <a:pt x="1" y="586"/>
                    </a:cubicBezTo>
                    <a:cubicBezTo>
                      <a:pt x="0" y="595"/>
                      <a:pt x="1" y="604"/>
                      <a:pt x="1" y="613"/>
                    </a:cubicBezTo>
                    <a:cubicBezTo>
                      <a:pt x="1" y="628"/>
                      <a:pt x="13" y="640"/>
                      <a:pt x="27" y="640"/>
                    </a:cubicBezTo>
                    <a:lnTo>
                      <a:pt x="641" y="640"/>
                    </a:lnTo>
                    <a:cubicBezTo>
                      <a:pt x="655" y="640"/>
                      <a:pt x="667" y="628"/>
                      <a:pt x="667" y="613"/>
                    </a:cubicBezTo>
                    <a:lnTo>
                      <a:pt x="667" y="587"/>
                    </a:lnTo>
                    <a:cubicBezTo>
                      <a:pt x="655" y="528"/>
                      <a:pt x="640" y="468"/>
                      <a:pt x="626" y="409"/>
                    </a:cubicBezTo>
                    <a:cubicBezTo>
                      <a:pt x="625" y="406"/>
                      <a:pt x="624" y="403"/>
                      <a:pt x="623" y="401"/>
                    </a:cubicBezTo>
                    <a:cubicBezTo>
                      <a:pt x="626" y="397"/>
                      <a:pt x="627" y="392"/>
                      <a:pt x="627" y="387"/>
                    </a:cubicBezTo>
                    <a:lnTo>
                      <a:pt x="627" y="27"/>
                    </a:lnTo>
                    <a:cubicBezTo>
                      <a:pt x="627" y="12"/>
                      <a:pt x="615" y="0"/>
                      <a:pt x="601" y="0"/>
                    </a:cubicBezTo>
                    <a:cubicBezTo>
                      <a:pt x="423" y="0"/>
                      <a:pt x="245" y="0"/>
                      <a:pt x="67" y="0"/>
                    </a:cubicBezTo>
                    <a:close/>
                    <a:moveTo>
                      <a:pt x="67" y="27"/>
                    </a:moveTo>
                    <a:lnTo>
                      <a:pt x="601" y="27"/>
                    </a:lnTo>
                    <a:lnTo>
                      <a:pt x="601" y="387"/>
                    </a:lnTo>
                    <a:cubicBezTo>
                      <a:pt x="423" y="387"/>
                      <a:pt x="245" y="387"/>
                      <a:pt x="67" y="387"/>
                    </a:cubicBezTo>
                    <a:lnTo>
                      <a:pt x="67" y="27"/>
                    </a:lnTo>
                    <a:close/>
                    <a:moveTo>
                      <a:pt x="107" y="53"/>
                    </a:moveTo>
                    <a:cubicBezTo>
                      <a:pt x="100" y="53"/>
                      <a:pt x="94" y="59"/>
                      <a:pt x="94" y="67"/>
                    </a:cubicBezTo>
                    <a:lnTo>
                      <a:pt x="94" y="347"/>
                    </a:lnTo>
                    <a:cubicBezTo>
                      <a:pt x="94" y="354"/>
                      <a:pt x="100" y="360"/>
                      <a:pt x="107" y="360"/>
                    </a:cubicBezTo>
                    <a:lnTo>
                      <a:pt x="561" y="360"/>
                    </a:lnTo>
                    <a:cubicBezTo>
                      <a:pt x="568" y="360"/>
                      <a:pt x="574" y="354"/>
                      <a:pt x="574" y="347"/>
                    </a:cubicBezTo>
                    <a:lnTo>
                      <a:pt x="574" y="67"/>
                    </a:lnTo>
                    <a:cubicBezTo>
                      <a:pt x="574" y="59"/>
                      <a:pt x="568" y="53"/>
                      <a:pt x="561" y="53"/>
                    </a:cubicBezTo>
                    <a:lnTo>
                      <a:pt x="107" y="53"/>
                    </a:lnTo>
                    <a:close/>
                    <a:moveTo>
                      <a:pt x="121" y="80"/>
                    </a:moveTo>
                    <a:lnTo>
                      <a:pt x="547" y="80"/>
                    </a:lnTo>
                    <a:lnTo>
                      <a:pt x="547" y="333"/>
                    </a:lnTo>
                    <a:lnTo>
                      <a:pt x="121" y="333"/>
                    </a:lnTo>
                    <a:lnTo>
                      <a:pt x="121" y="80"/>
                    </a:lnTo>
                    <a:close/>
                    <a:moveTo>
                      <a:pt x="68" y="413"/>
                    </a:moveTo>
                    <a:lnTo>
                      <a:pt x="111" y="413"/>
                    </a:lnTo>
                    <a:lnTo>
                      <a:pt x="94" y="504"/>
                    </a:lnTo>
                    <a:cubicBezTo>
                      <a:pt x="92" y="514"/>
                      <a:pt x="101" y="520"/>
                      <a:pt x="111" y="520"/>
                    </a:cubicBezTo>
                    <a:cubicBezTo>
                      <a:pt x="265" y="518"/>
                      <a:pt x="422" y="522"/>
                      <a:pt x="556" y="520"/>
                    </a:cubicBezTo>
                    <a:lnTo>
                      <a:pt x="556" y="520"/>
                    </a:lnTo>
                    <a:cubicBezTo>
                      <a:pt x="566" y="520"/>
                      <a:pt x="576" y="514"/>
                      <a:pt x="574" y="504"/>
                    </a:cubicBezTo>
                    <a:lnTo>
                      <a:pt x="557" y="413"/>
                    </a:lnTo>
                    <a:lnTo>
                      <a:pt x="600" y="413"/>
                    </a:lnTo>
                    <a:cubicBezTo>
                      <a:pt x="612" y="466"/>
                      <a:pt x="625" y="520"/>
                      <a:pt x="637" y="573"/>
                    </a:cubicBezTo>
                    <a:lnTo>
                      <a:pt x="410" y="573"/>
                    </a:lnTo>
                    <a:lnTo>
                      <a:pt x="402" y="553"/>
                    </a:lnTo>
                    <a:cubicBezTo>
                      <a:pt x="397" y="540"/>
                      <a:pt x="392" y="533"/>
                      <a:pt x="374" y="533"/>
                    </a:cubicBezTo>
                    <a:lnTo>
                      <a:pt x="294" y="533"/>
                    </a:lnTo>
                    <a:cubicBezTo>
                      <a:pt x="274" y="533"/>
                      <a:pt x="271" y="542"/>
                      <a:pt x="266" y="553"/>
                    </a:cubicBezTo>
                    <a:lnTo>
                      <a:pt x="258" y="573"/>
                    </a:lnTo>
                    <a:lnTo>
                      <a:pt x="31" y="573"/>
                    </a:lnTo>
                    <a:cubicBezTo>
                      <a:pt x="43" y="520"/>
                      <a:pt x="56" y="465"/>
                      <a:pt x="68" y="413"/>
                    </a:cubicBezTo>
                    <a:close/>
                    <a:moveTo>
                      <a:pt x="138" y="413"/>
                    </a:moveTo>
                    <a:lnTo>
                      <a:pt x="195" y="413"/>
                    </a:lnTo>
                    <a:lnTo>
                      <a:pt x="192" y="440"/>
                    </a:lnTo>
                    <a:lnTo>
                      <a:pt x="134" y="440"/>
                    </a:lnTo>
                    <a:cubicBezTo>
                      <a:pt x="134" y="440"/>
                      <a:pt x="133" y="440"/>
                      <a:pt x="133" y="440"/>
                    </a:cubicBezTo>
                    <a:lnTo>
                      <a:pt x="138" y="413"/>
                    </a:lnTo>
                    <a:close/>
                    <a:moveTo>
                      <a:pt x="222" y="413"/>
                    </a:moveTo>
                    <a:lnTo>
                      <a:pt x="279" y="413"/>
                    </a:lnTo>
                    <a:lnTo>
                      <a:pt x="278" y="440"/>
                    </a:lnTo>
                    <a:lnTo>
                      <a:pt x="219" y="440"/>
                    </a:lnTo>
                    <a:lnTo>
                      <a:pt x="222" y="413"/>
                    </a:lnTo>
                    <a:close/>
                    <a:moveTo>
                      <a:pt x="305" y="413"/>
                    </a:moveTo>
                    <a:lnTo>
                      <a:pt x="362" y="413"/>
                    </a:lnTo>
                    <a:lnTo>
                      <a:pt x="363" y="440"/>
                    </a:lnTo>
                    <a:lnTo>
                      <a:pt x="304" y="440"/>
                    </a:lnTo>
                    <a:lnTo>
                      <a:pt x="305" y="413"/>
                    </a:lnTo>
                    <a:close/>
                    <a:moveTo>
                      <a:pt x="389" y="413"/>
                    </a:moveTo>
                    <a:lnTo>
                      <a:pt x="446" y="413"/>
                    </a:lnTo>
                    <a:lnTo>
                      <a:pt x="449" y="440"/>
                    </a:lnTo>
                    <a:lnTo>
                      <a:pt x="390" y="440"/>
                    </a:lnTo>
                    <a:lnTo>
                      <a:pt x="389" y="413"/>
                    </a:lnTo>
                    <a:close/>
                    <a:moveTo>
                      <a:pt x="473" y="413"/>
                    </a:moveTo>
                    <a:lnTo>
                      <a:pt x="529" y="413"/>
                    </a:lnTo>
                    <a:lnTo>
                      <a:pt x="534" y="440"/>
                    </a:lnTo>
                    <a:cubicBezTo>
                      <a:pt x="534" y="440"/>
                      <a:pt x="534" y="440"/>
                      <a:pt x="534" y="440"/>
                    </a:cubicBezTo>
                    <a:lnTo>
                      <a:pt x="476" y="440"/>
                    </a:lnTo>
                    <a:lnTo>
                      <a:pt x="473" y="413"/>
                    </a:lnTo>
                    <a:close/>
                    <a:moveTo>
                      <a:pt x="128" y="466"/>
                    </a:moveTo>
                    <a:cubicBezTo>
                      <a:pt x="155" y="466"/>
                      <a:pt x="164" y="467"/>
                      <a:pt x="189" y="467"/>
                    </a:cubicBezTo>
                    <a:lnTo>
                      <a:pt x="186" y="493"/>
                    </a:lnTo>
                    <a:lnTo>
                      <a:pt x="123" y="493"/>
                    </a:lnTo>
                    <a:lnTo>
                      <a:pt x="128" y="466"/>
                    </a:lnTo>
                    <a:close/>
                    <a:moveTo>
                      <a:pt x="539" y="466"/>
                    </a:moveTo>
                    <a:lnTo>
                      <a:pt x="544" y="493"/>
                    </a:lnTo>
                    <a:lnTo>
                      <a:pt x="482" y="493"/>
                    </a:lnTo>
                    <a:lnTo>
                      <a:pt x="479" y="467"/>
                    </a:lnTo>
                    <a:cubicBezTo>
                      <a:pt x="499" y="467"/>
                      <a:pt x="517" y="466"/>
                      <a:pt x="539" y="466"/>
                    </a:cubicBezTo>
                    <a:close/>
                    <a:moveTo>
                      <a:pt x="216" y="467"/>
                    </a:moveTo>
                    <a:lnTo>
                      <a:pt x="277" y="467"/>
                    </a:lnTo>
                    <a:lnTo>
                      <a:pt x="276" y="493"/>
                    </a:lnTo>
                    <a:lnTo>
                      <a:pt x="213" y="493"/>
                    </a:lnTo>
                    <a:lnTo>
                      <a:pt x="216" y="467"/>
                    </a:lnTo>
                    <a:close/>
                    <a:moveTo>
                      <a:pt x="303" y="467"/>
                    </a:moveTo>
                    <a:lnTo>
                      <a:pt x="364" y="467"/>
                    </a:lnTo>
                    <a:lnTo>
                      <a:pt x="365" y="493"/>
                    </a:lnTo>
                    <a:lnTo>
                      <a:pt x="302" y="493"/>
                    </a:lnTo>
                    <a:lnTo>
                      <a:pt x="303" y="467"/>
                    </a:lnTo>
                    <a:close/>
                    <a:moveTo>
                      <a:pt x="391" y="467"/>
                    </a:moveTo>
                    <a:lnTo>
                      <a:pt x="452" y="467"/>
                    </a:lnTo>
                    <a:lnTo>
                      <a:pt x="455" y="493"/>
                    </a:lnTo>
                    <a:lnTo>
                      <a:pt x="392" y="493"/>
                    </a:lnTo>
                    <a:lnTo>
                      <a:pt x="391" y="467"/>
                    </a:lnTo>
                    <a:close/>
                    <a:moveTo>
                      <a:pt x="376" y="560"/>
                    </a:moveTo>
                    <a:cubicBezTo>
                      <a:pt x="378" y="564"/>
                      <a:pt x="379" y="569"/>
                      <a:pt x="381" y="573"/>
                    </a:cubicBezTo>
                    <a:lnTo>
                      <a:pt x="287" y="573"/>
                    </a:lnTo>
                    <a:cubicBezTo>
                      <a:pt x="288" y="569"/>
                      <a:pt x="290" y="564"/>
                      <a:pt x="292" y="560"/>
                    </a:cubicBezTo>
                    <a:cubicBezTo>
                      <a:pt x="320" y="560"/>
                      <a:pt x="348" y="560"/>
                      <a:pt x="376" y="560"/>
                    </a:cubicBezTo>
                    <a:close/>
                    <a:moveTo>
                      <a:pt x="27" y="600"/>
                    </a:moveTo>
                    <a:lnTo>
                      <a:pt x="641" y="600"/>
                    </a:lnTo>
                    <a:lnTo>
                      <a:pt x="641" y="613"/>
                    </a:lnTo>
                    <a:lnTo>
                      <a:pt x="27" y="613"/>
                    </a:lnTo>
                    <a:lnTo>
                      <a:pt x="27" y="60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50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520008" y="1445904"/>
                <a:ext cx="777677" cy="241008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b="1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이용자</a:t>
                </a:r>
                <a:endParaRPr lang="ko-KR" altLang="en-US" sz="500" b="1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3" name="직사각형 2"/>
            <p:cNvSpPr/>
            <p:nvPr/>
          </p:nvSpPr>
          <p:spPr>
            <a:xfrm>
              <a:off x="326152" y="1455420"/>
              <a:ext cx="502650" cy="16079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929" name="그룹 928"/>
            <p:cNvGrpSpPr/>
            <p:nvPr/>
          </p:nvGrpSpPr>
          <p:grpSpPr>
            <a:xfrm>
              <a:off x="347941" y="2548768"/>
              <a:ext cx="459071" cy="437111"/>
              <a:chOff x="520008" y="2559787"/>
              <a:chExt cx="777677" cy="703971"/>
            </a:xfrm>
          </p:grpSpPr>
          <p:sp>
            <p:nvSpPr>
              <p:cNvPr id="930" name="Smartphone"/>
              <p:cNvSpPr>
                <a:spLocks noChangeAspect="1" noEditPoints="1"/>
              </p:cNvSpPr>
              <p:nvPr/>
            </p:nvSpPr>
            <p:spPr bwMode="auto">
              <a:xfrm>
                <a:off x="756720" y="2559787"/>
                <a:ext cx="304255" cy="484418"/>
              </a:xfrm>
              <a:custGeom>
                <a:avLst/>
                <a:gdLst>
                  <a:gd name="T0" fmla="*/ 8 w 2245"/>
                  <a:gd name="T1" fmla="*/ 596 h 3638"/>
                  <a:gd name="T2" fmla="*/ 1873 w 2245"/>
                  <a:gd name="T3" fmla="*/ 3638 h 3638"/>
                  <a:gd name="T4" fmla="*/ 2242 w 2245"/>
                  <a:gd name="T5" fmla="*/ 1545 h 3638"/>
                  <a:gd name="T6" fmla="*/ 585 w 2245"/>
                  <a:gd name="T7" fmla="*/ 75 h 3638"/>
                  <a:gd name="T8" fmla="*/ 2172 w 2245"/>
                  <a:gd name="T9" fmla="*/ 2639 h 3638"/>
                  <a:gd name="T10" fmla="*/ 487 w 2245"/>
                  <a:gd name="T11" fmla="*/ 3514 h 3638"/>
                  <a:gd name="T12" fmla="*/ 352 w 2245"/>
                  <a:gd name="T13" fmla="*/ 3463 h 3638"/>
                  <a:gd name="T14" fmla="*/ 162 w 2245"/>
                  <a:gd name="T15" fmla="*/ 3467 h 3638"/>
                  <a:gd name="T16" fmla="*/ 86 w 2245"/>
                  <a:gd name="T17" fmla="*/ 3307 h 3638"/>
                  <a:gd name="T18" fmla="*/ 77 w 2245"/>
                  <a:gd name="T19" fmla="*/ 3159 h 3638"/>
                  <a:gd name="T20" fmla="*/ 161 w 2245"/>
                  <a:gd name="T21" fmla="*/ 2955 h 3638"/>
                  <a:gd name="T22" fmla="*/ 198 w 2245"/>
                  <a:gd name="T23" fmla="*/ 2820 h 3638"/>
                  <a:gd name="T24" fmla="*/ 155 w 2245"/>
                  <a:gd name="T25" fmla="*/ 2630 h 3638"/>
                  <a:gd name="T26" fmla="*/ 71 w 2245"/>
                  <a:gd name="T27" fmla="*/ 2552 h 3638"/>
                  <a:gd name="T28" fmla="*/ 70 w 2245"/>
                  <a:gd name="T29" fmla="*/ 2339 h 3638"/>
                  <a:gd name="T30" fmla="*/ 180 w 2245"/>
                  <a:gd name="T31" fmla="*/ 2137 h 3638"/>
                  <a:gd name="T32" fmla="*/ 141 w 2245"/>
                  <a:gd name="T33" fmla="*/ 1957 h 3638"/>
                  <a:gd name="T34" fmla="*/ 141 w 2245"/>
                  <a:gd name="T35" fmla="*/ 1835 h 3638"/>
                  <a:gd name="T36" fmla="*/ 75 w 2245"/>
                  <a:gd name="T37" fmla="*/ 1710 h 3638"/>
                  <a:gd name="T38" fmla="*/ 77 w 2245"/>
                  <a:gd name="T39" fmla="*/ 1478 h 3638"/>
                  <a:gd name="T40" fmla="*/ 170 w 2245"/>
                  <a:gd name="T41" fmla="*/ 1284 h 3638"/>
                  <a:gd name="T42" fmla="*/ 201 w 2245"/>
                  <a:gd name="T43" fmla="*/ 1072 h 3638"/>
                  <a:gd name="T44" fmla="*/ 78 w 2245"/>
                  <a:gd name="T45" fmla="*/ 1024 h 3638"/>
                  <a:gd name="T46" fmla="*/ 78 w 2245"/>
                  <a:gd name="T47" fmla="*/ 902 h 3638"/>
                  <a:gd name="T48" fmla="*/ 78 w 2245"/>
                  <a:gd name="T49" fmla="*/ 672 h 3638"/>
                  <a:gd name="T50" fmla="*/ 78 w 2245"/>
                  <a:gd name="T51" fmla="*/ 565 h 3638"/>
                  <a:gd name="T52" fmla="*/ 79 w 2245"/>
                  <a:gd name="T53" fmla="*/ 438 h 3638"/>
                  <a:gd name="T54" fmla="*/ 88 w 2245"/>
                  <a:gd name="T55" fmla="*/ 313 h 3638"/>
                  <a:gd name="T56" fmla="*/ 455 w 2245"/>
                  <a:gd name="T57" fmla="*/ 73 h 3638"/>
                  <a:gd name="T58" fmla="*/ 1145 w 2245"/>
                  <a:gd name="T59" fmla="*/ 101 h 3638"/>
                  <a:gd name="T60" fmla="*/ 284 w 2245"/>
                  <a:gd name="T61" fmla="*/ 266 h 3638"/>
                  <a:gd name="T62" fmla="*/ 1966 w 2245"/>
                  <a:gd name="T63" fmla="*/ 3022 h 3638"/>
                  <a:gd name="T64" fmla="*/ 1984 w 2245"/>
                  <a:gd name="T65" fmla="*/ 624 h 3638"/>
                  <a:gd name="T66" fmla="*/ 1950 w 2245"/>
                  <a:gd name="T67" fmla="*/ 300 h 3638"/>
                  <a:gd name="T68" fmla="*/ 301 w 2245"/>
                  <a:gd name="T69" fmla="*/ 300 h 3638"/>
                  <a:gd name="T70" fmla="*/ 1828 w 2245"/>
                  <a:gd name="T71" fmla="*/ 294 h 3638"/>
                  <a:gd name="T72" fmla="*/ 349 w 2245"/>
                  <a:gd name="T73" fmla="*/ 409 h 3638"/>
                  <a:gd name="T74" fmla="*/ 367 w 2245"/>
                  <a:gd name="T75" fmla="*/ 355 h 3638"/>
                  <a:gd name="T76" fmla="*/ 427 w 2245"/>
                  <a:gd name="T77" fmla="*/ 343 h 3638"/>
                  <a:gd name="T78" fmla="*/ 427 w 2245"/>
                  <a:gd name="T79" fmla="*/ 343 h 3638"/>
                  <a:gd name="T80" fmla="*/ 488 w 2245"/>
                  <a:gd name="T81" fmla="*/ 360 h 3638"/>
                  <a:gd name="T82" fmla="*/ 1097 w 2245"/>
                  <a:gd name="T83" fmla="*/ 2987 h 3638"/>
                  <a:gd name="T84" fmla="*/ 301 w 2245"/>
                  <a:gd name="T85" fmla="*/ 2779 h 3638"/>
                  <a:gd name="T86" fmla="*/ 1949 w 2245"/>
                  <a:gd name="T87" fmla="*/ 421 h 3638"/>
                  <a:gd name="T88" fmla="*/ 1834 w 2245"/>
                  <a:gd name="T89" fmla="*/ 2869 h 3638"/>
                  <a:gd name="T90" fmla="*/ 1851 w 2245"/>
                  <a:gd name="T91" fmla="*/ 2552 h 3638"/>
                  <a:gd name="T92" fmla="*/ 1819 w 2245"/>
                  <a:gd name="T93" fmla="*/ 2570 h 3638"/>
                  <a:gd name="T94" fmla="*/ 812 w 2245"/>
                  <a:gd name="T95" fmla="*/ 2623 h 3638"/>
                  <a:gd name="T96" fmla="*/ 450 w 2245"/>
                  <a:gd name="T97" fmla="*/ 2570 h 3638"/>
                  <a:gd name="T98" fmla="*/ 632 w 2245"/>
                  <a:gd name="T99" fmla="*/ 2584 h 3638"/>
                  <a:gd name="T100" fmla="*/ 632 w 2245"/>
                  <a:gd name="T101" fmla="*/ 2584 h 3638"/>
                  <a:gd name="T102" fmla="*/ 507 w 2245"/>
                  <a:gd name="T103" fmla="*/ 2669 h 3638"/>
                  <a:gd name="T104" fmla="*/ 674 w 2245"/>
                  <a:gd name="T105" fmla="*/ 2747 h 3638"/>
                  <a:gd name="T106" fmla="*/ 686 w 2245"/>
                  <a:gd name="T107" fmla="*/ 2612 h 3638"/>
                  <a:gd name="T108" fmla="*/ 703 w 2245"/>
                  <a:gd name="T109" fmla="*/ 2733 h 3638"/>
                  <a:gd name="T110" fmla="*/ 686 w 2245"/>
                  <a:gd name="T111" fmla="*/ 2671 h 3638"/>
                  <a:gd name="T112" fmla="*/ 578 w 2245"/>
                  <a:gd name="T113" fmla="*/ 2838 h 3638"/>
                  <a:gd name="T114" fmla="*/ 937 w 2245"/>
                  <a:gd name="T115" fmla="*/ 3289 h 3638"/>
                  <a:gd name="T116" fmla="*/ 1125 w 2245"/>
                  <a:gd name="T117" fmla="*/ 3101 h 3638"/>
                  <a:gd name="T118" fmla="*/ 1045 w 2245"/>
                  <a:gd name="T119" fmla="*/ 3191 h 3638"/>
                  <a:gd name="T120" fmla="*/ 1217 w 2245"/>
                  <a:gd name="T121" fmla="*/ 3381 h 3638"/>
                  <a:gd name="T122" fmla="*/ 1206 w 2245"/>
                  <a:gd name="T123" fmla="*/ 3191 h 3638"/>
                  <a:gd name="T124" fmla="*/ 1063 w 2245"/>
                  <a:gd name="T125" fmla="*/ 3351 h 3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45" h="3638">
                    <a:moveTo>
                      <a:pt x="1810" y="2"/>
                    </a:moveTo>
                    <a:cubicBezTo>
                      <a:pt x="1754" y="2"/>
                      <a:pt x="1697" y="5"/>
                      <a:pt x="1644" y="5"/>
                    </a:cubicBezTo>
                    <a:cubicBezTo>
                      <a:pt x="1232" y="5"/>
                      <a:pt x="820" y="0"/>
                      <a:pt x="409" y="5"/>
                    </a:cubicBezTo>
                    <a:cubicBezTo>
                      <a:pt x="201" y="8"/>
                      <a:pt x="24" y="137"/>
                      <a:pt x="9" y="356"/>
                    </a:cubicBezTo>
                    <a:cubicBezTo>
                      <a:pt x="4" y="436"/>
                      <a:pt x="8" y="516"/>
                      <a:pt x="8" y="596"/>
                    </a:cubicBezTo>
                    <a:lnTo>
                      <a:pt x="8" y="3132"/>
                    </a:lnTo>
                    <a:cubicBezTo>
                      <a:pt x="8" y="3243"/>
                      <a:pt x="0" y="3355"/>
                      <a:pt x="59" y="3455"/>
                    </a:cubicBezTo>
                    <a:cubicBezTo>
                      <a:pt x="153" y="3615"/>
                      <a:pt x="313" y="3638"/>
                      <a:pt x="480" y="3638"/>
                    </a:cubicBezTo>
                    <a:lnTo>
                      <a:pt x="1762" y="3638"/>
                    </a:lnTo>
                    <a:lnTo>
                      <a:pt x="1873" y="3638"/>
                    </a:lnTo>
                    <a:cubicBezTo>
                      <a:pt x="1876" y="3638"/>
                      <a:pt x="1878" y="3638"/>
                      <a:pt x="1881" y="3637"/>
                    </a:cubicBezTo>
                    <a:lnTo>
                      <a:pt x="1881" y="3637"/>
                    </a:lnTo>
                    <a:cubicBezTo>
                      <a:pt x="2091" y="3622"/>
                      <a:pt x="2236" y="3467"/>
                      <a:pt x="2242" y="3257"/>
                    </a:cubicBezTo>
                    <a:cubicBezTo>
                      <a:pt x="2245" y="3147"/>
                      <a:pt x="2242" y="3036"/>
                      <a:pt x="2242" y="2926"/>
                    </a:cubicBezTo>
                    <a:lnTo>
                      <a:pt x="2242" y="1545"/>
                    </a:lnTo>
                    <a:lnTo>
                      <a:pt x="2242" y="435"/>
                    </a:lnTo>
                    <a:cubicBezTo>
                      <a:pt x="2242" y="288"/>
                      <a:pt x="2205" y="151"/>
                      <a:pt x="2073" y="65"/>
                    </a:cubicBezTo>
                    <a:cubicBezTo>
                      <a:pt x="1994" y="14"/>
                      <a:pt x="1903" y="3"/>
                      <a:pt x="1810" y="2"/>
                    </a:cubicBezTo>
                    <a:close/>
                    <a:moveTo>
                      <a:pt x="455" y="73"/>
                    </a:moveTo>
                    <a:cubicBezTo>
                      <a:pt x="499" y="73"/>
                      <a:pt x="543" y="75"/>
                      <a:pt x="585" y="75"/>
                    </a:cubicBezTo>
                    <a:lnTo>
                      <a:pt x="1222" y="75"/>
                    </a:lnTo>
                    <a:lnTo>
                      <a:pt x="1784" y="75"/>
                    </a:lnTo>
                    <a:cubicBezTo>
                      <a:pt x="1980" y="75"/>
                      <a:pt x="2161" y="146"/>
                      <a:pt x="2172" y="377"/>
                    </a:cubicBezTo>
                    <a:cubicBezTo>
                      <a:pt x="2185" y="633"/>
                      <a:pt x="2172" y="893"/>
                      <a:pt x="2172" y="1149"/>
                    </a:cubicBezTo>
                    <a:lnTo>
                      <a:pt x="2172" y="2639"/>
                    </a:lnTo>
                    <a:lnTo>
                      <a:pt x="2172" y="3151"/>
                    </a:lnTo>
                    <a:cubicBezTo>
                      <a:pt x="2172" y="3351"/>
                      <a:pt x="2123" y="3555"/>
                      <a:pt x="1873" y="3569"/>
                    </a:cubicBezTo>
                    <a:lnTo>
                      <a:pt x="867" y="3569"/>
                    </a:lnTo>
                    <a:cubicBezTo>
                      <a:pt x="715" y="3569"/>
                      <a:pt x="562" y="3573"/>
                      <a:pt x="410" y="3569"/>
                    </a:cubicBezTo>
                    <a:cubicBezTo>
                      <a:pt x="436" y="3550"/>
                      <a:pt x="462" y="3532"/>
                      <a:pt x="487" y="3514"/>
                    </a:cubicBezTo>
                    <a:cubicBezTo>
                      <a:pt x="505" y="3501"/>
                      <a:pt x="488" y="3470"/>
                      <a:pt x="469" y="3484"/>
                    </a:cubicBezTo>
                    <a:cubicBezTo>
                      <a:pt x="432" y="3511"/>
                      <a:pt x="394" y="3537"/>
                      <a:pt x="356" y="3564"/>
                    </a:cubicBezTo>
                    <a:cubicBezTo>
                      <a:pt x="334" y="3561"/>
                      <a:pt x="313" y="3557"/>
                      <a:pt x="293" y="3550"/>
                    </a:cubicBezTo>
                    <a:cubicBezTo>
                      <a:pt x="318" y="3531"/>
                      <a:pt x="344" y="3512"/>
                      <a:pt x="369" y="3493"/>
                    </a:cubicBezTo>
                    <a:cubicBezTo>
                      <a:pt x="386" y="3479"/>
                      <a:pt x="369" y="3449"/>
                      <a:pt x="352" y="3463"/>
                    </a:cubicBezTo>
                    <a:lnTo>
                      <a:pt x="256" y="3536"/>
                    </a:lnTo>
                    <a:cubicBezTo>
                      <a:pt x="230" y="3524"/>
                      <a:pt x="207" y="3510"/>
                      <a:pt x="187" y="3492"/>
                    </a:cubicBezTo>
                    <a:cubicBezTo>
                      <a:pt x="256" y="3451"/>
                      <a:pt x="325" y="3411"/>
                      <a:pt x="394" y="3369"/>
                    </a:cubicBezTo>
                    <a:cubicBezTo>
                      <a:pt x="413" y="3358"/>
                      <a:pt x="396" y="3327"/>
                      <a:pt x="377" y="3339"/>
                    </a:cubicBezTo>
                    <a:lnTo>
                      <a:pt x="162" y="3467"/>
                    </a:lnTo>
                    <a:cubicBezTo>
                      <a:pt x="146" y="3450"/>
                      <a:pt x="133" y="3432"/>
                      <a:pt x="122" y="3411"/>
                    </a:cubicBezTo>
                    <a:cubicBezTo>
                      <a:pt x="182" y="3375"/>
                      <a:pt x="242" y="3339"/>
                      <a:pt x="301" y="3303"/>
                    </a:cubicBezTo>
                    <a:cubicBezTo>
                      <a:pt x="321" y="3291"/>
                      <a:pt x="303" y="3261"/>
                      <a:pt x="284" y="3273"/>
                    </a:cubicBezTo>
                    <a:cubicBezTo>
                      <a:pt x="225" y="3308"/>
                      <a:pt x="166" y="3344"/>
                      <a:pt x="107" y="3380"/>
                    </a:cubicBezTo>
                    <a:cubicBezTo>
                      <a:pt x="98" y="3357"/>
                      <a:pt x="91" y="3333"/>
                      <a:pt x="86" y="3307"/>
                    </a:cubicBezTo>
                    <a:cubicBezTo>
                      <a:pt x="130" y="3271"/>
                      <a:pt x="175" y="3236"/>
                      <a:pt x="219" y="3200"/>
                    </a:cubicBezTo>
                    <a:cubicBezTo>
                      <a:pt x="237" y="3186"/>
                      <a:pt x="212" y="3162"/>
                      <a:pt x="195" y="3176"/>
                    </a:cubicBezTo>
                    <a:cubicBezTo>
                      <a:pt x="157" y="3206"/>
                      <a:pt x="118" y="3237"/>
                      <a:pt x="80" y="3267"/>
                    </a:cubicBezTo>
                    <a:cubicBezTo>
                      <a:pt x="79" y="3257"/>
                      <a:pt x="78" y="3246"/>
                      <a:pt x="78" y="3235"/>
                    </a:cubicBezTo>
                    <a:cubicBezTo>
                      <a:pt x="77" y="3210"/>
                      <a:pt x="77" y="3184"/>
                      <a:pt x="77" y="3159"/>
                    </a:cubicBezTo>
                    <a:cubicBezTo>
                      <a:pt x="109" y="3135"/>
                      <a:pt x="141" y="3112"/>
                      <a:pt x="173" y="3088"/>
                    </a:cubicBezTo>
                    <a:cubicBezTo>
                      <a:pt x="191" y="3075"/>
                      <a:pt x="174" y="3045"/>
                      <a:pt x="156" y="3058"/>
                    </a:cubicBezTo>
                    <a:cubicBezTo>
                      <a:pt x="129" y="3078"/>
                      <a:pt x="103" y="3097"/>
                      <a:pt x="76" y="3116"/>
                    </a:cubicBezTo>
                    <a:cubicBezTo>
                      <a:pt x="75" y="3080"/>
                      <a:pt x="74" y="3044"/>
                      <a:pt x="74" y="3008"/>
                    </a:cubicBezTo>
                    <a:cubicBezTo>
                      <a:pt x="103" y="2990"/>
                      <a:pt x="132" y="2973"/>
                      <a:pt x="161" y="2955"/>
                    </a:cubicBezTo>
                    <a:cubicBezTo>
                      <a:pt x="180" y="2944"/>
                      <a:pt x="162" y="2914"/>
                      <a:pt x="143" y="2925"/>
                    </a:cubicBezTo>
                    <a:cubicBezTo>
                      <a:pt x="120" y="2939"/>
                      <a:pt x="96" y="2953"/>
                      <a:pt x="73" y="2967"/>
                    </a:cubicBezTo>
                    <a:cubicBezTo>
                      <a:pt x="73" y="2943"/>
                      <a:pt x="73" y="2919"/>
                      <a:pt x="72" y="2894"/>
                    </a:cubicBezTo>
                    <a:cubicBezTo>
                      <a:pt x="75" y="2894"/>
                      <a:pt x="77" y="2894"/>
                      <a:pt x="80" y="2892"/>
                    </a:cubicBezTo>
                    <a:cubicBezTo>
                      <a:pt x="119" y="2868"/>
                      <a:pt x="159" y="2844"/>
                      <a:pt x="198" y="2820"/>
                    </a:cubicBezTo>
                    <a:cubicBezTo>
                      <a:pt x="217" y="2808"/>
                      <a:pt x="200" y="2778"/>
                      <a:pt x="181" y="2790"/>
                    </a:cubicBezTo>
                    <a:cubicBezTo>
                      <a:pt x="145" y="2812"/>
                      <a:pt x="108" y="2834"/>
                      <a:pt x="72" y="2856"/>
                    </a:cubicBezTo>
                    <a:cubicBezTo>
                      <a:pt x="72" y="2816"/>
                      <a:pt x="72" y="2776"/>
                      <a:pt x="72" y="2735"/>
                    </a:cubicBezTo>
                    <a:cubicBezTo>
                      <a:pt x="105" y="2710"/>
                      <a:pt x="139" y="2685"/>
                      <a:pt x="172" y="2660"/>
                    </a:cubicBezTo>
                    <a:cubicBezTo>
                      <a:pt x="190" y="2647"/>
                      <a:pt x="173" y="2617"/>
                      <a:pt x="155" y="2630"/>
                    </a:cubicBezTo>
                    <a:cubicBezTo>
                      <a:pt x="127" y="2651"/>
                      <a:pt x="99" y="2672"/>
                      <a:pt x="71" y="2693"/>
                    </a:cubicBezTo>
                    <a:cubicBezTo>
                      <a:pt x="71" y="2661"/>
                      <a:pt x="71" y="2628"/>
                      <a:pt x="71" y="2596"/>
                    </a:cubicBezTo>
                    <a:cubicBezTo>
                      <a:pt x="96" y="2577"/>
                      <a:pt x="120" y="2559"/>
                      <a:pt x="145" y="2541"/>
                    </a:cubicBezTo>
                    <a:cubicBezTo>
                      <a:pt x="163" y="2527"/>
                      <a:pt x="144" y="2497"/>
                      <a:pt x="127" y="2511"/>
                    </a:cubicBezTo>
                    <a:cubicBezTo>
                      <a:pt x="108" y="2525"/>
                      <a:pt x="90" y="2538"/>
                      <a:pt x="71" y="2552"/>
                    </a:cubicBezTo>
                    <a:cubicBezTo>
                      <a:pt x="71" y="2524"/>
                      <a:pt x="70" y="2495"/>
                      <a:pt x="70" y="2467"/>
                    </a:cubicBezTo>
                    <a:cubicBezTo>
                      <a:pt x="109" y="2442"/>
                      <a:pt x="147" y="2418"/>
                      <a:pt x="186" y="2394"/>
                    </a:cubicBezTo>
                    <a:cubicBezTo>
                      <a:pt x="205" y="2382"/>
                      <a:pt x="187" y="2351"/>
                      <a:pt x="168" y="2363"/>
                    </a:cubicBezTo>
                    <a:lnTo>
                      <a:pt x="70" y="2426"/>
                    </a:lnTo>
                    <a:lnTo>
                      <a:pt x="70" y="2339"/>
                    </a:lnTo>
                    <a:cubicBezTo>
                      <a:pt x="95" y="2325"/>
                      <a:pt x="120" y="2311"/>
                      <a:pt x="145" y="2298"/>
                    </a:cubicBezTo>
                    <a:cubicBezTo>
                      <a:pt x="164" y="2287"/>
                      <a:pt x="147" y="2257"/>
                      <a:pt x="127" y="2268"/>
                    </a:cubicBezTo>
                    <a:cubicBezTo>
                      <a:pt x="109" y="2278"/>
                      <a:pt x="90" y="2289"/>
                      <a:pt x="71" y="2299"/>
                    </a:cubicBezTo>
                    <a:cubicBezTo>
                      <a:pt x="71" y="2269"/>
                      <a:pt x="71" y="2238"/>
                      <a:pt x="71" y="2208"/>
                    </a:cubicBezTo>
                    <a:cubicBezTo>
                      <a:pt x="107" y="2184"/>
                      <a:pt x="143" y="2161"/>
                      <a:pt x="180" y="2137"/>
                    </a:cubicBezTo>
                    <a:cubicBezTo>
                      <a:pt x="198" y="2125"/>
                      <a:pt x="181" y="2095"/>
                      <a:pt x="162" y="2107"/>
                    </a:cubicBezTo>
                    <a:cubicBezTo>
                      <a:pt x="132" y="2127"/>
                      <a:pt x="102" y="2147"/>
                      <a:pt x="72" y="2167"/>
                    </a:cubicBezTo>
                    <a:cubicBezTo>
                      <a:pt x="72" y="2128"/>
                      <a:pt x="72" y="2090"/>
                      <a:pt x="72" y="2051"/>
                    </a:cubicBezTo>
                    <a:cubicBezTo>
                      <a:pt x="101" y="2030"/>
                      <a:pt x="129" y="2008"/>
                      <a:pt x="158" y="1987"/>
                    </a:cubicBezTo>
                    <a:cubicBezTo>
                      <a:pt x="176" y="1974"/>
                      <a:pt x="159" y="1944"/>
                      <a:pt x="141" y="1957"/>
                    </a:cubicBezTo>
                    <a:cubicBezTo>
                      <a:pt x="118" y="1974"/>
                      <a:pt x="95" y="1991"/>
                      <a:pt x="72" y="2008"/>
                    </a:cubicBezTo>
                    <a:cubicBezTo>
                      <a:pt x="73" y="1976"/>
                      <a:pt x="73" y="1944"/>
                      <a:pt x="73" y="1912"/>
                    </a:cubicBezTo>
                    <a:cubicBezTo>
                      <a:pt x="76" y="1912"/>
                      <a:pt x="78" y="1911"/>
                      <a:pt x="81" y="1909"/>
                    </a:cubicBezTo>
                    <a:lnTo>
                      <a:pt x="158" y="1865"/>
                    </a:lnTo>
                    <a:cubicBezTo>
                      <a:pt x="177" y="1854"/>
                      <a:pt x="160" y="1824"/>
                      <a:pt x="141" y="1835"/>
                    </a:cubicBezTo>
                    <a:lnTo>
                      <a:pt x="74" y="1874"/>
                    </a:lnTo>
                    <a:cubicBezTo>
                      <a:pt x="74" y="1833"/>
                      <a:pt x="74" y="1792"/>
                      <a:pt x="75" y="1751"/>
                    </a:cubicBezTo>
                    <a:cubicBezTo>
                      <a:pt x="97" y="1737"/>
                      <a:pt x="120" y="1722"/>
                      <a:pt x="142" y="1707"/>
                    </a:cubicBezTo>
                    <a:cubicBezTo>
                      <a:pt x="161" y="1695"/>
                      <a:pt x="144" y="1665"/>
                      <a:pt x="125" y="1678"/>
                    </a:cubicBezTo>
                    <a:cubicBezTo>
                      <a:pt x="108" y="1688"/>
                      <a:pt x="91" y="1699"/>
                      <a:pt x="75" y="1710"/>
                    </a:cubicBezTo>
                    <a:cubicBezTo>
                      <a:pt x="75" y="1675"/>
                      <a:pt x="76" y="1640"/>
                      <a:pt x="76" y="1605"/>
                    </a:cubicBezTo>
                    <a:cubicBezTo>
                      <a:pt x="114" y="1581"/>
                      <a:pt x="152" y="1556"/>
                      <a:pt x="190" y="1532"/>
                    </a:cubicBezTo>
                    <a:cubicBezTo>
                      <a:pt x="209" y="1520"/>
                      <a:pt x="191" y="1490"/>
                      <a:pt x="172" y="1502"/>
                    </a:cubicBezTo>
                    <a:cubicBezTo>
                      <a:pt x="140" y="1523"/>
                      <a:pt x="108" y="1543"/>
                      <a:pt x="76" y="1564"/>
                    </a:cubicBezTo>
                    <a:cubicBezTo>
                      <a:pt x="76" y="1535"/>
                      <a:pt x="76" y="1507"/>
                      <a:pt x="77" y="1478"/>
                    </a:cubicBezTo>
                    <a:cubicBezTo>
                      <a:pt x="112" y="1456"/>
                      <a:pt x="146" y="1434"/>
                      <a:pt x="181" y="1412"/>
                    </a:cubicBezTo>
                    <a:cubicBezTo>
                      <a:pt x="200" y="1401"/>
                      <a:pt x="183" y="1371"/>
                      <a:pt x="164" y="1382"/>
                    </a:cubicBezTo>
                    <a:cubicBezTo>
                      <a:pt x="135" y="1401"/>
                      <a:pt x="106" y="1419"/>
                      <a:pt x="77" y="1437"/>
                    </a:cubicBezTo>
                    <a:cubicBezTo>
                      <a:pt x="77" y="1404"/>
                      <a:pt x="77" y="1372"/>
                      <a:pt x="77" y="1339"/>
                    </a:cubicBezTo>
                    <a:cubicBezTo>
                      <a:pt x="108" y="1321"/>
                      <a:pt x="139" y="1302"/>
                      <a:pt x="170" y="1284"/>
                    </a:cubicBezTo>
                    <a:cubicBezTo>
                      <a:pt x="189" y="1272"/>
                      <a:pt x="172" y="1242"/>
                      <a:pt x="152" y="1254"/>
                    </a:cubicBezTo>
                    <a:cubicBezTo>
                      <a:pt x="127" y="1269"/>
                      <a:pt x="102" y="1284"/>
                      <a:pt x="77" y="1299"/>
                    </a:cubicBezTo>
                    <a:cubicBezTo>
                      <a:pt x="78" y="1264"/>
                      <a:pt x="77" y="1229"/>
                      <a:pt x="77" y="1194"/>
                    </a:cubicBezTo>
                    <a:cubicBezTo>
                      <a:pt x="124" y="1163"/>
                      <a:pt x="172" y="1133"/>
                      <a:pt x="219" y="1102"/>
                    </a:cubicBezTo>
                    <a:cubicBezTo>
                      <a:pt x="237" y="1090"/>
                      <a:pt x="220" y="1060"/>
                      <a:pt x="201" y="1072"/>
                    </a:cubicBezTo>
                    <a:cubicBezTo>
                      <a:pt x="160" y="1099"/>
                      <a:pt x="119" y="1125"/>
                      <a:pt x="77" y="1152"/>
                    </a:cubicBezTo>
                    <a:cubicBezTo>
                      <a:pt x="77" y="1123"/>
                      <a:pt x="78" y="1094"/>
                      <a:pt x="78" y="1064"/>
                    </a:cubicBezTo>
                    <a:cubicBezTo>
                      <a:pt x="106" y="1048"/>
                      <a:pt x="134" y="1031"/>
                      <a:pt x="162" y="1015"/>
                    </a:cubicBezTo>
                    <a:cubicBezTo>
                      <a:pt x="182" y="1004"/>
                      <a:pt x="164" y="974"/>
                      <a:pt x="145" y="985"/>
                    </a:cubicBezTo>
                    <a:cubicBezTo>
                      <a:pt x="123" y="998"/>
                      <a:pt x="100" y="1011"/>
                      <a:pt x="78" y="1024"/>
                    </a:cubicBezTo>
                    <a:lnTo>
                      <a:pt x="78" y="1004"/>
                    </a:lnTo>
                    <a:lnTo>
                      <a:pt x="78" y="942"/>
                    </a:lnTo>
                    <a:lnTo>
                      <a:pt x="233" y="851"/>
                    </a:lnTo>
                    <a:cubicBezTo>
                      <a:pt x="253" y="839"/>
                      <a:pt x="235" y="809"/>
                      <a:pt x="216" y="821"/>
                    </a:cubicBezTo>
                    <a:lnTo>
                      <a:pt x="78" y="902"/>
                    </a:lnTo>
                    <a:lnTo>
                      <a:pt x="78" y="845"/>
                    </a:lnTo>
                    <a:cubicBezTo>
                      <a:pt x="96" y="835"/>
                      <a:pt x="114" y="824"/>
                      <a:pt x="132" y="813"/>
                    </a:cubicBezTo>
                    <a:cubicBezTo>
                      <a:pt x="152" y="802"/>
                      <a:pt x="134" y="772"/>
                      <a:pt x="115" y="783"/>
                    </a:cubicBezTo>
                    <a:cubicBezTo>
                      <a:pt x="103" y="790"/>
                      <a:pt x="90" y="798"/>
                      <a:pt x="78" y="805"/>
                    </a:cubicBezTo>
                    <a:lnTo>
                      <a:pt x="78" y="672"/>
                    </a:lnTo>
                    <a:cubicBezTo>
                      <a:pt x="79" y="671"/>
                      <a:pt x="80" y="671"/>
                      <a:pt x="81" y="670"/>
                    </a:cubicBezTo>
                    <a:cubicBezTo>
                      <a:pt x="118" y="649"/>
                      <a:pt x="156" y="628"/>
                      <a:pt x="193" y="607"/>
                    </a:cubicBezTo>
                    <a:cubicBezTo>
                      <a:pt x="212" y="596"/>
                      <a:pt x="194" y="566"/>
                      <a:pt x="175" y="577"/>
                    </a:cubicBezTo>
                    <a:cubicBezTo>
                      <a:pt x="142" y="596"/>
                      <a:pt x="110" y="614"/>
                      <a:pt x="78" y="632"/>
                    </a:cubicBezTo>
                    <a:lnTo>
                      <a:pt x="78" y="565"/>
                    </a:lnTo>
                    <a:cubicBezTo>
                      <a:pt x="108" y="550"/>
                      <a:pt x="139" y="536"/>
                      <a:pt x="169" y="522"/>
                    </a:cubicBezTo>
                    <a:cubicBezTo>
                      <a:pt x="189" y="512"/>
                      <a:pt x="172" y="481"/>
                      <a:pt x="152" y="491"/>
                    </a:cubicBezTo>
                    <a:cubicBezTo>
                      <a:pt x="127" y="503"/>
                      <a:pt x="103" y="515"/>
                      <a:pt x="78" y="526"/>
                    </a:cubicBezTo>
                    <a:cubicBezTo>
                      <a:pt x="78" y="498"/>
                      <a:pt x="77" y="469"/>
                      <a:pt x="77" y="439"/>
                    </a:cubicBezTo>
                    <a:cubicBezTo>
                      <a:pt x="78" y="439"/>
                      <a:pt x="78" y="439"/>
                      <a:pt x="79" y="438"/>
                    </a:cubicBezTo>
                    <a:cubicBezTo>
                      <a:pt x="111" y="419"/>
                      <a:pt x="143" y="400"/>
                      <a:pt x="175" y="380"/>
                    </a:cubicBezTo>
                    <a:cubicBezTo>
                      <a:pt x="194" y="369"/>
                      <a:pt x="176" y="339"/>
                      <a:pt x="157" y="350"/>
                    </a:cubicBezTo>
                    <a:lnTo>
                      <a:pt x="77" y="399"/>
                    </a:lnTo>
                    <a:cubicBezTo>
                      <a:pt x="78" y="370"/>
                      <a:pt x="81" y="342"/>
                      <a:pt x="86" y="314"/>
                    </a:cubicBezTo>
                    <a:cubicBezTo>
                      <a:pt x="87" y="314"/>
                      <a:pt x="87" y="314"/>
                      <a:pt x="88" y="313"/>
                    </a:cubicBezTo>
                    <a:lnTo>
                      <a:pt x="188" y="265"/>
                    </a:lnTo>
                    <a:cubicBezTo>
                      <a:pt x="208" y="256"/>
                      <a:pt x="190" y="226"/>
                      <a:pt x="170" y="235"/>
                    </a:cubicBezTo>
                    <a:lnTo>
                      <a:pt x="97" y="270"/>
                    </a:lnTo>
                    <a:cubicBezTo>
                      <a:pt x="103" y="254"/>
                      <a:pt x="110" y="238"/>
                      <a:pt x="119" y="223"/>
                    </a:cubicBezTo>
                    <a:cubicBezTo>
                      <a:pt x="196" y="92"/>
                      <a:pt x="324" y="74"/>
                      <a:pt x="455" y="73"/>
                    </a:cubicBezTo>
                    <a:close/>
                    <a:moveTo>
                      <a:pt x="1145" y="101"/>
                    </a:moveTo>
                    <a:cubicBezTo>
                      <a:pt x="1116" y="101"/>
                      <a:pt x="1093" y="125"/>
                      <a:pt x="1093" y="153"/>
                    </a:cubicBezTo>
                    <a:cubicBezTo>
                      <a:pt x="1092" y="181"/>
                      <a:pt x="1115" y="204"/>
                      <a:pt x="1143" y="206"/>
                    </a:cubicBezTo>
                    <a:cubicBezTo>
                      <a:pt x="1173" y="207"/>
                      <a:pt x="1196" y="182"/>
                      <a:pt x="1197" y="153"/>
                    </a:cubicBezTo>
                    <a:cubicBezTo>
                      <a:pt x="1196" y="125"/>
                      <a:pt x="1174" y="101"/>
                      <a:pt x="1145" y="101"/>
                    </a:cubicBezTo>
                    <a:close/>
                    <a:moveTo>
                      <a:pt x="1144" y="137"/>
                    </a:moveTo>
                    <a:cubicBezTo>
                      <a:pt x="1153" y="137"/>
                      <a:pt x="1162" y="142"/>
                      <a:pt x="1162" y="153"/>
                    </a:cubicBezTo>
                    <a:cubicBezTo>
                      <a:pt x="1161" y="176"/>
                      <a:pt x="1128" y="176"/>
                      <a:pt x="1128" y="153"/>
                    </a:cubicBezTo>
                    <a:cubicBezTo>
                      <a:pt x="1128" y="142"/>
                      <a:pt x="1136" y="137"/>
                      <a:pt x="1144" y="137"/>
                    </a:cubicBezTo>
                    <a:close/>
                    <a:moveTo>
                      <a:pt x="284" y="266"/>
                    </a:moveTo>
                    <a:cubicBezTo>
                      <a:pt x="275" y="266"/>
                      <a:pt x="267" y="274"/>
                      <a:pt x="267" y="284"/>
                    </a:cubicBezTo>
                    <a:lnTo>
                      <a:pt x="267" y="2664"/>
                    </a:lnTo>
                    <a:lnTo>
                      <a:pt x="267" y="3005"/>
                    </a:lnTo>
                    <a:cubicBezTo>
                      <a:pt x="267" y="3014"/>
                      <a:pt x="275" y="3022"/>
                      <a:pt x="284" y="3022"/>
                    </a:cubicBezTo>
                    <a:lnTo>
                      <a:pt x="1966" y="3022"/>
                    </a:lnTo>
                    <a:cubicBezTo>
                      <a:pt x="1971" y="3022"/>
                      <a:pt x="1975" y="3020"/>
                      <a:pt x="1978" y="3017"/>
                    </a:cubicBezTo>
                    <a:lnTo>
                      <a:pt x="1979" y="3017"/>
                    </a:lnTo>
                    <a:cubicBezTo>
                      <a:pt x="1980" y="3015"/>
                      <a:pt x="1981" y="3013"/>
                      <a:pt x="1982" y="3011"/>
                    </a:cubicBezTo>
                    <a:cubicBezTo>
                      <a:pt x="1982" y="3009"/>
                      <a:pt x="1984" y="3007"/>
                      <a:pt x="1984" y="3005"/>
                    </a:cubicBezTo>
                    <a:lnTo>
                      <a:pt x="1984" y="624"/>
                    </a:lnTo>
                    <a:lnTo>
                      <a:pt x="1984" y="284"/>
                    </a:lnTo>
                    <a:cubicBezTo>
                      <a:pt x="1984" y="274"/>
                      <a:pt x="1975" y="266"/>
                      <a:pt x="1966" y="266"/>
                    </a:cubicBezTo>
                    <a:lnTo>
                      <a:pt x="284" y="266"/>
                    </a:lnTo>
                    <a:close/>
                    <a:moveTo>
                      <a:pt x="1828" y="294"/>
                    </a:moveTo>
                    <a:cubicBezTo>
                      <a:pt x="1870" y="294"/>
                      <a:pt x="1911" y="295"/>
                      <a:pt x="1950" y="300"/>
                    </a:cubicBezTo>
                    <a:cubicBezTo>
                      <a:pt x="1950" y="303"/>
                      <a:pt x="1949" y="303"/>
                      <a:pt x="1949" y="307"/>
                    </a:cubicBezTo>
                    <a:cubicBezTo>
                      <a:pt x="1945" y="334"/>
                      <a:pt x="1947" y="364"/>
                      <a:pt x="1948" y="394"/>
                    </a:cubicBezTo>
                    <a:cubicBezTo>
                      <a:pt x="1945" y="391"/>
                      <a:pt x="1942" y="390"/>
                      <a:pt x="1938" y="390"/>
                    </a:cubicBezTo>
                    <a:cubicBezTo>
                      <a:pt x="1390" y="401"/>
                      <a:pt x="843" y="413"/>
                      <a:pt x="296" y="425"/>
                    </a:cubicBezTo>
                    <a:cubicBezTo>
                      <a:pt x="297" y="383"/>
                      <a:pt x="299" y="342"/>
                      <a:pt x="301" y="300"/>
                    </a:cubicBezTo>
                    <a:cubicBezTo>
                      <a:pt x="303" y="301"/>
                      <a:pt x="303" y="301"/>
                      <a:pt x="305" y="301"/>
                    </a:cubicBezTo>
                    <a:cubicBezTo>
                      <a:pt x="354" y="304"/>
                      <a:pt x="406" y="301"/>
                      <a:pt x="455" y="301"/>
                    </a:cubicBezTo>
                    <a:lnTo>
                      <a:pt x="1001" y="301"/>
                    </a:lnTo>
                    <a:lnTo>
                      <a:pt x="1610" y="301"/>
                    </a:lnTo>
                    <a:cubicBezTo>
                      <a:pt x="1680" y="301"/>
                      <a:pt x="1754" y="295"/>
                      <a:pt x="1828" y="294"/>
                    </a:cubicBezTo>
                    <a:close/>
                    <a:moveTo>
                      <a:pt x="340" y="324"/>
                    </a:moveTo>
                    <a:cubicBezTo>
                      <a:pt x="337" y="324"/>
                      <a:pt x="335" y="324"/>
                      <a:pt x="333" y="325"/>
                    </a:cubicBezTo>
                    <a:cubicBezTo>
                      <a:pt x="323" y="327"/>
                      <a:pt x="320" y="337"/>
                      <a:pt x="321" y="346"/>
                    </a:cubicBezTo>
                    <a:cubicBezTo>
                      <a:pt x="323" y="363"/>
                      <a:pt x="326" y="380"/>
                      <a:pt x="328" y="397"/>
                    </a:cubicBezTo>
                    <a:cubicBezTo>
                      <a:pt x="329" y="406"/>
                      <a:pt x="341" y="411"/>
                      <a:pt x="349" y="409"/>
                    </a:cubicBezTo>
                    <a:cubicBezTo>
                      <a:pt x="360" y="406"/>
                      <a:pt x="363" y="397"/>
                      <a:pt x="361" y="388"/>
                    </a:cubicBezTo>
                    <a:cubicBezTo>
                      <a:pt x="359" y="371"/>
                      <a:pt x="357" y="353"/>
                      <a:pt x="354" y="336"/>
                    </a:cubicBezTo>
                    <a:cubicBezTo>
                      <a:pt x="353" y="329"/>
                      <a:pt x="347" y="325"/>
                      <a:pt x="340" y="324"/>
                    </a:cubicBezTo>
                    <a:close/>
                    <a:moveTo>
                      <a:pt x="387" y="334"/>
                    </a:moveTo>
                    <a:cubicBezTo>
                      <a:pt x="377" y="333"/>
                      <a:pt x="364" y="342"/>
                      <a:pt x="367" y="355"/>
                    </a:cubicBezTo>
                    <a:cubicBezTo>
                      <a:pt x="369" y="367"/>
                      <a:pt x="371" y="378"/>
                      <a:pt x="373" y="390"/>
                    </a:cubicBezTo>
                    <a:cubicBezTo>
                      <a:pt x="377" y="412"/>
                      <a:pt x="410" y="403"/>
                      <a:pt x="407" y="381"/>
                    </a:cubicBezTo>
                    <a:cubicBezTo>
                      <a:pt x="404" y="369"/>
                      <a:pt x="403" y="358"/>
                      <a:pt x="401" y="346"/>
                    </a:cubicBezTo>
                    <a:cubicBezTo>
                      <a:pt x="400" y="338"/>
                      <a:pt x="393" y="334"/>
                      <a:pt x="387" y="334"/>
                    </a:cubicBezTo>
                    <a:close/>
                    <a:moveTo>
                      <a:pt x="427" y="343"/>
                    </a:moveTo>
                    <a:cubicBezTo>
                      <a:pt x="417" y="342"/>
                      <a:pt x="405" y="351"/>
                      <a:pt x="409" y="364"/>
                    </a:cubicBezTo>
                    <a:cubicBezTo>
                      <a:pt x="411" y="373"/>
                      <a:pt x="413" y="382"/>
                      <a:pt x="416" y="390"/>
                    </a:cubicBezTo>
                    <a:cubicBezTo>
                      <a:pt x="422" y="412"/>
                      <a:pt x="456" y="403"/>
                      <a:pt x="450" y="381"/>
                    </a:cubicBezTo>
                    <a:cubicBezTo>
                      <a:pt x="447" y="372"/>
                      <a:pt x="445" y="364"/>
                      <a:pt x="443" y="355"/>
                    </a:cubicBezTo>
                    <a:cubicBezTo>
                      <a:pt x="440" y="347"/>
                      <a:pt x="434" y="343"/>
                      <a:pt x="427" y="343"/>
                    </a:cubicBezTo>
                    <a:close/>
                    <a:moveTo>
                      <a:pt x="475" y="348"/>
                    </a:moveTo>
                    <a:cubicBezTo>
                      <a:pt x="464" y="347"/>
                      <a:pt x="452" y="355"/>
                      <a:pt x="455" y="369"/>
                    </a:cubicBezTo>
                    <a:cubicBezTo>
                      <a:pt x="455" y="374"/>
                      <a:pt x="456" y="378"/>
                      <a:pt x="457" y="383"/>
                    </a:cubicBezTo>
                    <a:cubicBezTo>
                      <a:pt x="460" y="405"/>
                      <a:pt x="494" y="396"/>
                      <a:pt x="490" y="374"/>
                    </a:cubicBezTo>
                    <a:cubicBezTo>
                      <a:pt x="489" y="369"/>
                      <a:pt x="489" y="365"/>
                      <a:pt x="488" y="360"/>
                    </a:cubicBezTo>
                    <a:cubicBezTo>
                      <a:pt x="487" y="352"/>
                      <a:pt x="481" y="348"/>
                      <a:pt x="475" y="348"/>
                    </a:cubicBezTo>
                    <a:close/>
                    <a:moveTo>
                      <a:pt x="1949" y="421"/>
                    </a:moveTo>
                    <a:lnTo>
                      <a:pt x="1949" y="846"/>
                    </a:lnTo>
                    <a:lnTo>
                      <a:pt x="1949" y="2987"/>
                    </a:lnTo>
                    <a:lnTo>
                      <a:pt x="1097" y="2987"/>
                    </a:lnTo>
                    <a:lnTo>
                      <a:pt x="512" y="2987"/>
                    </a:lnTo>
                    <a:lnTo>
                      <a:pt x="340" y="2987"/>
                    </a:lnTo>
                    <a:cubicBezTo>
                      <a:pt x="327" y="2987"/>
                      <a:pt x="312" y="2989"/>
                      <a:pt x="299" y="2987"/>
                    </a:cubicBezTo>
                    <a:cubicBezTo>
                      <a:pt x="298" y="2987"/>
                      <a:pt x="298" y="2987"/>
                      <a:pt x="298" y="2987"/>
                    </a:cubicBezTo>
                    <a:cubicBezTo>
                      <a:pt x="285" y="2927"/>
                      <a:pt x="301" y="2836"/>
                      <a:pt x="301" y="2779"/>
                    </a:cubicBezTo>
                    <a:lnTo>
                      <a:pt x="301" y="2299"/>
                    </a:lnTo>
                    <a:lnTo>
                      <a:pt x="301" y="1064"/>
                    </a:lnTo>
                    <a:cubicBezTo>
                      <a:pt x="301" y="864"/>
                      <a:pt x="292" y="661"/>
                      <a:pt x="295" y="460"/>
                    </a:cubicBezTo>
                    <a:cubicBezTo>
                      <a:pt x="843" y="448"/>
                      <a:pt x="1390" y="436"/>
                      <a:pt x="1938" y="425"/>
                    </a:cubicBezTo>
                    <a:cubicBezTo>
                      <a:pt x="1942" y="425"/>
                      <a:pt x="1946" y="423"/>
                      <a:pt x="1949" y="421"/>
                    </a:cubicBezTo>
                    <a:close/>
                    <a:moveTo>
                      <a:pt x="418" y="2535"/>
                    </a:moveTo>
                    <a:cubicBezTo>
                      <a:pt x="408" y="2535"/>
                      <a:pt x="400" y="2543"/>
                      <a:pt x="400" y="2552"/>
                    </a:cubicBezTo>
                    <a:lnTo>
                      <a:pt x="400" y="2852"/>
                    </a:lnTo>
                    <a:cubicBezTo>
                      <a:pt x="400" y="2861"/>
                      <a:pt x="408" y="2869"/>
                      <a:pt x="418" y="2869"/>
                    </a:cubicBezTo>
                    <a:lnTo>
                      <a:pt x="1834" y="2869"/>
                    </a:lnTo>
                    <a:cubicBezTo>
                      <a:pt x="1839" y="2869"/>
                      <a:pt x="1843" y="2867"/>
                      <a:pt x="1846" y="2864"/>
                    </a:cubicBezTo>
                    <a:lnTo>
                      <a:pt x="1847" y="2864"/>
                    </a:lnTo>
                    <a:cubicBezTo>
                      <a:pt x="1847" y="2863"/>
                      <a:pt x="1847" y="2863"/>
                      <a:pt x="1847" y="2863"/>
                    </a:cubicBezTo>
                    <a:cubicBezTo>
                      <a:pt x="1850" y="2860"/>
                      <a:pt x="1851" y="2857"/>
                      <a:pt x="1851" y="2852"/>
                    </a:cubicBezTo>
                    <a:lnTo>
                      <a:pt x="1851" y="2552"/>
                    </a:lnTo>
                    <a:cubicBezTo>
                      <a:pt x="1851" y="2543"/>
                      <a:pt x="1843" y="2535"/>
                      <a:pt x="1834" y="2535"/>
                    </a:cubicBezTo>
                    <a:lnTo>
                      <a:pt x="418" y="2535"/>
                    </a:lnTo>
                    <a:close/>
                    <a:moveTo>
                      <a:pt x="1692" y="2564"/>
                    </a:moveTo>
                    <a:cubicBezTo>
                      <a:pt x="1734" y="2563"/>
                      <a:pt x="1776" y="2565"/>
                      <a:pt x="1817" y="2570"/>
                    </a:cubicBezTo>
                    <a:lnTo>
                      <a:pt x="1819" y="2570"/>
                    </a:lnTo>
                    <a:cubicBezTo>
                      <a:pt x="1824" y="2593"/>
                      <a:pt x="1817" y="2633"/>
                      <a:pt x="1817" y="2651"/>
                    </a:cubicBezTo>
                    <a:lnTo>
                      <a:pt x="1817" y="2834"/>
                    </a:lnTo>
                    <a:lnTo>
                      <a:pt x="1194" y="2834"/>
                    </a:lnTo>
                    <a:lnTo>
                      <a:pt x="724" y="2834"/>
                    </a:lnTo>
                    <a:cubicBezTo>
                      <a:pt x="817" y="2813"/>
                      <a:pt x="874" y="2709"/>
                      <a:pt x="812" y="2623"/>
                    </a:cubicBezTo>
                    <a:cubicBezTo>
                      <a:pt x="791" y="2594"/>
                      <a:pt x="761" y="2578"/>
                      <a:pt x="727" y="2570"/>
                    </a:cubicBezTo>
                    <a:lnTo>
                      <a:pt x="1483" y="2570"/>
                    </a:lnTo>
                    <a:cubicBezTo>
                      <a:pt x="1551" y="2570"/>
                      <a:pt x="1622" y="2564"/>
                      <a:pt x="1692" y="2564"/>
                    </a:cubicBezTo>
                    <a:close/>
                    <a:moveTo>
                      <a:pt x="432" y="2567"/>
                    </a:moveTo>
                    <a:cubicBezTo>
                      <a:pt x="436" y="2568"/>
                      <a:pt x="441" y="2569"/>
                      <a:pt x="450" y="2570"/>
                    </a:cubicBezTo>
                    <a:cubicBezTo>
                      <a:pt x="482" y="2572"/>
                      <a:pt x="515" y="2571"/>
                      <a:pt x="547" y="2570"/>
                    </a:cubicBezTo>
                    <a:cubicBezTo>
                      <a:pt x="486" y="2584"/>
                      <a:pt x="441" y="2635"/>
                      <a:pt x="435" y="2692"/>
                    </a:cubicBezTo>
                    <a:cubicBezTo>
                      <a:pt x="435" y="2654"/>
                      <a:pt x="435" y="2615"/>
                      <a:pt x="435" y="2577"/>
                    </a:cubicBezTo>
                    <a:cubicBezTo>
                      <a:pt x="435" y="2572"/>
                      <a:pt x="434" y="2569"/>
                      <a:pt x="432" y="2567"/>
                    </a:cubicBezTo>
                    <a:close/>
                    <a:moveTo>
                      <a:pt x="632" y="2584"/>
                    </a:moveTo>
                    <a:cubicBezTo>
                      <a:pt x="653" y="2584"/>
                      <a:pt x="674" y="2585"/>
                      <a:pt x="694" y="2587"/>
                    </a:cubicBezTo>
                    <a:cubicBezTo>
                      <a:pt x="841" y="2601"/>
                      <a:pt x="862" y="2804"/>
                      <a:pt x="702" y="2817"/>
                    </a:cubicBezTo>
                    <a:cubicBezTo>
                      <a:pt x="661" y="2817"/>
                      <a:pt x="619" y="2820"/>
                      <a:pt x="578" y="2817"/>
                    </a:cubicBezTo>
                    <a:cubicBezTo>
                      <a:pt x="428" y="2806"/>
                      <a:pt x="416" y="2603"/>
                      <a:pt x="570" y="2587"/>
                    </a:cubicBezTo>
                    <a:cubicBezTo>
                      <a:pt x="590" y="2585"/>
                      <a:pt x="611" y="2584"/>
                      <a:pt x="632" y="2584"/>
                    </a:cubicBezTo>
                    <a:close/>
                    <a:moveTo>
                      <a:pt x="681" y="2612"/>
                    </a:moveTo>
                    <a:cubicBezTo>
                      <a:pt x="675" y="2612"/>
                      <a:pt x="670" y="2615"/>
                      <a:pt x="670" y="2621"/>
                    </a:cubicBezTo>
                    <a:cubicBezTo>
                      <a:pt x="671" y="2631"/>
                      <a:pt x="673" y="2640"/>
                      <a:pt x="674" y="2650"/>
                    </a:cubicBezTo>
                    <a:cubicBezTo>
                      <a:pt x="620" y="2646"/>
                      <a:pt x="568" y="2649"/>
                      <a:pt x="515" y="2660"/>
                    </a:cubicBezTo>
                    <a:cubicBezTo>
                      <a:pt x="510" y="2661"/>
                      <a:pt x="508" y="2665"/>
                      <a:pt x="507" y="2669"/>
                    </a:cubicBezTo>
                    <a:cubicBezTo>
                      <a:pt x="505" y="2671"/>
                      <a:pt x="504" y="2674"/>
                      <a:pt x="505" y="2678"/>
                    </a:cubicBezTo>
                    <a:cubicBezTo>
                      <a:pt x="508" y="2698"/>
                      <a:pt x="512" y="2720"/>
                      <a:pt x="515" y="2740"/>
                    </a:cubicBezTo>
                    <a:cubicBezTo>
                      <a:pt x="516" y="2745"/>
                      <a:pt x="521" y="2748"/>
                      <a:pt x="525" y="2748"/>
                    </a:cubicBezTo>
                    <a:cubicBezTo>
                      <a:pt x="559" y="2748"/>
                      <a:pt x="594" y="2747"/>
                      <a:pt x="628" y="2747"/>
                    </a:cubicBezTo>
                    <a:cubicBezTo>
                      <a:pt x="639" y="2747"/>
                      <a:pt x="666" y="2742"/>
                      <a:pt x="674" y="2747"/>
                    </a:cubicBezTo>
                    <a:cubicBezTo>
                      <a:pt x="690" y="2754"/>
                      <a:pt x="689" y="2763"/>
                      <a:pt x="693" y="2780"/>
                    </a:cubicBezTo>
                    <a:cubicBezTo>
                      <a:pt x="695" y="2790"/>
                      <a:pt x="706" y="2789"/>
                      <a:pt x="711" y="2783"/>
                    </a:cubicBezTo>
                    <a:lnTo>
                      <a:pt x="775" y="2697"/>
                    </a:lnTo>
                    <a:cubicBezTo>
                      <a:pt x="778" y="2693"/>
                      <a:pt x="775" y="2688"/>
                      <a:pt x="773" y="2685"/>
                    </a:cubicBezTo>
                    <a:cubicBezTo>
                      <a:pt x="748" y="2654"/>
                      <a:pt x="721" y="2631"/>
                      <a:pt x="686" y="2612"/>
                    </a:cubicBezTo>
                    <a:cubicBezTo>
                      <a:pt x="685" y="2611"/>
                      <a:pt x="682" y="2612"/>
                      <a:pt x="681" y="2612"/>
                    </a:cubicBezTo>
                    <a:close/>
                    <a:moveTo>
                      <a:pt x="693" y="2640"/>
                    </a:moveTo>
                    <a:cubicBezTo>
                      <a:pt x="717" y="2653"/>
                      <a:pt x="747" y="2673"/>
                      <a:pt x="747" y="2694"/>
                    </a:cubicBezTo>
                    <a:cubicBezTo>
                      <a:pt x="747" y="2712"/>
                      <a:pt x="725" y="2736"/>
                      <a:pt x="708" y="2755"/>
                    </a:cubicBezTo>
                    <a:cubicBezTo>
                      <a:pt x="706" y="2748"/>
                      <a:pt x="705" y="2740"/>
                      <a:pt x="703" y="2733"/>
                    </a:cubicBezTo>
                    <a:cubicBezTo>
                      <a:pt x="702" y="2728"/>
                      <a:pt x="698" y="2725"/>
                      <a:pt x="693" y="2725"/>
                    </a:cubicBezTo>
                    <a:lnTo>
                      <a:pt x="581" y="2726"/>
                    </a:lnTo>
                    <a:cubicBezTo>
                      <a:pt x="565" y="2727"/>
                      <a:pt x="544" y="2732"/>
                      <a:pt x="532" y="2719"/>
                    </a:cubicBezTo>
                    <a:cubicBezTo>
                      <a:pt x="527" y="2712"/>
                      <a:pt x="526" y="2692"/>
                      <a:pt x="526" y="2680"/>
                    </a:cubicBezTo>
                    <a:cubicBezTo>
                      <a:pt x="579" y="2669"/>
                      <a:pt x="631" y="2666"/>
                      <a:pt x="686" y="2671"/>
                    </a:cubicBezTo>
                    <a:cubicBezTo>
                      <a:pt x="691" y="2672"/>
                      <a:pt x="697" y="2666"/>
                      <a:pt x="696" y="2661"/>
                    </a:cubicBezTo>
                    <a:cubicBezTo>
                      <a:pt x="695" y="2654"/>
                      <a:pt x="694" y="2647"/>
                      <a:pt x="693" y="2640"/>
                    </a:cubicBezTo>
                    <a:close/>
                    <a:moveTo>
                      <a:pt x="435" y="2716"/>
                    </a:moveTo>
                    <a:cubicBezTo>
                      <a:pt x="437" y="2738"/>
                      <a:pt x="445" y="2760"/>
                      <a:pt x="460" y="2781"/>
                    </a:cubicBezTo>
                    <a:cubicBezTo>
                      <a:pt x="489" y="2821"/>
                      <a:pt x="532" y="2835"/>
                      <a:pt x="578" y="2838"/>
                    </a:cubicBezTo>
                    <a:cubicBezTo>
                      <a:pt x="530" y="2840"/>
                      <a:pt x="482" y="2840"/>
                      <a:pt x="436" y="2834"/>
                    </a:cubicBezTo>
                    <a:cubicBezTo>
                      <a:pt x="438" y="2821"/>
                      <a:pt x="435" y="2797"/>
                      <a:pt x="435" y="2789"/>
                    </a:cubicBezTo>
                    <a:lnTo>
                      <a:pt x="435" y="2716"/>
                    </a:lnTo>
                    <a:close/>
                    <a:moveTo>
                      <a:pt x="1125" y="3101"/>
                    </a:moveTo>
                    <a:cubicBezTo>
                      <a:pt x="1023" y="3101"/>
                      <a:pt x="936" y="3187"/>
                      <a:pt x="937" y="3289"/>
                    </a:cubicBezTo>
                    <a:cubicBezTo>
                      <a:pt x="937" y="3388"/>
                      <a:pt x="1017" y="3471"/>
                      <a:pt x="1116" y="3476"/>
                    </a:cubicBezTo>
                    <a:cubicBezTo>
                      <a:pt x="1223" y="3481"/>
                      <a:pt x="1303" y="3399"/>
                      <a:pt x="1312" y="3296"/>
                    </a:cubicBezTo>
                    <a:cubicBezTo>
                      <a:pt x="1313" y="3294"/>
                      <a:pt x="1313" y="3292"/>
                      <a:pt x="1313" y="3289"/>
                    </a:cubicBezTo>
                    <a:cubicBezTo>
                      <a:pt x="1313" y="3286"/>
                      <a:pt x="1313" y="3284"/>
                      <a:pt x="1312" y="3282"/>
                    </a:cubicBezTo>
                    <a:cubicBezTo>
                      <a:pt x="1303" y="3183"/>
                      <a:pt x="1229" y="3101"/>
                      <a:pt x="1125" y="3101"/>
                    </a:cubicBezTo>
                    <a:close/>
                    <a:moveTo>
                      <a:pt x="1121" y="3141"/>
                    </a:moveTo>
                    <a:cubicBezTo>
                      <a:pt x="1197" y="3142"/>
                      <a:pt x="1273" y="3191"/>
                      <a:pt x="1278" y="3289"/>
                    </a:cubicBezTo>
                    <a:cubicBezTo>
                      <a:pt x="1267" y="3485"/>
                      <a:pt x="972" y="3487"/>
                      <a:pt x="972" y="3289"/>
                    </a:cubicBezTo>
                    <a:cubicBezTo>
                      <a:pt x="972" y="3190"/>
                      <a:pt x="1046" y="3141"/>
                      <a:pt x="1121" y="3141"/>
                    </a:cubicBezTo>
                    <a:close/>
                    <a:moveTo>
                      <a:pt x="1045" y="3191"/>
                    </a:moveTo>
                    <a:cubicBezTo>
                      <a:pt x="1036" y="3191"/>
                      <a:pt x="1028" y="3199"/>
                      <a:pt x="1028" y="3209"/>
                    </a:cubicBezTo>
                    <a:lnTo>
                      <a:pt x="1028" y="3369"/>
                    </a:lnTo>
                    <a:cubicBezTo>
                      <a:pt x="1028" y="3378"/>
                      <a:pt x="1036" y="3386"/>
                      <a:pt x="1045" y="3386"/>
                    </a:cubicBezTo>
                    <a:lnTo>
                      <a:pt x="1206" y="3386"/>
                    </a:lnTo>
                    <a:cubicBezTo>
                      <a:pt x="1211" y="3386"/>
                      <a:pt x="1215" y="3384"/>
                      <a:pt x="1217" y="3381"/>
                    </a:cubicBezTo>
                    <a:lnTo>
                      <a:pt x="1218" y="3381"/>
                    </a:lnTo>
                    <a:cubicBezTo>
                      <a:pt x="1218" y="3381"/>
                      <a:pt x="1218" y="3380"/>
                      <a:pt x="1218" y="3380"/>
                    </a:cubicBezTo>
                    <a:cubicBezTo>
                      <a:pt x="1221" y="3377"/>
                      <a:pt x="1223" y="3374"/>
                      <a:pt x="1223" y="3369"/>
                    </a:cubicBezTo>
                    <a:lnTo>
                      <a:pt x="1223" y="3209"/>
                    </a:lnTo>
                    <a:cubicBezTo>
                      <a:pt x="1223" y="3199"/>
                      <a:pt x="1215" y="3191"/>
                      <a:pt x="1206" y="3191"/>
                    </a:cubicBezTo>
                    <a:lnTo>
                      <a:pt x="1045" y="3191"/>
                    </a:lnTo>
                    <a:close/>
                    <a:moveTo>
                      <a:pt x="1063" y="3226"/>
                    </a:moveTo>
                    <a:lnTo>
                      <a:pt x="1188" y="3226"/>
                    </a:lnTo>
                    <a:lnTo>
                      <a:pt x="1188" y="3351"/>
                    </a:lnTo>
                    <a:lnTo>
                      <a:pt x="1063" y="3351"/>
                    </a:lnTo>
                    <a:lnTo>
                      <a:pt x="1063" y="322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50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srgbClr val="5F5F5F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31" name="TextBox 930"/>
              <p:cNvSpPr txBox="1"/>
              <p:nvPr/>
            </p:nvSpPr>
            <p:spPr>
              <a:xfrm>
                <a:off x="520008" y="3022750"/>
                <a:ext cx="777677" cy="241008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b="1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모바일</a:t>
                </a:r>
                <a:endParaRPr lang="ko-KR" altLang="en-US" sz="500" b="1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932" name="그룹 931"/>
            <p:cNvGrpSpPr/>
            <p:nvPr/>
          </p:nvGrpSpPr>
          <p:grpSpPr>
            <a:xfrm>
              <a:off x="347941" y="2041632"/>
              <a:ext cx="459071" cy="383601"/>
              <a:chOff x="520008" y="1816991"/>
              <a:chExt cx="777677" cy="617793"/>
            </a:xfrm>
          </p:grpSpPr>
          <p:sp>
            <p:nvSpPr>
              <p:cNvPr id="933" name="Laptop"/>
              <p:cNvSpPr>
                <a:spLocks noChangeAspect="1" noEditPoints="1"/>
              </p:cNvSpPr>
              <p:nvPr/>
            </p:nvSpPr>
            <p:spPr bwMode="auto">
              <a:xfrm>
                <a:off x="695160" y="1816991"/>
                <a:ext cx="427374" cy="404866"/>
              </a:xfrm>
              <a:custGeom>
                <a:avLst/>
                <a:gdLst>
                  <a:gd name="T0" fmla="*/ 41 w 667"/>
                  <a:gd name="T1" fmla="*/ 27 h 640"/>
                  <a:gd name="T2" fmla="*/ 45 w 667"/>
                  <a:gd name="T3" fmla="*/ 401 h 640"/>
                  <a:gd name="T4" fmla="*/ 1 w 667"/>
                  <a:gd name="T5" fmla="*/ 586 h 640"/>
                  <a:gd name="T6" fmla="*/ 27 w 667"/>
                  <a:gd name="T7" fmla="*/ 640 h 640"/>
                  <a:gd name="T8" fmla="*/ 667 w 667"/>
                  <a:gd name="T9" fmla="*/ 613 h 640"/>
                  <a:gd name="T10" fmla="*/ 626 w 667"/>
                  <a:gd name="T11" fmla="*/ 409 h 640"/>
                  <a:gd name="T12" fmla="*/ 627 w 667"/>
                  <a:gd name="T13" fmla="*/ 387 h 640"/>
                  <a:gd name="T14" fmla="*/ 601 w 667"/>
                  <a:gd name="T15" fmla="*/ 0 h 640"/>
                  <a:gd name="T16" fmla="*/ 67 w 667"/>
                  <a:gd name="T17" fmla="*/ 27 h 640"/>
                  <a:gd name="T18" fmla="*/ 601 w 667"/>
                  <a:gd name="T19" fmla="*/ 387 h 640"/>
                  <a:gd name="T20" fmla="*/ 67 w 667"/>
                  <a:gd name="T21" fmla="*/ 27 h 640"/>
                  <a:gd name="T22" fmla="*/ 94 w 667"/>
                  <a:gd name="T23" fmla="*/ 67 h 640"/>
                  <a:gd name="T24" fmla="*/ 107 w 667"/>
                  <a:gd name="T25" fmla="*/ 360 h 640"/>
                  <a:gd name="T26" fmla="*/ 574 w 667"/>
                  <a:gd name="T27" fmla="*/ 347 h 640"/>
                  <a:gd name="T28" fmla="*/ 561 w 667"/>
                  <a:gd name="T29" fmla="*/ 53 h 640"/>
                  <a:gd name="T30" fmla="*/ 121 w 667"/>
                  <a:gd name="T31" fmla="*/ 80 h 640"/>
                  <a:gd name="T32" fmla="*/ 547 w 667"/>
                  <a:gd name="T33" fmla="*/ 333 h 640"/>
                  <a:gd name="T34" fmla="*/ 121 w 667"/>
                  <a:gd name="T35" fmla="*/ 80 h 640"/>
                  <a:gd name="T36" fmla="*/ 111 w 667"/>
                  <a:gd name="T37" fmla="*/ 413 h 640"/>
                  <a:gd name="T38" fmla="*/ 111 w 667"/>
                  <a:gd name="T39" fmla="*/ 520 h 640"/>
                  <a:gd name="T40" fmla="*/ 556 w 667"/>
                  <a:gd name="T41" fmla="*/ 520 h 640"/>
                  <a:gd name="T42" fmla="*/ 557 w 667"/>
                  <a:gd name="T43" fmla="*/ 413 h 640"/>
                  <a:gd name="T44" fmla="*/ 637 w 667"/>
                  <a:gd name="T45" fmla="*/ 573 h 640"/>
                  <a:gd name="T46" fmla="*/ 402 w 667"/>
                  <a:gd name="T47" fmla="*/ 553 h 640"/>
                  <a:gd name="T48" fmla="*/ 294 w 667"/>
                  <a:gd name="T49" fmla="*/ 533 h 640"/>
                  <a:gd name="T50" fmla="*/ 258 w 667"/>
                  <a:gd name="T51" fmla="*/ 573 h 640"/>
                  <a:gd name="T52" fmla="*/ 68 w 667"/>
                  <a:gd name="T53" fmla="*/ 413 h 640"/>
                  <a:gd name="T54" fmla="*/ 195 w 667"/>
                  <a:gd name="T55" fmla="*/ 413 h 640"/>
                  <a:gd name="T56" fmla="*/ 134 w 667"/>
                  <a:gd name="T57" fmla="*/ 440 h 640"/>
                  <a:gd name="T58" fmla="*/ 138 w 667"/>
                  <a:gd name="T59" fmla="*/ 413 h 640"/>
                  <a:gd name="T60" fmla="*/ 279 w 667"/>
                  <a:gd name="T61" fmla="*/ 413 h 640"/>
                  <a:gd name="T62" fmla="*/ 219 w 667"/>
                  <a:gd name="T63" fmla="*/ 440 h 640"/>
                  <a:gd name="T64" fmla="*/ 305 w 667"/>
                  <a:gd name="T65" fmla="*/ 413 h 640"/>
                  <a:gd name="T66" fmla="*/ 363 w 667"/>
                  <a:gd name="T67" fmla="*/ 440 h 640"/>
                  <a:gd name="T68" fmla="*/ 305 w 667"/>
                  <a:gd name="T69" fmla="*/ 413 h 640"/>
                  <a:gd name="T70" fmla="*/ 446 w 667"/>
                  <a:gd name="T71" fmla="*/ 413 h 640"/>
                  <a:gd name="T72" fmla="*/ 390 w 667"/>
                  <a:gd name="T73" fmla="*/ 440 h 640"/>
                  <a:gd name="T74" fmla="*/ 473 w 667"/>
                  <a:gd name="T75" fmla="*/ 413 h 640"/>
                  <a:gd name="T76" fmla="*/ 534 w 667"/>
                  <a:gd name="T77" fmla="*/ 440 h 640"/>
                  <a:gd name="T78" fmla="*/ 476 w 667"/>
                  <a:gd name="T79" fmla="*/ 440 h 640"/>
                  <a:gd name="T80" fmla="*/ 128 w 667"/>
                  <a:gd name="T81" fmla="*/ 466 h 640"/>
                  <a:gd name="T82" fmla="*/ 186 w 667"/>
                  <a:gd name="T83" fmla="*/ 493 h 640"/>
                  <a:gd name="T84" fmla="*/ 128 w 667"/>
                  <a:gd name="T85" fmla="*/ 466 h 640"/>
                  <a:gd name="T86" fmla="*/ 544 w 667"/>
                  <a:gd name="T87" fmla="*/ 493 h 640"/>
                  <a:gd name="T88" fmla="*/ 479 w 667"/>
                  <a:gd name="T89" fmla="*/ 467 h 640"/>
                  <a:gd name="T90" fmla="*/ 216 w 667"/>
                  <a:gd name="T91" fmla="*/ 467 h 640"/>
                  <a:gd name="T92" fmla="*/ 276 w 667"/>
                  <a:gd name="T93" fmla="*/ 493 h 640"/>
                  <a:gd name="T94" fmla="*/ 216 w 667"/>
                  <a:gd name="T95" fmla="*/ 467 h 640"/>
                  <a:gd name="T96" fmla="*/ 364 w 667"/>
                  <a:gd name="T97" fmla="*/ 467 h 640"/>
                  <a:gd name="T98" fmla="*/ 302 w 667"/>
                  <a:gd name="T99" fmla="*/ 493 h 640"/>
                  <a:gd name="T100" fmla="*/ 391 w 667"/>
                  <a:gd name="T101" fmla="*/ 467 h 640"/>
                  <a:gd name="T102" fmla="*/ 455 w 667"/>
                  <a:gd name="T103" fmla="*/ 493 h 640"/>
                  <a:gd name="T104" fmla="*/ 391 w 667"/>
                  <a:gd name="T105" fmla="*/ 467 h 640"/>
                  <a:gd name="T106" fmla="*/ 381 w 667"/>
                  <a:gd name="T107" fmla="*/ 573 h 640"/>
                  <a:gd name="T108" fmla="*/ 292 w 667"/>
                  <a:gd name="T109" fmla="*/ 560 h 640"/>
                  <a:gd name="T110" fmla="*/ 27 w 667"/>
                  <a:gd name="T111" fmla="*/ 600 h 640"/>
                  <a:gd name="T112" fmla="*/ 641 w 667"/>
                  <a:gd name="T113" fmla="*/ 613 h 640"/>
                  <a:gd name="T114" fmla="*/ 27 w 667"/>
                  <a:gd name="T115" fmla="*/ 60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67" h="640">
                    <a:moveTo>
                      <a:pt x="67" y="0"/>
                    </a:moveTo>
                    <a:cubicBezTo>
                      <a:pt x="53" y="0"/>
                      <a:pt x="41" y="12"/>
                      <a:pt x="41" y="27"/>
                    </a:cubicBezTo>
                    <a:lnTo>
                      <a:pt x="41" y="387"/>
                    </a:lnTo>
                    <a:cubicBezTo>
                      <a:pt x="41" y="392"/>
                      <a:pt x="42" y="397"/>
                      <a:pt x="45" y="401"/>
                    </a:cubicBezTo>
                    <a:cubicBezTo>
                      <a:pt x="44" y="403"/>
                      <a:pt x="43" y="406"/>
                      <a:pt x="42" y="409"/>
                    </a:cubicBezTo>
                    <a:cubicBezTo>
                      <a:pt x="28" y="470"/>
                      <a:pt x="12" y="533"/>
                      <a:pt x="1" y="586"/>
                    </a:cubicBezTo>
                    <a:cubicBezTo>
                      <a:pt x="0" y="595"/>
                      <a:pt x="1" y="604"/>
                      <a:pt x="1" y="613"/>
                    </a:cubicBezTo>
                    <a:cubicBezTo>
                      <a:pt x="1" y="628"/>
                      <a:pt x="13" y="640"/>
                      <a:pt x="27" y="640"/>
                    </a:cubicBezTo>
                    <a:lnTo>
                      <a:pt x="641" y="640"/>
                    </a:lnTo>
                    <a:cubicBezTo>
                      <a:pt x="655" y="640"/>
                      <a:pt x="667" y="628"/>
                      <a:pt x="667" y="613"/>
                    </a:cubicBezTo>
                    <a:lnTo>
                      <a:pt x="667" y="587"/>
                    </a:lnTo>
                    <a:cubicBezTo>
                      <a:pt x="655" y="528"/>
                      <a:pt x="640" y="468"/>
                      <a:pt x="626" y="409"/>
                    </a:cubicBezTo>
                    <a:cubicBezTo>
                      <a:pt x="625" y="406"/>
                      <a:pt x="624" y="403"/>
                      <a:pt x="623" y="401"/>
                    </a:cubicBezTo>
                    <a:cubicBezTo>
                      <a:pt x="626" y="397"/>
                      <a:pt x="627" y="392"/>
                      <a:pt x="627" y="387"/>
                    </a:cubicBezTo>
                    <a:lnTo>
                      <a:pt x="627" y="27"/>
                    </a:lnTo>
                    <a:cubicBezTo>
                      <a:pt x="627" y="12"/>
                      <a:pt x="615" y="0"/>
                      <a:pt x="601" y="0"/>
                    </a:cubicBezTo>
                    <a:cubicBezTo>
                      <a:pt x="423" y="0"/>
                      <a:pt x="245" y="0"/>
                      <a:pt x="67" y="0"/>
                    </a:cubicBezTo>
                    <a:close/>
                    <a:moveTo>
                      <a:pt x="67" y="27"/>
                    </a:moveTo>
                    <a:lnTo>
                      <a:pt x="601" y="27"/>
                    </a:lnTo>
                    <a:lnTo>
                      <a:pt x="601" y="387"/>
                    </a:lnTo>
                    <a:cubicBezTo>
                      <a:pt x="423" y="387"/>
                      <a:pt x="245" y="387"/>
                      <a:pt x="67" y="387"/>
                    </a:cubicBezTo>
                    <a:lnTo>
                      <a:pt x="67" y="27"/>
                    </a:lnTo>
                    <a:close/>
                    <a:moveTo>
                      <a:pt x="107" y="53"/>
                    </a:moveTo>
                    <a:cubicBezTo>
                      <a:pt x="100" y="53"/>
                      <a:pt x="94" y="59"/>
                      <a:pt x="94" y="67"/>
                    </a:cubicBezTo>
                    <a:lnTo>
                      <a:pt x="94" y="347"/>
                    </a:lnTo>
                    <a:cubicBezTo>
                      <a:pt x="94" y="354"/>
                      <a:pt x="100" y="360"/>
                      <a:pt x="107" y="360"/>
                    </a:cubicBezTo>
                    <a:lnTo>
                      <a:pt x="561" y="360"/>
                    </a:lnTo>
                    <a:cubicBezTo>
                      <a:pt x="568" y="360"/>
                      <a:pt x="574" y="354"/>
                      <a:pt x="574" y="347"/>
                    </a:cubicBezTo>
                    <a:lnTo>
                      <a:pt x="574" y="67"/>
                    </a:lnTo>
                    <a:cubicBezTo>
                      <a:pt x="574" y="59"/>
                      <a:pt x="568" y="53"/>
                      <a:pt x="561" y="53"/>
                    </a:cubicBezTo>
                    <a:lnTo>
                      <a:pt x="107" y="53"/>
                    </a:lnTo>
                    <a:close/>
                    <a:moveTo>
                      <a:pt x="121" y="80"/>
                    </a:moveTo>
                    <a:lnTo>
                      <a:pt x="547" y="80"/>
                    </a:lnTo>
                    <a:lnTo>
                      <a:pt x="547" y="333"/>
                    </a:lnTo>
                    <a:lnTo>
                      <a:pt x="121" y="333"/>
                    </a:lnTo>
                    <a:lnTo>
                      <a:pt x="121" y="80"/>
                    </a:lnTo>
                    <a:close/>
                    <a:moveTo>
                      <a:pt x="68" y="413"/>
                    </a:moveTo>
                    <a:lnTo>
                      <a:pt x="111" y="413"/>
                    </a:lnTo>
                    <a:lnTo>
                      <a:pt x="94" y="504"/>
                    </a:lnTo>
                    <a:cubicBezTo>
                      <a:pt x="92" y="514"/>
                      <a:pt x="101" y="520"/>
                      <a:pt x="111" y="520"/>
                    </a:cubicBezTo>
                    <a:cubicBezTo>
                      <a:pt x="265" y="518"/>
                      <a:pt x="422" y="522"/>
                      <a:pt x="556" y="520"/>
                    </a:cubicBezTo>
                    <a:lnTo>
                      <a:pt x="556" y="520"/>
                    </a:lnTo>
                    <a:cubicBezTo>
                      <a:pt x="566" y="520"/>
                      <a:pt x="576" y="514"/>
                      <a:pt x="574" y="504"/>
                    </a:cubicBezTo>
                    <a:lnTo>
                      <a:pt x="557" y="413"/>
                    </a:lnTo>
                    <a:lnTo>
                      <a:pt x="600" y="413"/>
                    </a:lnTo>
                    <a:cubicBezTo>
                      <a:pt x="612" y="466"/>
                      <a:pt x="625" y="520"/>
                      <a:pt x="637" y="573"/>
                    </a:cubicBezTo>
                    <a:lnTo>
                      <a:pt x="410" y="573"/>
                    </a:lnTo>
                    <a:lnTo>
                      <a:pt x="402" y="553"/>
                    </a:lnTo>
                    <a:cubicBezTo>
                      <a:pt x="397" y="540"/>
                      <a:pt x="392" y="533"/>
                      <a:pt x="374" y="533"/>
                    </a:cubicBezTo>
                    <a:lnTo>
                      <a:pt x="294" y="533"/>
                    </a:lnTo>
                    <a:cubicBezTo>
                      <a:pt x="274" y="533"/>
                      <a:pt x="271" y="542"/>
                      <a:pt x="266" y="553"/>
                    </a:cubicBezTo>
                    <a:lnTo>
                      <a:pt x="258" y="573"/>
                    </a:lnTo>
                    <a:lnTo>
                      <a:pt x="31" y="573"/>
                    </a:lnTo>
                    <a:cubicBezTo>
                      <a:pt x="43" y="520"/>
                      <a:pt x="56" y="465"/>
                      <a:pt x="68" y="413"/>
                    </a:cubicBezTo>
                    <a:close/>
                    <a:moveTo>
                      <a:pt x="138" y="413"/>
                    </a:moveTo>
                    <a:lnTo>
                      <a:pt x="195" y="413"/>
                    </a:lnTo>
                    <a:lnTo>
                      <a:pt x="192" y="440"/>
                    </a:lnTo>
                    <a:lnTo>
                      <a:pt x="134" y="440"/>
                    </a:lnTo>
                    <a:cubicBezTo>
                      <a:pt x="134" y="440"/>
                      <a:pt x="133" y="440"/>
                      <a:pt x="133" y="440"/>
                    </a:cubicBezTo>
                    <a:lnTo>
                      <a:pt x="138" y="413"/>
                    </a:lnTo>
                    <a:close/>
                    <a:moveTo>
                      <a:pt x="222" y="413"/>
                    </a:moveTo>
                    <a:lnTo>
                      <a:pt x="279" y="413"/>
                    </a:lnTo>
                    <a:lnTo>
                      <a:pt x="278" y="440"/>
                    </a:lnTo>
                    <a:lnTo>
                      <a:pt x="219" y="440"/>
                    </a:lnTo>
                    <a:lnTo>
                      <a:pt x="222" y="413"/>
                    </a:lnTo>
                    <a:close/>
                    <a:moveTo>
                      <a:pt x="305" y="413"/>
                    </a:moveTo>
                    <a:lnTo>
                      <a:pt x="362" y="413"/>
                    </a:lnTo>
                    <a:lnTo>
                      <a:pt x="363" y="440"/>
                    </a:lnTo>
                    <a:lnTo>
                      <a:pt x="304" y="440"/>
                    </a:lnTo>
                    <a:lnTo>
                      <a:pt x="305" y="413"/>
                    </a:lnTo>
                    <a:close/>
                    <a:moveTo>
                      <a:pt x="389" y="413"/>
                    </a:moveTo>
                    <a:lnTo>
                      <a:pt x="446" y="413"/>
                    </a:lnTo>
                    <a:lnTo>
                      <a:pt x="449" y="440"/>
                    </a:lnTo>
                    <a:lnTo>
                      <a:pt x="390" y="440"/>
                    </a:lnTo>
                    <a:lnTo>
                      <a:pt x="389" y="413"/>
                    </a:lnTo>
                    <a:close/>
                    <a:moveTo>
                      <a:pt x="473" y="413"/>
                    </a:moveTo>
                    <a:lnTo>
                      <a:pt x="529" y="413"/>
                    </a:lnTo>
                    <a:lnTo>
                      <a:pt x="534" y="440"/>
                    </a:lnTo>
                    <a:cubicBezTo>
                      <a:pt x="534" y="440"/>
                      <a:pt x="534" y="440"/>
                      <a:pt x="534" y="440"/>
                    </a:cubicBezTo>
                    <a:lnTo>
                      <a:pt x="476" y="440"/>
                    </a:lnTo>
                    <a:lnTo>
                      <a:pt x="473" y="413"/>
                    </a:lnTo>
                    <a:close/>
                    <a:moveTo>
                      <a:pt x="128" y="466"/>
                    </a:moveTo>
                    <a:cubicBezTo>
                      <a:pt x="155" y="466"/>
                      <a:pt x="164" y="467"/>
                      <a:pt x="189" y="467"/>
                    </a:cubicBezTo>
                    <a:lnTo>
                      <a:pt x="186" y="493"/>
                    </a:lnTo>
                    <a:lnTo>
                      <a:pt x="123" y="493"/>
                    </a:lnTo>
                    <a:lnTo>
                      <a:pt x="128" y="466"/>
                    </a:lnTo>
                    <a:close/>
                    <a:moveTo>
                      <a:pt x="539" y="466"/>
                    </a:moveTo>
                    <a:lnTo>
                      <a:pt x="544" y="493"/>
                    </a:lnTo>
                    <a:lnTo>
                      <a:pt x="482" y="493"/>
                    </a:lnTo>
                    <a:lnTo>
                      <a:pt x="479" y="467"/>
                    </a:lnTo>
                    <a:cubicBezTo>
                      <a:pt x="499" y="467"/>
                      <a:pt x="517" y="466"/>
                      <a:pt x="539" y="466"/>
                    </a:cubicBezTo>
                    <a:close/>
                    <a:moveTo>
                      <a:pt x="216" y="467"/>
                    </a:moveTo>
                    <a:lnTo>
                      <a:pt x="277" y="467"/>
                    </a:lnTo>
                    <a:lnTo>
                      <a:pt x="276" y="493"/>
                    </a:lnTo>
                    <a:lnTo>
                      <a:pt x="213" y="493"/>
                    </a:lnTo>
                    <a:lnTo>
                      <a:pt x="216" y="467"/>
                    </a:lnTo>
                    <a:close/>
                    <a:moveTo>
                      <a:pt x="303" y="467"/>
                    </a:moveTo>
                    <a:lnTo>
                      <a:pt x="364" y="467"/>
                    </a:lnTo>
                    <a:lnTo>
                      <a:pt x="365" y="493"/>
                    </a:lnTo>
                    <a:lnTo>
                      <a:pt x="302" y="493"/>
                    </a:lnTo>
                    <a:lnTo>
                      <a:pt x="303" y="467"/>
                    </a:lnTo>
                    <a:close/>
                    <a:moveTo>
                      <a:pt x="391" y="467"/>
                    </a:moveTo>
                    <a:lnTo>
                      <a:pt x="452" y="467"/>
                    </a:lnTo>
                    <a:lnTo>
                      <a:pt x="455" y="493"/>
                    </a:lnTo>
                    <a:lnTo>
                      <a:pt x="392" y="493"/>
                    </a:lnTo>
                    <a:lnTo>
                      <a:pt x="391" y="467"/>
                    </a:lnTo>
                    <a:close/>
                    <a:moveTo>
                      <a:pt x="376" y="560"/>
                    </a:moveTo>
                    <a:cubicBezTo>
                      <a:pt x="378" y="564"/>
                      <a:pt x="379" y="569"/>
                      <a:pt x="381" y="573"/>
                    </a:cubicBezTo>
                    <a:lnTo>
                      <a:pt x="287" y="573"/>
                    </a:lnTo>
                    <a:cubicBezTo>
                      <a:pt x="288" y="569"/>
                      <a:pt x="290" y="564"/>
                      <a:pt x="292" y="560"/>
                    </a:cubicBezTo>
                    <a:cubicBezTo>
                      <a:pt x="320" y="560"/>
                      <a:pt x="348" y="560"/>
                      <a:pt x="376" y="560"/>
                    </a:cubicBezTo>
                    <a:close/>
                    <a:moveTo>
                      <a:pt x="27" y="600"/>
                    </a:moveTo>
                    <a:lnTo>
                      <a:pt x="641" y="600"/>
                    </a:lnTo>
                    <a:lnTo>
                      <a:pt x="641" y="613"/>
                    </a:lnTo>
                    <a:lnTo>
                      <a:pt x="27" y="613"/>
                    </a:lnTo>
                    <a:lnTo>
                      <a:pt x="27" y="60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50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34" name="TextBox 933"/>
              <p:cNvSpPr txBox="1"/>
              <p:nvPr/>
            </p:nvSpPr>
            <p:spPr>
              <a:xfrm>
                <a:off x="520008" y="2193776"/>
                <a:ext cx="777677" cy="241008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b="1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관리자</a:t>
                </a:r>
                <a:endParaRPr lang="ko-KR" altLang="en-US" sz="500" b="1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grpSp>
        <p:nvGrpSpPr>
          <p:cNvPr id="940" name="그룹 939"/>
          <p:cNvGrpSpPr/>
          <p:nvPr/>
        </p:nvGrpSpPr>
        <p:grpSpPr>
          <a:xfrm>
            <a:off x="326152" y="6618126"/>
            <a:ext cx="504000" cy="361902"/>
            <a:chOff x="405536" y="2973729"/>
            <a:chExt cx="609841" cy="361902"/>
          </a:xfrm>
        </p:grpSpPr>
        <p:sp>
          <p:nvSpPr>
            <p:cNvPr id="941" name="TextBox 940"/>
            <p:cNvSpPr txBox="1"/>
            <p:nvPr/>
          </p:nvSpPr>
          <p:spPr>
            <a:xfrm>
              <a:off x="444874" y="3072669"/>
              <a:ext cx="531164" cy="1496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ko-KR" altLang="en-US" sz="500" b="1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외부 시스템</a:t>
              </a:r>
              <a:endParaRPr lang="ko-KR" altLang="en-US" sz="500" b="1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42" name="직사각형 941"/>
            <p:cNvSpPr/>
            <p:nvPr/>
          </p:nvSpPr>
          <p:spPr>
            <a:xfrm>
              <a:off x="405536" y="2973729"/>
              <a:ext cx="609841" cy="361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943" name="그룹 942"/>
          <p:cNvGrpSpPr/>
          <p:nvPr/>
        </p:nvGrpSpPr>
        <p:grpSpPr>
          <a:xfrm>
            <a:off x="865852" y="5989314"/>
            <a:ext cx="361120" cy="329002"/>
            <a:chOff x="370034" y="2973730"/>
            <a:chExt cx="639746" cy="361902"/>
          </a:xfrm>
        </p:grpSpPr>
        <p:sp>
          <p:nvSpPr>
            <p:cNvPr id="944" name="TextBox 943"/>
            <p:cNvSpPr txBox="1"/>
            <p:nvPr/>
          </p:nvSpPr>
          <p:spPr>
            <a:xfrm>
              <a:off x="424323" y="3072669"/>
              <a:ext cx="531164" cy="164023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500" b="1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CDN</a:t>
              </a:r>
              <a:endParaRPr lang="ko-KR" altLang="en-US" sz="500" b="1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45" name="직사각형 944"/>
            <p:cNvSpPr/>
            <p:nvPr/>
          </p:nvSpPr>
          <p:spPr>
            <a:xfrm>
              <a:off x="370034" y="2973730"/>
              <a:ext cx="639746" cy="361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cxnSp>
        <p:nvCxnSpPr>
          <p:cNvPr id="946" name="꺾인 연결선 945"/>
          <p:cNvCxnSpPr>
            <a:stCxn id="958" idx="2"/>
            <a:endCxn id="945" idx="1"/>
          </p:cNvCxnSpPr>
          <p:nvPr/>
        </p:nvCxnSpPr>
        <p:spPr>
          <a:xfrm rot="16200000" flipH="1">
            <a:off x="600590" y="5888553"/>
            <a:ext cx="242148" cy="28837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47" name="TextBox 946"/>
          <p:cNvSpPr txBox="1"/>
          <p:nvPr/>
        </p:nvSpPr>
        <p:spPr>
          <a:xfrm>
            <a:off x="201671" y="6158444"/>
            <a:ext cx="77767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500" b="1" dirty="0" smtClean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files.s2b.kr</a:t>
            </a:r>
          </a:p>
          <a:p>
            <a:pPr algn="ctr"/>
            <a:r>
              <a:rPr lang="en-US" altLang="ko-KR" sz="500" b="1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</a:t>
            </a:r>
            <a:r>
              <a:rPr lang="en-US" altLang="ko-KR" sz="500" b="1" dirty="0" smtClean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mages.s2b.kr</a:t>
            </a:r>
            <a:endParaRPr lang="ko-KR" altLang="en-US" sz="500" b="1" dirty="0">
              <a:ln>
                <a:solidFill>
                  <a:srgbClr val="D9B685">
                    <a:alpha val="0"/>
                  </a:srgb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948" name="그룹 947"/>
          <p:cNvGrpSpPr/>
          <p:nvPr/>
        </p:nvGrpSpPr>
        <p:grpSpPr>
          <a:xfrm>
            <a:off x="1830832" y="5041088"/>
            <a:ext cx="734632" cy="1179738"/>
            <a:chOff x="1910282" y="2656289"/>
            <a:chExt cx="734632" cy="1179738"/>
          </a:xfrm>
        </p:grpSpPr>
        <p:sp>
          <p:nvSpPr>
            <p:cNvPr id="955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282" y="2656289"/>
              <a:ext cx="734632" cy="11797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VM-STG-WEB</a:t>
              </a:r>
              <a:endParaRPr lang="ko-KR" altLang="en-US" sz="7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50" name="TextBox 949"/>
            <p:cNvSpPr txBox="1"/>
            <p:nvPr/>
          </p:nvSpPr>
          <p:spPr>
            <a:xfrm>
              <a:off x="2058109" y="3582799"/>
              <a:ext cx="438978" cy="1496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ko-KR" altLang="en-US" sz="500" dirty="0" err="1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웹서버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51" name="TextBox 950"/>
            <p:cNvSpPr txBox="1"/>
            <p:nvPr/>
          </p:nvSpPr>
          <p:spPr>
            <a:xfrm>
              <a:off x="2029268" y="2909076"/>
              <a:ext cx="496661" cy="1496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PORT: 443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952" name="Picture 8" descr="Nginx icon">
              <a:extLst>
                <a:ext uri="{FF2B5EF4-FFF2-40B4-BE49-F238E27FC236}">
                  <a16:creationId xmlns:a16="http://schemas.microsoft.com/office/drawing/2014/main" id="{60703ADD-1949-7BAC-03B9-197D66C25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328" y="3134048"/>
              <a:ext cx="284540" cy="28454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3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370" y="2880359"/>
              <a:ext cx="500457" cy="702439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endParaRPr lang="ko-KR" altLang="en-US" sz="8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956" name="그룹 955"/>
          <p:cNvGrpSpPr/>
          <p:nvPr/>
        </p:nvGrpSpPr>
        <p:grpSpPr>
          <a:xfrm>
            <a:off x="326152" y="4303761"/>
            <a:ext cx="502650" cy="1607906"/>
            <a:chOff x="326152" y="1455420"/>
            <a:chExt cx="502650" cy="1607906"/>
          </a:xfrm>
        </p:grpSpPr>
        <p:grpSp>
          <p:nvGrpSpPr>
            <p:cNvPr id="957" name="그룹 956"/>
            <p:cNvGrpSpPr/>
            <p:nvPr/>
          </p:nvGrpSpPr>
          <p:grpSpPr>
            <a:xfrm>
              <a:off x="347941" y="1538236"/>
              <a:ext cx="459071" cy="379860"/>
              <a:chOff x="520008" y="1075144"/>
              <a:chExt cx="777677" cy="611768"/>
            </a:xfrm>
          </p:grpSpPr>
          <p:sp>
            <p:nvSpPr>
              <p:cNvPr id="965" name="Laptop"/>
              <p:cNvSpPr>
                <a:spLocks noChangeAspect="1" noEditPoints="1"/>
              </p:cNvSpPr>
              <p:nvPr/>
            </p:nvSpPr>
            <p:spPr bwMode="auto">
              <a:xfrm>
                <a:off x="695159" y="1075144"/>
                <a:ext cx="427374" cy="404866"/>
              </a:xfrm>
              <a:custGeom>
                <a:avLst/>
                <a:gdLst>
                  <a:gd name="T0" fmla="*/ 41 w 667"/>
                  <a:gd name="T1" fmla="*/ 27 h 640"/>
                  <a:gd name="T2" fmla="*/ 45 w 667"/>
                  <a:gd name="T3" fmla="*/ 401 h 640"/>
                  <a:gd name="T4" fmla="*/ 1 w 667"/>
                  <a:gd name="T5" fmla="*/ 586 h 640"/>
                  <a:gd name="T6" fmla="*/ 27 w 667"/>
                  <a:gd name="T7" fmla="*/ 640 h 640"/>
                  <a:gd name="T8" fmla="*/ 667 w 667"/>
                  <a:gd name="T9" fmla="*/ 613 h 640"/>
                  <a:gd name="T10" fmla="*/ 626 w 667"/>
                  <a:gd name="T11" fmla="*/ 409 h 640"/>
                  <a:gd name="T12" fmla="*/ 627 w 667"/>
                  <a:gd name="T13" fmla="*/ 387 h 640"/>
                  <a:gd name="T14" fmla="*/ 601 w 667"/>
                  <a:gd name="T15" fmla="*/ 0 h 640"/>
                  <a:gd name="T16" fmla="*/ 67 w 667"/>
                  <a:gd name="T17" fmla="*/ 27 h 640"/>
                  <a:gd name="T18" fmla="*/ 601 w 667"/>
                  <a:gd name="T19" fmla="*/ 387 h 640"/>
                  <a:gd name="T20" fmla="*/ 67 w 667"/>
                  <a:gd name="T21" fmla="*/ 27 h 640"/>
                  <a:gd name="T22" fmla="*/ 94 w 667"/>
                  <a:gd name="T23" fmla="*/ 67 h 640"/>
                  <a:gd name="T24" fmla="*/ 107 w 667"/>
                  <a:gd name="T25" fmla="*/ 360 h 640"/>
                  <a:gd name="T26" fmla="*/ 574 w 667"/>
                  <a:gd name="T27" fmla="*/ 347 h 640"/>
                  <a:gd name="T28" fmla="*/ 561 w 667"/>
                  <a:gd name="T29" fmla="*/ 53 h 640"/>
                  <a:gd name="T30" fmla="*/ 121 w 667"/>
                  <a:gd name="T31" fmla="*/ 80 h 640"/>
                  <a:gd name="T32" fmla="*/ 547 w 667"/>
                  <a:gd name="T33" fmla="*/ 333 h 640"/>
                  <a:gd name="T34" fmla="*/ 121 w 667"/>
                  <a:gd name="T35" fmla="*/ 80 h 640"/>
                  <a:gd name="T36" fmla="*/ 111 w 667"/>
                  <a:gd name="T37" fmla="*/ 413 h 640"/>
                  <a:gd name="T38" fmla="*/ 111 w 667"/>
                  <a:gd name="T39" fmla="*/ 520 h 640"/>
                  <a:gd name="T40" fmla="*/ 556 w 667"/>
                  <a:gd name="T41" fmla="*/ 520 h 640"/>
                  <a:gd name="T42" fmla="*/ 557 w 667"/>
                  <a:gd name="T43" fmla="*/ 413 h 640"/>
                  <a:gd name="T44" fmla="*/ 637 w 667"/>
                  <a:gd name="T45" fmla="*/ 573 h 640"/>
                  <a:gd name="T46" fmla="*/ 402 w 667"/>
                  <a:gd name="T47" fmla="*/ 553 h 640"/>
                  <a:gd name="T48" fmla="*/ 294 w 667"/>
                  <a:gd name="T49" fmla="*/ 533 h 640"/>
                  <a:gd name="T50" fmla="*/ 258 w 667"/>
                  <a:gd name="T51" fmla="*/ 573 h 640"/>
                  <a:gd name="T52" fmla="*/ 68 w 667"/>
                  <a:gd name="T53" fmla="*/ 413 h 640"/>
                  <a:gd name="T54" fmla="*/ 195 w 667"/>
                  <a:gd name="T55" fmla="*/ 413 h 640"/>
                  <a:gd name="T56" fmla="*/ 134 w 667"/>
                  <a:gd name="T57" fmla="*/ 440 h 640"/>
                  <a:gd name="T58" fmla="*/ 138 w 667"/>
                  <a:gd name="T59" fmla="*/ 413 h 640"/>
                  <a:gd name="T60" fmla="*/ 279 w 667"/>
                  <a:gd name="T61" fmla="*/ 413 h 640"/>
                  <a:gd name="T62" fmla="*/ 219 w 667"/>
                  <a:gd name="T63" fmla="*/ 440 h 640"/>
                  <a:gd name="T64" fmla="*/ 305 w 667"/>
                  <a:gd name="T65" fmla="*/ 413 h 640"/>
                  <a:gd name="T66" fmla="*/ 363 w 667"/>
                  <a:gd name="T67" fmla="*/ 440 h 640"/>
                  <a:gd name="T68" fmla="*/ 305 w 667"/>
                  <a:gd name="T69" fmla="*/ 413 h 640"/>
                  <a:gd name="T70" fmla="*/ 446 w 667"/>
                  <a:gd name="T71" fmla="*/ 413 h 640"/>
                  <a:gd name="T72" fmla="*/ 390 w 667"/>
                  <a:gd name="T73" fmla="*/ 440 h 640"/>
                  <a:gd name="T74" fmla="*/ 473 w 667"/>
                  <a:gd name="T75" fmla="*/ 413 h 640"/>
                  <a:gd name="T76" fmla="*/ 534 w 667"/>
                  <a:gd name="T77" fmla="*/ 440 h 640"/>
                  <a:gd name="T78" fmla="*/ 476 w 667"/>
                  <a:gd name="T79" fmla="*/ 440 h 640"/>
                  <a:gd name="T80" fmla="*/ 128 w 667"/>
                  <a:gd name="T81" fmla="*/ 466 h 640"/>
                  <a:gd name="T82" fmla="*/ 186 w 667"/>
                  <a:gd name="T83" fmla="*/ 493 h 640"/>
                  <a:gd name="T84" fmla="*/ 128 w 667"/>
                  <a:gd name="T85" fmla="*/ 466 h 640"/>
                  <a:gd name="T86" fmla="*/ 544 w 667"/>
                  <a:gd name="T87" fmla="*/ 493 h 640"/>
                  <a:gd name="T88" fmla="*/ 479 w 667"/>
                  <a:gd name="T89" fmla="*/ 467 h 640"/>
                  <a:gd name="T90" fmla="*/ 216 w 667"/>
                  <a:gd name="T91" fmla="*/ 467 h 640"/>
                  <a:gd name="T92" fmla="*/ 276 w 667"/>
                  <a:gd name="T93" fmla="*/ 493 h 640"/>
                  <a:gd name="T94" fmla="*/ 216 w 667"/>
                  <a:gd name="T95" fmla="*/ 467 h 640"/>
                  <a:gd name="T96" fmla="*/ 364 w 667"/>
                  <a:gd name="T97" fmla="*/ 467 h 640"/>
                  <a:gd name="T98" fmla="*/ 302 w 667"/>
                  <a:gd name="T99" fmla="*/ 493 h 640"/>
                  <a:gd name="T100" fmla="*/ 391 w 667"/>
                  <a:gd name="T101" fmla="*/ 467 h 640"/>
                  <a:gd name="T102" fmla="*/ 455 w 667"/>
                  <a:gd name="T103" fmla="*/ 493 h 640"/>
                  <a:gd name="T104" fmla="*/ 391 w 667"/>
                  <a:gd name="T105" fmla="*/ 467 h 640"/>
                  <a:gd name="T106" fmla="*/ 381 w 667"/>
                  <a:gd name="T107" fmla="*/ 573 h 640"/>
                  <a:gd name="T108" fmla="*/ 292 w 667"/>
                  <a:gd name="T109" fmla="*/ 560 h 640"/>
                  <a:gd name="T110" fmla="*/ 27 w 667"/>
                  <a:gd name="T111" fmla="*/ 600 h 640"/>
                  <a:gd name="T112" fmla="*/ 641 w 667"/>
                  <a:gd name="T113" fmla="*/ 613 h 640"/>
                  <a:gd name="T114" fmla="*/ 27 w 667"/>
                  <a:gd name="T115" fmla="*/ 60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67" h="640">
                    <a:moveTo>
                      <a:pt x="67" y="0"/>
                    </a:moveTo>
                    <a:cubicBezTo>
                      <a:pt x="53" y="0"/>
                      <a:pt x="41" y="12"/>
                      <a:pt x="41" y="27"/>
                    </a:cubicBezTo>
                    <a:lnTo>
                      <a:pt x="41" y="387"/>
                    </a:lnTo>
                    <a:cubicBezTo>
                      <a:pt x="41" y="392"/>
                      <a:pt x="42" y="397"/>
                      <a:pt x="45" y="401"/>
                    </a:cubicBezTo>
                    <a:cubicBezTo>
                      <a:pt x="44" y="403"/>
                      <a:pt x="43" y="406"/>
                      <a:pt x="42" y="409"/>
                    </a:cubicBezTo>
                    <a:cubicBezTo>
                      <a:pt x="28" y="470"/>
                      <a:pt x="12" y="533"/>
                      <a:pt x="1" y="586"/>
                    </a:cubicBezTo>
                    <a:cubicBezTo>
                      <a:pt x="0" y="595"/>
                      <a:pt x="1" y="604"/>
                      <a:pt x="1" y="613"/>
                    </a:cubicBezTo>
                    <a:cubicBezTo>
                      <a:pt x="1" y="628"/>
                      <a:pt x="13" y="640"/>
                      <a:pt x="27" y="640"/>
                    </a:cubicBezTo>
                    <a:lnTo>
                      <a:pt x="641" y="640"/>
                    </a:lnTo>
                    <a:cubicBezTo>
                      <a:pt x="655" y="640"/>
                      <a:pt x="667" y="628"/>
                      <a:pt x="667" y="613"/>
                    </a:cubicBezTo>
                    <a:lnTo>
                      <a:pt x="667" y="587"/>
                    </a:lnTo>
                    <a:cubicBezTo>
                      <a:pt x="655" y="528"/>
                      <a:pt x="640" y="468"/>
                      <a:pt x="626" y="409"/>
                    </a:cubicBezTo>
                    <a:cubicBezTo>
                      <a:pt x="625" y="406"/>
                      <a:pt x="624" y="403"/>
                      <a:pt x="623" y="401"/>
                    </a:cubicBezTo>
                    <a:cubicBezTo>
                      <a:pt x="626" y="397"/>
                      <a:pt x="627" y="392"/>
                      <a:pt x="627" y="387"/>
                    </a:cubicBezTo>
                    <a:lnTo>
                      <a:pt x="627" y="27"/>
                    </a:lnTo>
                    <a:cubicBezTo>
                      <a:pt x="627" y="12"/>
                      <a:pt x="615" y="0"/>
                      <a:pt x="601" y="0"/>
                    </a:cubicBezTo>
                    <a:cubicBezTo>
                      <a:pt x="423" y="0"/>
                      <a:pt x="245" y="0"/>
                      <a:pt x="67" y="0"/>
                    </a:cubicBezTo>
                    <a:close/>
                    <a:moveTo>
                      <a:pt x="67" y="27"/>
                    </a:moveTo>
                    <a:lnTo>
                      <a:pt x="601" y="27"/>
                    </a:lnTo>
                    <a:lnTo>
                      <a:pt x="601" y="387"/>
                    </a:lnTo>
                    <a:cubicBezTo>
                      <a:pt x="423" y="387"/>
                      <a:pt x="245" y="387"/>
                      <a:pt x="67" y="387"/>
                    </a:cubicBezTo>
                    <a:lnTo>
                      <a:pt x="67" y="27"/>
                    </a:lnTo>
                    <a:close/>
                    <a:moveTo>
                      <a:pt x="107" y="53"/>
                    </a:moveTo>
                    <a:cubicBezTo>
                      <a:pt x="100" y="53"/>
                      <a:pt x="94" y="59"/>
                      <a:pt x="94" y="67"/>
                    </a:cubicBezTo>
                    <a:lnTo>
                      <a:pt x="94" y="347"/>
                    </a:lnTo>
                    <a:cubicBezTo>
                      <a:pt x="94" y="354"/>
                      <a:pt x="100" y="360"/>
                      <a:pt x="107" y="360"/>
                    </a:cubicBezTo>
                    <a:lnTo>
                      <a:pt x="561" y="360"/>
                    </a:lnTo>
                    <a:cubicBezTo>
                      <a:pt x="568" y="360"/>
                      <a:pt x="574" y="354"/>
                      <a:pt x="574" y="347"/>
                    </a:cubicBezTo>
                    <a:lnTo>
                      <a:pt x="574" y="67"/>
                    </a:lnTo>
                    <a:cubicBezTo>
                      <a:pt x="574" y="59"/>
                      <a:pt x="568" y="53"/>
                      <a:pt x="561" y="53"/>
                    </a:cubicBezTo>
                    <a:lnTo>
                      <a:pt x="107" y="53"/>
                    </a:lnTo>
                    <a:close/>
                    <a:moveTo>
                      <a:pt x="121" y="80"/>
                    </a:moveTo>
                    <a:lnTo>
                      <a:pt x="547" y="80"/>
                    </a:lnTo>
                    <a:lnTo>
                      <a:pt x="547" y="333"/>
                    </a:lnTo>
                    <a:lnTo>
                      <a:pt x="121" y="333"/>
                    </a:lnTo>
                    <a:lnTo>
                      <a:pt x="121" y="80"/>
                    </a:lnTo>
                    <a:close/>
                    <a:moveTo>
                      <a:pt x="68" y="413"/>
                    </a:moveTo>
                    <a:lnTo>
                      <a:pt x="111" y="413"/>
                    </a:lnTo>
                    <a:lnTo>
                      <a:pt x="94" y="504"/>
                    </a:lnTo>
                    <a:cubicBezTo>
                      <a:pt x="92" y="514"/>
                      <a:pt x="101" y="520"/>
                      <a:pt x="111" y="520"/>
                    </a:cubicBezTo>
                    <a:cubicBezTo>
                      <a:pt x="265" y="518"/>
                      <a:pt x="422" y="522"/>
                      <a:pt x="556" y="520"/>
                    </a:cubicBezTo>
                    <a:lnTo>
                      <a:pt x="556" y="520"/>
                    </a:lnTo>
                    <a:cubicBezTo>
                      <a:pt x="566" y="520"/>
                      <a:pt x="576" y="514"/>
                      <a:pt x="574" y="504"/>
                    </a:cubicBezTo>
                    <a:lnTo>
                      <a:pt x="557" y="413"/>
                    </a:lnTo>
                    <a:lnTo>
                      <a:pt x="600" y="413"/>
                    </a:lnTo>
                    <a:cubicBezTo>
                      <a:pt x="612" y="466"/>
                      <a:pt x="625" y="520"/>
                      <a:pt x="637" y="573"/>
                    </a:cubicBezTo>
                    <a:lnTo>
                      <a:pt x="410" y="573"/>
                    </a:lnTo>
                    <a:lnTo>
                      <a:pt x="402" y="553"/>
                    </a:lnTo>
                    <a:cubicBezTo>
                      <a:pt x="397" y="540"/>
                      <a:pt x="392" y="533"/>
                      <a:pt x="374" y="533"/>
                    </a:cubicBezTo>
                    <a:lnTo>
                      <a:pt x="294" y="533"/>
                    </a:lnTo>
                    <a:cubicBezTo>
                      <a:pt x="274" y="533"/>
                      <a:pt x="271" y="542"/>
                      <a:pt x="266" y="553"/>
                    </a:cubicBezTo>
                    <a:lnTo>
                      <a:pt x="258" y="573"/>
                    </a:lnTo>
                    <a:lnTo>
                      <a:pt x="31" y="573"/>
                    </a:lnTo>
                    <a:cubicBezTo>
                      <a:pt x="43" y="520"/>
                      <a:pt x="56" y="465"/>
                      <a:pt x="68" y="413"/>
                    </a:cubicBezTo>
                    <a:close/>
                    <a:moveTo>
                      <a:pt x="138" y="413"/>
                    </a:moveTo>
                    <a:lnTo>
                      <a:pt x="195" y="413"/>
                    </a:lnTo>
                    <a:lnTo>
                      <a:pt x="192" y="440"/>
                    </a:lnTo>
                    <a:lnTo>
                      <a:pt x="134" y="440"/>
                    </a:lnTo>
                    <a:cubicBezTo>
                      <a:pt x="134" y="440"/>
                      <a:pt x="133" y="440"/>
                      <a:pt x="133" y="440"/>
                    </a:cubicBezTo>
                    <a:lnTo>
                      <a:pt x="138" y="413"/>
                    </a:lnTo>
                    <a:close/>
                    <a:moveTo>
                      <a:pt x="222" y="413"/>
                    </a:moveTo>
                    <a:lnTo>
                      <a:pt x="279" y="413"/>
                    </a:lnTo>
                    <a:lnTo>
                      <a:pt x="278" y="440"/>
                    </a:lnTo>
                    <a:lnTo>
                      <a:pt x="219" y="440"/>
                    </a:lnTo>
                    <a:lnTo>
                      <a:pt x="222" y="413"/>
                    </a:lnTo>
                    <a:close/>
                    <a:moveTo>
                      <a:pt x="305" y="413"/>
                    </a:moveTo>
                    <a:lnTo>
                      <a:pt x="362" y="413"/>
                    </a:lnTo>
                    <a:lnTo>
                      <a:pt x="363" y="440"/>
                    </a:lnTo>
                    <a:lnTo>
                      <a:pt x="304" y="440"/>
                    </a:lnTo>
                    <a:lnTo>
                      <a:pt x="305" y="413"/>
                    </a:lnTo>
                    <a:close/>
                    <a:moveTo>
                      <a:pt x="389" y="413"/>
                    </a:moveTo>
                    <a:lnTo>
                      <a:pt x="446" y="413"/>
                    </a:lnTo>
                    <a:lnTo>
                      <a:pt x="449" y="440"/>
                    </a:lnTo>
                    <a:lnTo>
                      <a:pt x="390" y="440"/>
                    </a:lnTo>
                    <a:lnTo>
                      <a:pt x="389" y="413"/>
                    </a:lnTo>
                    <a:close/>
                    <a:moveTo>
                      <a:pt x="473" y="413"/>
                    </a:moveTo>
                    <a:lnTo>
                      <a:pt x="529" y="413"/>
                    </a:lnTo>
                    <a:lnTo>
                      <a:pt x="534" y="440"/>
                    </a:lnTo>
                    <a:cubicBezTo>
                      <a:pt x="534" y="440"/>
                      <a:pt x="534" y="440"/>
                      <a:pt x="534" y="440"/>
                    </a:cubicBezTo>
                    <a:lnTo>
                      <a:pt x="476" y="440"/>
                    </a:lnTo>
                    <a:lnTo>
                      <a:pt x="473" y="413"/>
                    </a:lnTo>
                    <a:close/>
                    <a:moveTo>
                      <a:pt x="128" y="466"/>
                    </a:moveTo>
                    <a:cubicBezTo>
                      <a:pt x="155" y="466"/>
                      <a:pt x="164" y="467"/>
                      <a:pt x="189" y="467"/>
                    </a:cubicBezTo>
                    <a:lnTo>
                      <a:pt x="186" y="493"/>
                    </a:lnTo>
                    <a:lnTo>
                      <a:pt x="123" y="493"/>
                    </a:lnTo>
                    <a:lnTo>
                      <a:pt x="128" y="466"/>
                    </a:lnTo>
                    <a:close/>
                    <a:moveTo>
                      <a:pt x="539" y="466"/>
                    </a:moveTo>
                    <a:lnTo>
                      <a:pt x="544" y="493"/>
                    </a:lnTo>
                    <a:lnTo>
                      <a:pt x="482" y="493"/>
                    </a:lnTo>
                    <a:lnTo>
                      <a:pt x="479" y="467"/>
                    </a:lnTo>
                    <a:cubicBezTo>
                      <a:pt x="499" y="467"/>
                      <a:pt x="517" y="466"/>
                      <a:pt x="539" y="466"/>
                    </a:cubicBezTo>
                    <a:close/>
                    <a:moveTo>
                      <a:pt x="216" y="467"/>
                    </a:moveTo>
                    <a:lnTo>
                      <a:pt x="277" y="467"/>
                    </a:lnTo>
                    <a:lnTo>
                      <a:pt x="276" y="493"/>
                    </a:lnTo>
                    <a:lnTo>
                      <a:pt x="213" y="493"/>
                    </a:lnTo>
                    <a:lnTo>
                      <a:pt x="216" y="467"/>
                    </a:lnTo>
                    <a:close/>
                    <a:moveTo>
                      <a:pt x="303" y="467"/>
                    </a:moveTo>
                    <a:lnTo>
                      <a:pt x="364" y="467"/>
                    </a:lnTo>
                    <a:lnTo>
                      <a:pt x="365" y="493"/>
                    </a:lnTo>
                    <a:lnTo>
                      <a:pt x="302" y="493"/>
                    </a:lnTo>
                    <a:lnTo>
                      <a:pt x="303" y="467"/>
                    </a:lnTo>
                    <a:close/>
                    <a:moveTo>
                      <a:pt x="391" y="467"/>
                    </a:moveTo>
                    <a:lnTo>
                      <a:pt x="452" y="467"/>
                    </a:lnTo>
                    <a:lnTo>
                      <a:pt x="455" y="493"/>
                    </a:lnTo>
                    <a:lnTo>
                      <a:pt x="392" y="493"/>
                    </a:lnTo>
                    <a:lnTo>
                      <a:pt x="391" y="467"/>
                    </a:lnTo>
                    <a:close/>
                    <a:moveTo>
                      <a:pt x="376" y="560"/>
                    </a:moveTo>
                    <a:cubicBezTo>
                      <a:pt x="378" y="564"/>
                      <a:pt x="379" y="569"/>
                      <a:pt x="381" y="573"/>
                    </a:cubicBezTo>
                    <a:lnTo>
                      <a:pt x="287" y="573"/>
                    </a:lnTo>
                    <a:cubicBezTo>
                      <a:pt x="288" y="569"/>
                      <a:pt x="290" y="564"/>
                      <a:pt x="292" y="560"/>
                    </a:cubicBezTo>
                    <a:cubicBezTo>
                      <a:pt x="320" y="560"/>
                      <a:pt x="348" y="560"/>
                      <a:pt x="376" y="560"/>
                    </a:cubicBezTo>
                    <a:close/>
                    <a:moveTo>
                      <a:pt x="27" y="600"/>
                    </a:moveTo>
                    <a:lnTo>
                      <a:pt x="641" y="600"/>
                    </a:lnTo>
                    <a:lnTo>
                      <a:pt x="641" y="613"/>
                    </a:lnTo>
                    <a:lnTo>
                      <a:pt x="27" y="613"/>
                    </a:lnTo>
                    <a:lnTo>
                      <a:pt x="27" y="60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50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66" name="TextBox 965"/>
              <p:cNvSpPr txBox="1"/>
              <p:nvPr/>
            </p:nvSpPr>
            <p:spPr>
              <a:xfrm>
                <a:off x="520008" y="1445904"/>
                <a:ext cx="777677" cy="241008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b="1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이용자</a:t>
                </a:r>
                <a:endParaRPr lang="ko-KR" altLang="en-US" sz="500" b="1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sp>
          <p:nvSpPr>
            <p:cNvPr id="958" name="직사각형 957"/>
            <p:cNvSpPr/>
            <p:nvPr/>
          </p:nvSpPr>
          <p:spPr>
            <a:xfrm>
              <a:off x="326152" y="1455420"/>
              <a:ext cx="502650" cy="16079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grpSp>
          <p:nvGrpSpPr>
            <p:cNvPr id="959" name="그룹 958"/>
            <p:cNvGrpSpPr/>
            <p:nvPr/>
          </p:nvGrpSpPr>
          <p:grpSpPr>
            <a:xfrm>
              <a:off x="347941" y="2548768"/>
              <a:ext cx="459071" cy="437111"/>
              <a:chOff x="520008" y="2559787"/>
              <a:chExt cx="777677" cy="703971"/>
            </a:xfrm>
          </p:grpSpPr>
          <p:sp>
            <p:nvSpPr>
              <p:cNvPr id="963" name="Smartphone"/>
              <p:cNvSpPr>
                <a:spLocks noChangeAspect="1" noEditPoints="1"/>
              </p:cNvSpPr>
              <p:nvPr/>
            </p:nvSpPr>
            <p:spPr bwMode="auto">
              <a:xfrm>
                <a:off x="756720" y="2559787"/>
                <a:ext cx="304255" cy="484418"/>
              </a:xfrm>
              <a:custGeom>
                <a:avLst/>
                <a:gdLst>
                  <a:gd name="T0" fmla="*/ 8 w 2245"/>
                  <a:gd name="T1" fmla="*/ 596 h 3638"/>
                  <a:gd name="T2" fmla="*/ 1873 w 2245"/>
                  <a:gd name="T3" fmla="*/ 3638 h 3638"/>
                  <a:gd name="T4" fmla="*/ 2242 w 2245"/>
                  <a:gd name="T5" fmla="*/ 1545 h 3638"/>
                  <a:gd name="T6" fmla="*/ 585 w 2245"/>
                  <a:gd name="T7" fmla="*/ 75 h 3638"/>
                  <a:gd name="T8" fmla="*/ 2172 w 2245"/>
                  <a:gd name="T9" fmla="*/ 2639 h 3638"/>
                  <a:gd name="T10" fmla="*/ 487 w 2245"/>
                  <a:gd name="T11" fmla="*/ 3514 h 3638"/>
                  <a:gd name="T12" fmla="*/ 352 w 2245"/>
                  <a:gd name="T13" fmla="*/ 3463 h 3638"/>
                  <a:gd name="T14" fmla="*/ 162 w 2245"/>
                  <a:gd name="T15" fmla="*/ 3467 h 3638"/>
                  <a:gd name="T16" fmla="*/ 86 w 2245"/>
                  <a:gd name="T17" fmla="*/ 3307 h 3638"/>
                  <a:gd name="T18" fmla="*/ 77 w 2245"/>
                  <a:gd name="T19" fmla="*/ 3159 h 3638"/>
                  <a:gd name="T20" fmla="*/ 161 w 2245"/>
                  <a:gd name="T21" fmla="*/ 2955 h 3638"/>
                  <a:gd name="T22" fmla="*/ 198 w 2245"/>
                  <a:gd name="T23" fmla="*/ 2820 h 3638"/>
                  <a:gd name="T24" fmla="*/ 155 w 2245"/>
                  <a:gd name="T25" fmla="*/ 2630 h 3638"/>
                  <a:gd name="T26" fmla="*/ 71 w 2245"/>
                  <a:gd name="T27" fmla="*/ 2552 h 3638"/>
                  <a:gd name="T28" fmla="*/ 70 w 2245"/>
                  <a:gd name="T29" fmla="*/ 2339 h 3638"/>
                  <a:gd name="T30" fmla="*/ 180 w 2245"/>
                  <a:gd name="T31" fmla="*/ 2137 h 3638"/>
                  <a:gd name="T32" fmla="*/ 141 w 2245"/>
                  <a:gd name="T33" fmla="*/ 1957 h 3638"/>
                  <a:gd name="T34" fmla="*/ 141 w 2245"/>
                  <a:gd name="T35" fmla="*/ 1835 h 3638"/>
                  <a:gd name="T36" fmla="*/ 75 w 2245"/>
                  <a:gd name="T37" fmla="*/ 1710 h 3638"/>
                  <a:gd name="T38" fmla="*/ 77 w 2245"/>
                  <a:gd name="T39" fmla="*/ 1478 h 3638"/>
                  <a:gd name="T40" fmla="*/ 170 w 2245"/>
                  <a:gd name="T41" fmla="*/ 1284 h 3638"/>
                  <a:gd name="T42" fmla="*/ 201 w 2245"/>
                  <a:gd name="T43" fmla="*/ 1072 h 3638"/>
                  <a:gd name="T44" fmla="*/ 78 w 2245"/>
                  <a:gd name="T45" fmla="*/ 1024 h 3638"/>
                  <a:gd name="T46" fmla="*/ 78 w 2245"/>
                  <a:gd name="T47" fmla="*/ 902 h 3638"/>
                  <a:gd name="T48" fmla="*/ 78 w 2245"/>
                  <a:gd name="T49" fmla="*/ 672 h 3638"/>
                  <a:gd name="T50" fmla="*/ 78 w 2245"/>
                  <a:gd name="T51" fmla="*/ 565 h 3638"/>
                  <a:gd name="T52" fmla="*/ 79 w 2245"/>
                  <a:gd name="T53" fmla="*/ 438 h 3638"/>
                  <a:gd name="T54" fmla="*/ 88 w 2245"/>
                  <a:gd name="T55" fmla="*/ 313 h 3638"/>
                  <a:gd name="T56" fmla="*/ 455 w 2245"/>
                  <a:gd name="T57" fmla="*/ 73 h 3638"/>
                  <a:gd name="T58" fmla="*/ 1145 w 2245"/>
                  <a:gd name="T59" fmla="*/ 101 h 3638"/>
                  <a:gd name="T60" fmla="*/ 284 w 2245"/>
                  <a:gd name="T61" fmla="*/ 266 h 3638"/>
                  <a:gd name="T62" fmla="*/ 1966 w 2245"/>
                  <a:gd name="T63" fmla="*/ 3022 h 3638"/>
                  <a:gd name="T64" fmla="*/ 1984 w 2245"/>
                  <a:gd name="T65" fmla="*/ 624 h 3638"/>
                  <a:gd name="T66" fmla="*/ 1950 w 2245"/>
                  <a:gd name="T67" fmla="*/ 300 h 3638"/>
                  <a:gd name="T68" fmla="*/ 301 w 2245"/>
                  <a:gd name="T69" fmla="*/ 300 h 3638"/>
                  <a:gd name="T70" fmla="*/ 1828 w 2245"/>
                  <a:gd name="T71" fmla="*/ 294 h 3638"/>
                  <a:gd name="T72" fmla="*/ 349 w 2245"/>
                  <a:gd name="T73" fmla="*/ 409 h 3638"/>
                  <a:gd name="T74" fmla="*/ 367 w 2245"/>
                  <a:gd name="T75" fmla="*/ 355 h 3638"/>
                  <a:gd name="T76" fmla="*/ 427 w 2245"/>
                  <a:gd name="T77" fmla="*/ 343 h 3638"/>
                  <a:gd name="T78" fmla="*/ 427 w 2245"/>
                  <a:gd name="T79" fmla="*/ 343 h 3638"/>
                  <a:gd name="T80" fmla="*/ 488 w 2245"/>
                  <a:gd name="T81" fmla="*/ 360 h 3638"/>
                  <a:gd name="T82" fmla="*/ 1097 w 2245"/>
                  <a:gd name="T83" fmla="*/ 2987 h 3638"/>
                  <a:gd name="T84" fmla="*/ 301 w 2245"/>
                  <a:gd name="T85" fmla="*/ 2779 h 3638"/>
                  <a:gd name="T86" fmla="*/ 1949 w 2245"/>
                  <a:gd name="T87" fmla="*/ 421 h 3638"/>
                  <a:gd name="T88" fmla="*/ 1834 w 2245"/>
                  <a:gd name="T89" fmla="*/ 2869 h 3638"/>
                  <a:gd name="T90" fmla="*/ 1851 w 2245"/>
                  <a:gd name="T91" fmla="*/ 2552 h 3638"/>
                  <a:gd name="T92" fmla="*/ 1819 w 2245"/>
                  <a:gd name="T93" fmla="*/ 2570 h 3638"/>
                  <a:gd name="T94" fmla="*/ 812 w 2245"/>
                  <a:gd name="T95" fmla="*/ 2623 h 3638"/>
                  <a:gd name="T96" fmla="*/ 450 w 2245"/>
                  <a:gd name="T97" fmla="*/ 2570 h 3638"/>
                  <a:gd name="T98" fmla="*/ 632 w 2245"/>
                  <a:gd name="T99" fmla="*/ 2584 h 3638"/>
                  <a:gd name="T100" fmla="*/ 632 w 2245"/>
                  <a:gd name="T101" fmla="*/ 2584 h 3638"/>
                  <a:gd name="T102" fmla="*/ 507 w 2245"/>
                  <a:gd name="T103" fmla="*/ 2669 h 3638"/>
                  <a:gd name="T104" fmla="*/ 674 w 2245"/>
                  <a:gd name="T105" fmla="*/ 2747 h 3638"/>
                  <a:gd name="T106" fmla="*/ 686 w 2245"/>
                  <a:gd name="T107" fmla="*/ 2612 h 3638"/>
                  <a:gd name="T108" fmla="*/ 703 w 2245"/>
                  <a:gd name="T109" fmla="*/ 2733 h 3638"/>
                  <a:gd name="T110" fmla="*/ 686 w 2245"/>
                  <a:gd name="T111" fmla="*/ 2671 h 3638"/>
                  <a:gd name="T112" fmla="*/ 578 w 2245"/>
                  <a:gd name="T113" fmla="*/ 2838 h 3638"/>
                  <a:gd name="T114" fmla="*/ 937 w 2245"/>
                  <a:gd name="T115" fmla="*/ 3289 h 3638"/>
                  <a:gd name="T116" fmla="*/ 1125 w 2245"/>
                  <a:gd name="T117" fmla="*/ 3101 h 3638"/>
                  <a:gd name="T118" fmla="*/ 1045 w 2245"/>
                  <a:gd name="T119" fmla="*/ 3191 h 3638"/>
                  <a:gd name="T120" fmla="*/ 1217 w 2245"/>
                  <a:gd name="T121" fmla="*/ 3381 h 3638"/>
                  <a:gd name="T122" fmla="*/ 1206 w 2245"/>
                  <a:gd name="T123" fmla="*/ 3191 h 3638"/>
                  <a:gd name="T124" fmla="*/ 1063 w 2245"/>
                  <a:gd name="T125" fmla="*/ 3351 h 3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45" h="3638">
                    <a:moveTo>
                      <a:pt x="1810" y="2"/>
                    </a:moveTo>
                    <a:cubicBezTo>
                      <a:pt x="1754" y="2"/>
                      <a:pt x="1697" y="5"/>
                      <a:pt x="1644" y="5"/>
                    </a:cubicBezTo>
                    <a:cubicBezTo>
                      <a:pt x="1232" y="5"/>
                      <a:pt x="820" y="0"/>
                      <a:pt x="409" y="5"/>
                    </a:cubicBezTo>
                    <a:cubicBezTo>
                      <a:pt x="201" y="8"/>
                      <a:pt x="24" y="137"/>
                      <a:pt x="9" y="356"/>
                    </a:cubicBezTo>
                    <a:cubicBezTo>
                      <a:pt x="4" y="436"/>
                      <a:pt x="8" y="516"/>
                      <a:pt x="8" y="596"/>
                    </a:cubicBezTo>
                    <a:lnTo>
                      <a:pt x="8" y="3132"/>
                    </a:lnTo>
                    <a:cubicBezTo>
                      <a:pt x="8" y="3243"/>
                      <a:pt x="0" y="3355"/>
                      <a:pt x="59" y="3455"/>
                    </a:cubicBezTo>
                    <a:cubicBezTo>
                      <a:pt x="153" y="3615"/>
                      <a:pt x="313" y="3638"/>
                      <a:pt x="480" y="3638"/>
                    </a:cubicBezTo>
                    <a:lnTo>
                      <a:pt x="1762" y="3638"/>
                    </a:lnTo>
                    <a:lnTo>
                      <a:pt x="1873" y="3638"/>
                    </a:lnTo>
                    <a:cubicBezTo>
                      <a:pt x="1876" y="3638"/>
                      <a:pt x="1878" y="3638"/>
                      <a:pt x="1881" y="3637"/>
                    </a:cubicBezTo>
                    <a:lnTo>
                      <a:pt x="1881" y="3637"/>
                    </a:lnTo>
                    <a:cubicBezTo>
                      <a:pt x="2091" y="3622"/>
                      <a:pt x="2236" y="3467"/>
                      <a:pt x="2242" y="3257"/>
                    </a:cubicBezTo>
                    <a:cubicBezTo>
                      <a:pt x="2245" y="3147"/>
                      <a:pt x="2242" y="3036"/>
                      <a:pt x="2242" y="2926"/>
                    </a:cubicBezTo>
                    <a:lnTo>
                      <a:pt x="2242" y="1545"/>
                    </a:lnTo>
                    <a:lnTo>
                      <a:pt x="2242" y="435"/>
                    </a:lnTo>
                    <a:cubicBezTo>
                      <a:pt x="2242" y="288"/>
                      <a:pt x="2205" y="151"/>
                      <a:pt x="2073" y="65"/>
                    </a:cubicBezTo>
                    <a:cubicBezTo>
                      <a:pt x="1994" y="14"/>
                      <a:pt x="1903" y="3"/>
                      <a:pt x="1810" y="2"/>
                    </a:cubicBezTo>
                    <a:close/>
                    <a:moveTo>
                      <a:pt x="455" y="73"/>
                    </a:moveTo>
                    <a:cubicBezTo>
                      <a:pt x="499" y="73"/>
                      <a:pt x="543" y="75"/>
                      <a:pt x="585" y="75"/>
                    </a:cubicBezTo>
                    <a:lnTo>
                      <a:pt x="1222" y="75"/>
                    </a:lnTo>
                    <a:lnTo>
                      <a:pt x="1784" y="75"/>
                    </a:lnTo>
                    <a:cubicBezTo>
                      <a:pt x="1980" y="75"/>
                      <a:pt x="2161" y="146"/>
                      <a:pt x="2172" y="377"/>
                    </a:cubicBezTo>
                    <a:cubicBezTo>
                      <a:pt x="2185" y="633"/>
                      <a:pt x="2172" y="893"/>
                      <a:pt x="2172" y="1149"/>
                    </a:cubicBezTo>
                    <a:lnTo>
                      <a:pt x="2172" y="2639"/>
                    </a:lnTo>
                    <a:lnTo>
                      <a:pt x="2172" y="3151"/>
                    </a:lnTo>
                    <a:cubicBezTo>
                      <a:pt x="2172" y="3351"/>
                      <a:pt x="2123" y="3555"/>
                      <a:pt x="1873" y="3569"/>
                    </a:cubicBezTo>
                    <a:lnTo>
                      <a:pt x="867" y="3569"/>
                    </a:lnTo>
                    <a:cubicBezTo>
                      <a:pt x="715" y="3569"/>
                      <a:pt x="562" y="3573"/>
                      <a:pt x="410" y="3569"/>
                    </a:cubicBezTo>
                    <a:cubicBezTo>
                      <a:pt x="436" y="3550"/>
                      <a:pt x="462" y="3532"/>
                      <a:pt x="487" y="3514"/>
                    </a:cubicBezTo>
                    <a:cubicBezTo>
                      <a:pt x="505" y="3501"/>
                      <a:pt x="488" y="3470"/>
                      <a:pt x="469" y="3484"/>
                    </a:cubicBezTo>
                    <a:cubicBezTo>
                      <a:pt x="432" y="3511"/>
                      <a:pt x="394" y="3537"/>
                      <a:pt x="356" y="3564"/>
                    </a:cubicBezTo>
                    <a:cubicBezTo>
                      <a:pt x="334" y="3561"/>
                      <a:pt x="313" y="3557"/>
                      <a:pt x="293" y="3550"/>
                    </a:cubicBezTo>
                    <a:cubicBezTo>
                      <a:pt x="318" y="3531"/>
                      <a:pt x="344" y="3512"/>
                      <a:pt x="369" y="3493"/>
                    </a:cubicBezTo>
                    <a:cubicBezTo>
                      <a:pt x="386" y="3479"/>
                      <a:pt x="369" y="3449"/>
                      <a:pt x="352" y="3463"/>
                    </a:cubicBezTo>
                    <a:lnTo>
                      <a:pt x="256" y="3536"/>
                    </a:lnTo>
                    <a:cubicBezTo>
                      <a:pt x="230" y="3524"/>
                      <a:pt x="207" y="3510"/>
                      <a:pt x="187" y="3492"/>
                    </a:cubicBezTo>
                    <a:cubicBezTo>
                      <a:pt x="256" y="3451"/>
                      <a:pt x="325" y="3411"/>
                      <a:pt x="394" y="3369"/>
                    </a:cubicBezTo>
                    <a:cubicBezTo>
                      <a:pt x="413" y="3358"/>
                      <a:pt x="396" y="3327"/>
                      <a:pt x="377" y="3339"/>
                    </a:cubicBezTo>
                    <a:lnTo>
                      <a:pt x="162" y="3467"/>
                    </a:lnTo>
                    <a:cubicBezTo>
                      <a:pt x="146" y="3450"/>
                      <a:pt x="133" y="3432"/>
                      <a:pt x="122" y="3411"/>
                    </a:cubicBezTo>
                    <a:cubicBezTo>
                      <a:pt x="182" y="3375"/>
                      <a:pt x="242" y="3339"/>
                      <a:pt x="301" y="3303"/>
                    </a:cubicBezTo>
                    <a:cubicBezTo>
                      <a:pt x="321" y="3291"/>
                      <a:pt x="303" y="3261"/>
                      <a:pt x="284" y="3273"/>
                    </a:cubicBezTo>
                    <a:cubicBezTo>
                      <a:pt x="225" y="3308"/>
                      <a:pt x="166" y="3344"/>
                      <a:pt x="107" y="3380"/>
                    </a:cubicBezTo>
                    <a:cubicBezTo>
                      <a:pt x="98" y="3357"/>
                      <a:pt x="91" y="3333"/>
                      <a:pt x="86" y="3307"/>
                    </a:cubicBezTo>
                    <a:cubicBezTo>
                      <a:pt x="130" y="3271"/>
                      <a:pt x="175" y="3236"/>
                      <a:pt x="219" y="3200"/>
                    </a:cubicBezTo>
                    <a:cubicBezTo>
                      <a:pt x="237" y="3186"/>
                      <a:pt x="212" y="3162"/>
                      <a:pt x="195" y="3176"/>
                    </a:cubicBezTo>
                    <a:cubicBezTo>
                      <a:pt x="157" y="3206"/>
                      <a:pt x="118" y="3237"/>
                      <a:pt x="80" y="3267"/>
                    </a:cubicBezTo>
                    <a:cubicBezTo>
                      <a:pt x="79" y="3257"/>
                      <a:pt x="78" y="3246"/>
                      <a:pt x="78" y="3235"/>
                    </a:cubicBezTo>
                    <a:cubicBezTo>
                      <a:pt x="77" y="3210"/>
                      <a:pt x="77" y="3184"/>
                      <a:pt x="77" y="3159"/>
                    </a:cubicBezTo>
                    <a:cubicBezTo>
                      <a:pt x="109" y="3135"/>
                      <a:pt x="141" y="3112"/>
                      <a:pt x="173" y="3088"/>
                    </a:cubicBezTo>
                    <a:cubicBezTo>
                      <a:pt x="191" y="3075"/>
                      <a:pt x="174" y="3045"/>
                      <a:pt x="156" y="3058"/>
                    </a:cubicBezTo>
                    <a:cubicBezTo>
                      <a:pt x="129" y="3078"/>
                      <a:pt x="103" y="3097"/>
                      <a:pt x="76" y="3116"/>
                    </a:cubicBezTo>
                    <a:cubicBezTo>
                      <a:pt x="75" y="3080"/>
                      <a:pt x="74" y="3044"/>
                      <a:pt x="74" y="3008"/>
                    </a:cubicBezTo>
                    <a:cubicBezTo>
                      <a:pt x="103" y="2990"/>
                      <a:pt x="132" y="2973"/>
                      <a:pt x="161" y="2955"/>
                    </a:cubicBezTo>
                    <a:cubicBezTo>
                      <a:pt x="180" y="2944"/>
                      <a:pt x="162" y="2914"/>
                      <a:pt x="143" y="2925"/>
                    </a:cubicBezTo>
                    <a:cubicBezTo>
                      <a:pt x="120" y="2939"/>
                      <a:pt x="96" y="2953"/>
                      <a:pt x="73" y="2967"/>
                    </a:cubicBezTo>
                    <a:cubicBezTo>
                      <a:pt x="73" y="2943"/>
                      <a:pt x="73" y="2919"/>
                      <a:pt x="72" y="2894"/>
                    </a:cubicBezTo>
                    <a:cubicBezTo>
                      <a:pt x="75" y="2894"/>
                      <a:pt x="77" y="2894"/>
                      <a:pt x="80" y="2892"/>
                    </a:cubicBezTo>
                    <a:cubicBezTo>
                      <a:pt x="119" y="2868"/>
                      <a:pt x="159" y="2844"/>
                      <a:pt x="198" y="2820"/>
                    </a:cubicBezTo>
                    <a:cubicBezTo>
                      <a:pt x="217" y="2808"/>
                      <a:pt x="200" y="2778"/>
                      <a:pt x="181" y="2790"/>
                    </a:cubicBezTo>
                    <a:cubicBezTo>
                      <a:pt x="145" y="2812"/>
                      <a:pt x="108" y="2834"/>
                      <a:pt x="72" y="2856"/>
                    </a:cubicBezTo>
                    <a:cubicBezTo>
                      <a:pt x="72" y="2816"/>
                      <a:pt x="72" y="2776"/>
                      <a:pt x="72" y="2735"/>
                    </a:cubicBezTo>
                    <a:cubicBezTo>
                      <a:pt x="105" y="2710"/>
                      <a:pt x="139" y="2685"/>
                      <a:pt x="172" y="2660"/>
                    </a:cubicBezTo>
                    <a:cubicBezTo>
                      <a:pt x="190" y="2647"/>
                      <a:pt x="173" y="2617"/>
                      <a:pt x="155" y="2630"/>
                    </a:cubicBezTo>
                    <a:cubicBezTo>
                      <a:pt x="127" y="2651"/>
                      <a:pt x="99" y="2672"/>
                      <a:pt x="71" y="2693"/>
                    </a:cubicBezTo>
                    <a:cubicBezTo>
                      <a:pt x="71" y="2661"/>
                      <a:pt x="71" y="2628"/>
                      <a:pt x="71" y="2596"/>
                    </a:cubicBezTo>
                    <a:cubicBezTo>
                      <a:pt x="96" y="2577"/>
                      <a:pt x="120" y="2559"/>
                      <a:pt x="145" y="2541"/>
                    </a:cubicBezTo>
                    <a:cubicBezTo>
                      <a:pt x="163" y="2527"/>
                      <a:pt x="144" y="2497"/>
                      <a:pt x="127" y="2511"/>
                    </a:cubicBezTo>
                    <a:cubicBezTo>
                      <a:pt x="108" y="2525"/>
                      <a:pt x="90" y="2538"/>
                      <a:pt x="71" y="2552"/>
                    </a:cubicBezTo>
                    <a:cubicBezTo>
                      <a:pt x="71" y="2524"/>
                      <a:pt x="70" y="2495"/>
                      <a:pt x="70" y="2467"/>
                    </a:cubicBezTo>
                    <a:cubicBezTo>
                      <a:pt x="109" y="2442"/>
                      <a:pt x="147" y="2418"/>
                      <a:pt x="186" y="2394"/>
                    </a:cubicBezTo>
                    <a:cubicBezTo>
                      <a:pt x="205" y="2382"/>
                      <a:pt x="187" y="2351"/>
                      <a:pt x="168" y="2363"/>
                    </a:cubicBezTo>
                    <a:lnTo>
                      <a:pt x="70" y="2426"/>
                    </a:lnTo>
                    <a:lnTo>
                      <a:pt x="70" y="2339"/>
                    </a:lnTo>
                    <a:cubicBezTo>
                      <a:pt x="95" y="2325"/>
                      <a:pt x="120" y="2311"/>
                      <a:pt x="145" y="2298"/>
                    </a:cubicBezTo>
                    <a:cubicBezTo>
                      <a:pt x="164" y="2287"/>
                      <a:pt x="147" y="2257"/>
                      <a:pt x="127" y="2268"/>
                    </a:cubicBezTo>
                    <a:cubicBezTo>
                      <a:pt x="109" y="2278"/>
                      <a:pt x="90" y="2289"/>
                      <a:pt x="71" y="2299"/>
                    </a:cubicBezTo>
                    <a:cubicBezTo>
                      <a:pt x="71" y="2269"/>
                      <a:pt x="71" y="2238"/>
                      <a:pt x="71" y="2208"/>
                    </a:cubicBezTo>
                    <a:cubicBezTo>
                      <a:pt x="107" y="2184"/>
                      <a:pt x="143" y="2161"/>
                      <a:pt x="180" y="2137"/>
                    </a:cubicBezTo>
                    <a:cubicBezTo>
                      <a:pt x="198" y="2125"/>
                      <a:pt x="181" y="2095"/>
                      <a:pt x="162" y="2107"/>
                    </a:cubicBezTo>
                    <a:cubicBezTo>
                      <a:pt x="132" y="2127"/>
                      <a:pt x="102" y="2147"/>
                      <a:pt x="72" y="2167"/>
                    </a:cubicBezTo>
                    <a:cubicBezTo>
                      <a:pt x="72" y="2128"/>
                      <a:pt x="72" y="2090"/>
                      <a:pt x="72" y="2051"/>
                    </a:cubicBezTo>
                    <a:cubicBezTo>
                      <a:pt x="101" y="2030"/>
                      <a:pt x="129" y="2008"/>
                      <a:pt x="158" y="1987"/>
                    </a:cubicBezTo>
                    <a:cubicBezTo>
                      <a:pt x="176" y="1974"/>
                      <a:pt x="159" y="1944"/>
                      <a:pt x="141" y="1957"/>
                    </a:cubicBezTo>
                    <a:cubicBezTo>
                      <a:pt x="118" y="1974"/>
                      <a:pt x="95" y="1991"/>
                      <a:pt x="72" y="2008"/>
                    </a:cubicBezTo>
                    <a:cubicBezTo>
                      <a:pt x="73" y="1976"/>
                      <a:pt x="73" y="1944"/>
                      <a:pt x="73" y="1912"/>
                    </a:cubicBezTo>
                    <a:cubicBezTo>
                      <a:pt x="76" y="1912"/>
                      <a:pt x="78" y="1911"/>
                      <a:pt x="81" y="1909"/>
                    </a:cubicBezTo>
                    <a:lnTo>
                      <a:pt x="158" y="1865"/>
                    </a:lnTo>
                    <a:cubicBezTo>
                      <a:pt x="177" y="1854"/>
                      <a:pt x="160" y="1824"/>
                      <a:pt x="141" y="1835"/>
                    </a:cubicBezTo>
                    <a:lnTo>
                      <a:pt x="74" y="1874"/>
                    </a:lnTo>
                    <a:cubicBezTo>
                      <a:pt x="74" y="1833"/>
                      <a:pt x="74" y="1792"/>
                      <a:pt x="75" y="1751"/>
                    </a:cubicBezTo>
                    <a:cubicBezTo>
                      <a:pt x="97" y="1737"/>
                      <a:pt x="120" y="1722"/>
                      <a:pt x="142" y="1707"/>
                    </a:cubicBezTo>
                    <a:cubicBezTo>
                      <a:pt x="161" y="1695"/>
                      <a:pt x="144" y="1665"/>
                      <a:pt x="125" y="1678"/>
                    </a:cubicBezTo>
                    <a:cubicBezTo>
                      <a:pt x="108" y="1688"/>
                      <a:pt x="91" y="1699"/>
                      <a:pt x="75" y="1710"/>
                    </a:cubicBezTo>
                    <a:cubicBezTo>
                      <a:pt x="75" y="1675"/>
                      <a:pt x="76" y="1640"/>
                      <a:pt x="76" y="1605"/>
                    </a:cubicBezTo>
                    <a:cubicBezTo>
                      <a:pt x="114" y="1581"/>
                      <a:pt x="152" y="1556"/>
                      <a:pt x="190" y="1532"/>
                    </a:cubicBezTo>
                    <a:cubicBezTo>
                      <a:pt x="209" y="1520"/>
                      <a:pt x="191" y="1490"/>
                      <a:pt x="172" y="1502"/>
                    </a:cubicBezTo>
                    <a:cubicBezTo>
                      <a:pt x="140" y="1523"/>
                      <a:pt x="108" y="1543"/>
                      <a:pt x="76" y="1564"/>
                    </a:cubicBezTo>
                    <a:cubicBezTo>
                      <a:pt x="76" y="1535"/>
                      <a:pt x="76" y="1507"/>
                      <a:pt x="77" y="1478"/>
                    </a:cubicBezTo>
                    <a:cubicBezTo>
                      <a:pt x="112" y="1456"/>
                      <a:pt x="146" y="1434"/>
                      <a:pt x="181" y="1412"/>
                    </a:cubicBezTo>
                    <a:cubicBezTo>
                      <a:pt x="200" y="1401"/>
                      <a:pt x="183" y="1371"/>
                      <a:pt x="164" y="1382"/>
                    </a:cubicBezTo>
                    <a:cubicBezTo>
                      <a:pt x="135" y="1401"/>
                      <a:pt x="106" y="1419"/>
                      <a:pt x="77" y="1437"/>
                    </a:cubicBezTo>
                    <a:cubicBezTo>
                      <a:pt x="77" y="1404"/>
                      <a:pt x="77" y="1372"/>
                      <a:pt x="77" y="1339"/>
                    </a:cubicBezTo>
                    <a:cubicBezTo>
                      <a:pt x="108" y="1321"/>
                      <a:pt x="139" y="1302"/>
                      <a:pt x="170" y="1284"/>
                    </a:cubicBezTo>
                    <a:cubicBezTo>
                      <a:pt x="189" y="1272"/>
                      <a:pt x="172" y="1242"/>
                      <a:pt x="152" y="1254"/>
                    </a:cubicBezTo>
                    <a:cubicBezTo>
                      <a:pt x="127" y="1269"/>
                      <a:pt x="102" y="1284"/>
                      <a:pt x="77" y="1299"/>
                    </a:cubicBezTo>
                    <a:cubicBezTo>
                      <a:pt x="78" y="1264"/>
                      <a:pt x="77" y="1229"/>
                      <a:pt x="77" y="1194"/>
                    </a:cubicBezTo>
                    <a:cubicBezTo>
                      <a:pt x="124" y="1163"/>
                      <a:pt x="172" y="1133"/>
                      <a:pt x="219" y="1102"/>
                    </a:cubicBezTo>
                    <a:cubicBezTo>
                      <a:pt x="237" y="1090"/>
                      <a:pt x="220" y="1060"/>
                      <a:pt x="201" y="1072"/>
                    </a:cubicBezTo>
                    <a:cubicBezTo>
                      <a:pt x="160" y="1099"/>
                      <a:pt x="119" y="1125"/>
                      <a:pt x="77" y="1152"/>
                    </a:cubicBezTo>
                    <a:cubicBezTo>
                      <a:pt x="77" y="1123"/>
                      <a:pt x="78" y="1094"/>
                      <a:pt x="78" y="1064"/>
                    </a:cubicBezTo>
                    <a:cubicBezTo>
                      <a:pt x="106" y="1048"/>
                      <a:pt x="134" y="1031"/>
                      <a:pt x="162" y="1015"/>
                    </a:cubicBezTo>
                    <a:cubicBezTo>
                      <a:pt x="182" y="1004"/>
                      <a:pt x="164" y="974"/>
                      <a:pt x="145" y="985"/>
                    </a:cubicBezTo>
                    <a:cubicBezTo>
                      <a:pt x="123" y="998"/>
                      <a:pt x="100" y="1011"/>
                      <a:pt x="78" y="1024"/>
                    </a:cubicBezTo>
                    <a:lnTo>
                      <a:pt x="78" y="1004"/>
                    </a:lnTo>
                    <a:lnTo>
                      <a:pt x="78" y="942"/>
                    </a:lnTo>
                    <a:lnTo>
                      <a:pt x="233" y="851"/>
                    </a:lnTo>
                    <a:cubicBezTo>
                      <a:pt x="253" y="839"/>
                      <a:pt x="235" y="809"/>
                      <a:pt x="216" y="821"/>
                    </a:cubicBezTo>
                    <a:lnTo>
                      <a:pt x="78" y="902"/>
                    </a:lnTo>
                    <a:lnTo>
                      <a:pt x="78" y="845"/>
                    </a:lnTo>
                    <a:cubicBezTo>
                      <a:pt x="96" y="835"/>
                      <a:pt x="114" y="824"/>
                      <a:pt x="132" y="813"/>
                    </a:cubicBezTo>
                    <a:cubicBezTo>
                      <a:pt x="152" y="802"/>
                      <a:pt x="134" y="772"/>
                      <a:pt x="115" y="783"/>
                    </a:cubicBezTo>
                    <a:cubicBezTo>
                      <a:pt x="103" y="790"/>
                      <a:pt x="90" y="798"/>
                      <a:pt x="78" y="805"/>
                    </a:cubicBezTo>
                    <a:lnTo>
                      <a:pt x="78" y="672"/>
                    </a:lnTo>
                    <a:cubicBezTo>
                      <a:pt x="79" y="671"/>
                      <a:pt x="80" y="671"/>
                      <a:pt x="81" y="670"/>
                    </a:cubicBezTo>
                    <a:cubicBezTo>
                      <a:pt x="118" y="649"/>
                      <a:pt x="156" y="628"/>
                      <a:pt x="193" y="607"/>
                    </a:cubicBezTo>
                    <a:cubicBezTo>
                      <a:pt x="212" y="596"/>
                      <a:pt x="194" y="566"/>
                      <a:pt x="175" y="577"/>
                    </a:cubicBezTo>
                    <a:cubicBezTo>
                      <a:pt x="142" y="596"/>
                      <a:pt x="110" y="614"/>
                      <a:pt x="78" y="632"/>
                    </a:cubicBezTo>
                    <a:lnTo>
                      <a:pt x="78" y="565"/>
                    </a:lnTo>
                    <a:cubicBezTo>
                      <a:pt x="108" y="550"/>
                      <a:pt x="139" y="536"/>
                      <a:pt x="169" y="522"/>
                    </a:cubicBezTo>
                    <a:cubicBezTo>
                      <a:pt x="189" y="512"/>
                      <a:pt x="172" y="481"/>
                      <a:pt x="152" y="491"/>
                    </a:cubicBezTo>
                    <a:cubicBezTo>
                      <a:pt x="127" y="503"/>
                      <a:pt x="103" y="515"/>
                      <a:pt x="78" y="526"/>
                    </a:cubicBezTo>
                    <a:cubicBezTo>
                      <a:pt x="78" y="498"/>
                      <a:pt x="77" y="469"/>
                      <a:pt x="77" y="439"/>
                    </a:cubicBezTo>
                    <a:cubicBezTo>
                      <a:pt x="78" y="439"/>
                      <a:pt x="78" y="439"/>
                      <a:pt x="79" y="438"/>
                    </a:cubicBezTo>
                    <a:cubicBezTo>
                      <a:pt x="111" y="419"/>
                      <a:pt x="143" y="400"/>
                      <a:pt x="175" y="380"/>
                    </a:cubicBezTo>
                    <a:cubicBezTo>
                      <a:pt x="194" y="369"/>
                      <a:pt x="176" y="339"/>
                      <a:pt x="157" y="350"/>
                    </a:cubicBezTo>
                    <a:lnTo>
                      <a:pt x="77" y="399"/>
                    </a:lnTo>
                    <a:cubicBezTo>
                      <a:pt x="78" y="370"/>
                      <a:pt x="81" y="342"/>
                      <a:pt x="86" y="314"/>
                    </a:cubicBezTo>
                    <a:cubicBezTo>
                      <a:pt x="87" y="314"/>
                      <a:pt x="87" y="314"/>
                      <a:pt x="88" y="313"/>
                    </a:cubicBezTo>
                    <a:lnTo>
                      <a:pt x="188" y="265"/>
                    </a:lnTo>
                    <a:cubicBezTo>
                      <a:pt x="208" y="256"/>
                      <a:pt x="190" y="226"/>
                      <a:pt x="170" y="235"/>
                    </a:cubicBezTo>
                    <a:lnTo>
                      <a:pt x="97" y="270"/>
                    </a:lnTo>
                    <a:cubicBezTo>
                      <a:pt x="103" y="254"/>
                      <a:pt x="110" y="238"/>
                      <a:pt x="119" y="223"/>
                    </a:cubicBezTo>
                    <a:cubicBezTo>
                      <a:pt x="196" y="92"/>
                      <a:pt x="324" y="74"/>
                      <a:pt x="455" y="73"/>
                    </a:cubicBezTo>
                    <a:close/>
                    <a:moveTo>
                      <a:pt x="1145" y="101"/>
                    </a:moveTo>
                    <a:cubicBezTo>
                      <a:pt x="1116" y="101"/>
                      <a:pt x="1093" y="125"/>
                      <a:pt x="1093" y="153"/>
                    </a:cubicBezTo>
                    <a:cubicBezTo>
                      <a:pt x="1092" y="181"/>
                      <a:pt x="1115" y="204"/>
                      <a:pt x="1143" y="206"/>
                    </a:cubicBezTo>
                    <a:cubicBezTo>
                      <a:pt x="1173" y="207"/>
                      <a:pt x="1196" y="182"/>
                      <a:pt x="1197" y="153"/>
                    </a:cubicBezTo>
                    <a:cubicBezTo>
                      <a:pt x="1196" y="125"/>
                      <a:pt x="1174" y="101"/>
                      <a:pt x="1145" y="101"/>
                    </a:cubicBezTo>
                    <a:close/>
                    <a:moveTo>
                      <a:pt x="1144" y="137"/>
                    </a:moveTo>
                    <a:cubicBezTo>
                      <a:pt x="1153" y="137"/>
                      <a:pt x="1162" y="142"/>
                      <a:pt x="1162" y="153"/>
                    </a:cubicBezTo>
                    <a:cubicBezTo>
                      <a:pt x="1161" y="176"/>
                      <a:pt x="1128" y="176"/>
                      <a:pt x="1128" y="153"/>
                    </a:cubicBezTo>
                    <a:cubicBezTo>
                      <a:pt x="1128" y="142"/>
                      <a:pt x="1136" y="137"/>
                      <a:pt x="1144" y="137"/>
                    </a:cubicBezTo>
                    <a:close/>
                    <a:moveTo>
                      <a:pt x="284" y="266"/>
                    </a:moveTo>
                    <a:cubicBezTo>
                      <a:pt x="275" y="266"/>
                      <a:pt x="267" y="274"/>
                      <a:pt x="267" y="284"/>
                    </a:cubicBezTo>
                    <a:lnTo>
                      <a:pt x="267" y="2664"/>
                    </a:lnTo>
                    <a:lnTo>
                      <a:pt x="267" y="3005"/>
                    </a:lnTo>
                    <a:cubicBezTo>
                      <a:pt x="267" y="3014"/>
                      <a:pt x="275" y="3022"/>
                      <a:pt x="284" y="3022"/>
                    </a:cubicBezTo>
                    <a:lnTo>
                      <a:pt x="1966" y="3022"/>
                    </a:lnTo>
                    <a:cubicBezTo>
                      <a:pt x="1971" y="3022"/>
                      <a:pt x="1975" y="3020"/>
                      <a:pt x="1978" y="3017"/>
                    </a:cubicBezTo>
                    <a:lnTo>
                      <a:pt x="1979" y="3017"/>
                    </a:lnTo>
                    <a:cubicBezTo>
                      <a:pt x="1980" y="3015"/>
                      <a:pt x="1981" y="3013"/>
                      <a:pt x="1982" y="3011"/>
                    </a:cubicBezTo>
                    <a:cubicBezTo>
                      <a:pt x="1982" y="3009"/>
                      <a:pt x="1984" y="3007"/>
                      <a:pt x="1984" y="3005"/>
                    </a:cubicBezTo>
                    <a:lnTo>
                      <a:pt x="1984" y="624"/>
                    </a:lnTo>
                    <a:lnTo>
                      <a:pt x="1984" y="284"/>
                    </a:lnTo>
                    <a:cubicBezTo>
                      <a:pt x="1984" y="274"/>
                      <a:pt x="1975" y="266"/>
                      <a:pt x="1966" y="266"/>
                    </a:cubicBezTo>
                    <a:lnTo>
                      <a:pt x="284" y="266"/>
                    </a:lnTo>
                    <a:close/>
                    <a:moveTo>
                      <a:pt x="1828" y="294"/>
                    </a:moveTo>
                    <a:cubicBezTo>
                      <a:pt x="1870" y="294"/>
                      <a:pt x="1911" y="295"/>
                      <a:pt x="1950" y="300"/>
                    </a:cubicBezTo>
                    <a:cubicBezTo>
                      <a:pt x="1950" y="303"/>
                      <a:pt x="1949" y="303"/>
                      <a:pt x="1949" y="307"/>
                    </a:cubicBezTo>
                    <a:cubicBezTo>
                      <a:pt x="1945" y="334"/>
                      <a:pt x="1947" y="364"/>
                      <a:pt x="1948" y="394"/>
                    </a:cubicBezTo>
                    <a:cubicBezTo>
                      <a:pt x="1945" y="391"/>
                      <a:pt x="1942" y="390"/>
                      <a:pt x="1938" y="390"/>
                    </a:cubicBezTo>
                    <a:cubicBezTo>
                      <a:pt x="1390" y="401"/>
                      <a:pt x="843" y="413"/>
                      <a:pt x="296" y="425"/>
                    </a:cubicBezTo>
                    <a:cubicBezTo>
                      <a:pt x="297" y="383"/>
                      <a:pt x="299" y="342"/>
                      <a:pt x="301" y="300"/>
                    </a:cubicBezTo>
                    <a:cubicBezTo>
                      <a:pt x="303" y="301"/>
                      <a:pt x="303" y="301"/>
                      <a:pt x="305" y="301"/>
                    </a:cubicBezTo>
                    <a:cubicBezTo>
                      <a:pt x="354" y="304"/>
                      <a:pt x="406" y="301"/>
                      <a:pt x="455" y="301"/>
                    </a:cubicBezTo>
                    <a:lnTo>
                      <a:pt x="1001" y="301"/>
                    </a:lnTo>
                    <a:lnTo>
                      <a:pt x="1610" y="301"/>
                    </a:lnTo>
                    <a:cubicBezTo>
                      <a:pt x="1680" y="301"/>
                      <a:pt x="1754" y="295"/>
                      <a:pt x="1828" y="294"/>
                    </a:cubicBezTo>
                    <a:close/>
                    <a:moveTo>
                      <a:pt x="340" y="324"/>
                    </a:moveTo>
                    <a:cubicBezTo>
                      <a:pt x="337" y="324"/>
                      <a:pt x="335" y="324"/>
                      <a:pt x="333" y="325"/>
                    </a:cubicBezTo>
                    <a:cubicBezTo>
                      <a:pt x="323" y="327"/>
                      <a:pt x="320" y="337"/>
                      <a:pt x="321" y="346"/>
                    </a:cubicBezTo>
                    <a:cubicBezTo>
                      <a:pt x="323" y="363"/>
                      <a:pt x="326" y="380"/>
                      <a:pt x="328" y="397"/>
                    </a:cubicBezTo>
                    <a:cubicBezTo>
                      <a:pt x="329" y="406"/>
                      <a:pt x="341" y="411"/>
                      <a:pt x="349" y="409"/>
                    </a:cubicBezTo>
                    <a:cubicBezTo>
                      <a:pt x="360" y="406"/>
                      <a:pt x="363" y="397"/>
                      <a:pt x="361" y="388"/>
                    </a:cubicBezTo>
                    <a:cubicBezTo>
                      <a:pt x="359" y="371"/>
                      <a:pt x="357" y="353"/>
                      <a:pt x="354" y="336"/>
                    </a:cubicBezTo>
                    <a:cubicBezTo>
                      <a:pt x="353" y="329"/>
                      <a:pt x="347" y="325"/>
                      <a:pt x="340" y="324"/>
                    </a:cubicBezTo>
                    <a:close/>
                    <a:moveTo>
                      <a:pt x="387" y="334"/>
                    </a:moveTo>
                    <a:cubicBezTo>
                      <a:pt x="377" y="333"/>
                      <a:pt x="364" y="342"/>
                      <a:pt x="367" y="355"/>
                    </a:cubicBezTo>
                    <a:cubicBezTo>
                      <a:pt x="369" y="367"/>
                      <a:pt x="371" y="378"/>
                      <a:pt x="373" y="390"/>
                    </a:cubicBezTo>
                    <a:cubicBezTo>
                      <a:pt x="377" y="412"/>
                      <a:pt x="410" y="403"/>
                      <a:pt x="407" y="381"/>
                    </a:cubicBezTo>
                    <a:cubicBezTo>
                      <a:pt x="404" y="369"/>
                      <a:pt x="403" y="358"/>
                      <a:pt x="401" y="346"/>
                    </a:cubicBezTo>
                    <a:cubicBezTo>
                      <a:pt x="400" y="338"/>
                      <a:pt x="393" y="334"/>
                      <a:pt x="387" y="334"/>
                    </a:cubicBezTo>
                    <a:close/>
                    <a:moveTo>
                      <a:pt x="427" y="343"/>
                    </a:moveTo>
                    <a:cubicBezTo>
                      <a:pt x="417" y="342"/>
                      <a:pt x="405" y="351"/>
                      <a:pt x="409" y="364"/>
                    </a:cubicBezTo>
                    <a:cubicBezTo>
                      <a:pt x="411" y="373"/>
                      <a:pt x="413" y="382"/>
                      <a:pt x="416" y="390"/>
                    </a:cubicBezTo>
                    <a:cubicBezTo>
                      <a:pt x="422" y="412"/>
                      <a:pt x="456" y="403"/>
                      <a:pt x="450" y="381"/>
                    </a:cubicBezTo>
                    <a:cubicBezTo>
                      <a:pt x="447" y="372"/>
                      <a:pt x="445" y="364"/>
                      <a:pt x="443" y="355"/>
                    </a:cubicBezTo>
                    <a:cubicBezTo>
                      <a:pt x="440" y="347"/>
                      <a:pt x="434" y="343"/>
                      <a:pt x="427" y="343"/>
                    </a:cubicBezTo>
                    <a:close/>
                    <a:moveTo>
                      <a:pt x="475" y="348"/>
                    </a:moveTo>
                    <a:cubicBezTo>
                      <a:pt x="464" y="347"/>
                      <a:pt x="452" y="355"/>
                      <a:pt x="455" y="369"/>
                    </a:cubicBezTo>
                    <a:cubicBezTo>
                      <a:pt x="455" y="374"/>
                      <a:pt x="456" y="378"/>
                      <a:pt x="457" y="383"/>
                    </a:cubicBezTo>
                    <a:cubicBezTo>
                      <a:pt x="460" y="405"/>
                      <a:pt x="494" y="396"/>
                      <a:pt x="490" y="374"/>
                    </a:cubicBezTo>
                    <a:cubicBezTo>
                      <a:pt x="489" y="369"/>
                      <a:pt x="489" y="365"/>
                      <a:pt x="488" y="360"/>
                    </a:cubicBezTo>
                    <a:cubicBezTo>
                      <a:pt x="487" y="352"/>
                      <a:pt x="481" y="348"/>
                      <a:pt x="475" y="348"/>
                    </a:cubicBezTo>
                    <a:close/>
                    <a:moveTo>
                      <a:pt x="1949" y="421"/>
                    </a:moveTo>
                    <a:lnTo>
                      <a:pt x="1949" y="846"/>
                    </a:lnTo>
                    <a:lnTo>
                      <a:pt x="1949" y="2987"/>
                    </a:lnTo>
                    <a:lnTo>
                      <a:pt x="1097" y="2987"/>
                    </a:lnTo>
                    <a:lnTo>
                      <a:pt x="512" y="2987"/>
                    </a:lnTo>
                    <a:lnTo>
                      <a:pt x="340" y="2987"/>
                    </a:lnTo>
                    <a:cubicBezTo>
                      <a:pt x="327" y="2987"/>
                      <a:pt x="312" y="2989"/>
                      <a:pt x="299" y="2987"/>
                    </a:cubicBezTo>
                    <a:cubicBezTo>
                      <a:pt x="298" y="2987"/>
                      <a:pt x="298" y="2987"/>
                      <a:pt x="298" y="2987"/>
                    </a:cubicBezTo>
                    <a:cubicBezTo>
                      <a:pt x="285" y="2927"/>
                      <a:pt x="301" y="2836"/>
                      <a:pt x="301" y="2779"/>
                    </a:cubicBezTo>
                    <a:lnTo>
                      <a:pt x="301" y="2299"/>
                    </a:lnTo>
                    <a:lnTo>
                      <a:pt x="301" y="1064"/>
                    </a:lnTo>
                    <a:cubicBezTo>
                      <a:pt x="301" y="864"/>
                      <a:pt x="292" y="661"/>
                      <a:pt x="295" y="460"/>
                    </a:cubicBezTo>
                    <a:cubicBezTo>
                      <a:pt x="843" y="448"/>
                      <a:pt x="1390" y="436"/>
                      <a:pt x="1938" y="425"/>
                    </a:cubicBezTo>
                    <a:cubicBezTo>
                      <a:pt x="1942" y="425"/>
                      <a:pt x="1946" y="423"/>
                      <a:pt x="1949" y="421"/>
                    </a:cubicBezTo>
                    <a:close/>
                    <a:moveTo>
                      <a:pt x="418" y="2535"/>
                    </a:moveTo>
                    <a:cubicBezTo>
                      <a:pt x="408" y="2535"/>
                      <a:pt x="400" y="2543"/>
                      <a:pt x="400" y="2552"/>
                    </a:cubicBezTo>
                    <a:lnTo>
                      <a:pt x="400" y="2852"/>
                    </a:lnTo>
                    <a:cubicBezTo>
                      <a:pt x="400" y="2861"/>
                      <a:pt x="408" y="2869"/>
                      <a:pt x="418" y="2869"/>
                    </a:cubicBezTo>
                    <a:lnTo>
                      <a:pt x="1834" y="2869"/>
                    </a:lnTo>
                    <a:cubicBezTo>
                      <a:pt x="1839" y="2869"/>
                      <a:pt x="1843" y="2867"/>
                      <a:pt x="1846" y="2864"/>
                    </a:cubicBezTo>
                    <a:lnTo>
                      <a:pt x="1847" y="2864"/>
                    </a:lnTo>
                    <a:cubicBezTo>
                      <a:pt x="1847" y="2863"/>
                      <a:pt x="1847" y="2863"/>
                      <a:pt x="1847" y="2863"/>
                    </a:cubicBezTo>
                    <a:cubicBezTo>
                      <a:pt x="1850" y="2860"/>
                      <a:pt x="1851" y="2857"/>
                      <a:pt x="1851" y="2852"/>
                    </a:cubicBezTo>
                    <a:lnTo>
                      <a:pt x="1851" y="2552"/>
                    </a:lnTo>
                    <a:cubicBezTo>
                      <a:pt x="1851" y="2543"/>
                      <a:pt x="1843" y="2535"/>
                      <a:pt x="1834" y="2535"/>
                    </a:cubicBezTo>
                    <a:lnTo>
                      <a:pt x="418" y="2535"/>
                    </a:lnTo>
                    <a:close/>
                    <a:moveTo>
                      <a:pt x="1692" y="2564"/>
                    </a:moveTo>
                    <a:cubicBezTo>
                      <a:pt x="1734" y="2563"/>
                      <a:pt x="1776" y="2565"/>
                      <a:pt x="1817" y="2570"/>
                    </a:cubicBezTo>
                    <a:lnTo>
                      <a:pt x="1819" y="2570"/>
                    </a:lnTo>
                    <a:cubicBezTo>
                      <a:pt x="1824" y="2593"/>
                      <a:pt x="1817" y="2633"/>
                      <a:pt x="1817" y="2651"/>
                    </a:cubicBezTo>
                    <a:lnTo>
                      <a:pt x="1817" y="2834"/>
                    </a:lnTo>
                    <a:lnTo>
                      <a:pt x="1194" y="2834"/>
                    </a:lnTo>
                    <a:lnTo>
                      <a:pt x="724" y="2834"/>
                    </a:lnTo>
                    <a:cubicBezTo>
                      <a:pt x="817" y="2813"/>
                      <a:pt x="874" y="2709"/>
                      <a:pt x="812" y="2623"/>
                    </a:cubicBezTo>
                    <a:cubicBezTo>
                      <a:pt x="791" y="2594"/>
                      <a:pt x="761" y="2578"/>
                      <a:pt x="727" y="2570"/>
                    </a:cubicBezTo>
                    <a:lnTo>
                      <a:pt x="1483" y="2570"/>
                    </a:lnTo>
                    <a:cubicBezTo>
                      <a:pt x="1551" y="2570"/>
                      <a:pt x="1622" y="2564"/>
                      <a:pt x="1692" y="2564"/>
                    </a:cubicBezTo>
                    <a:close/>
                    <a:moveTo>
                      <a:pt x="432" y="2567"/>
                    </a:moveTo>
                    <a:cubicBezTo>
                      <a:pt x="436" y="2568"/>
                      <a:pt x="441" y="2569"/>
                      <a:pt x="450" y="2570"/>
                    </a:cubicBezTo>
                    <a:cubicBezTo>
                      <a:pt x="482" y="2572"/>
                      <a:pt x="515" y="2571"/>
                      <a:pt x="547" y="2570"/>
                    </a:cubicBezTo>
                    <a:cubicBezTo>
                      <a:pt x="486" y="2584"/>
                      <a:pt x="441" y="2635"/>
                      <a:pt x="435" y="2692"/>
                    </a:cubicBezTo>
                    <a:cubicBezTo>
                      <a:pt x="435" y="2654"/>
                      <a:pt x="435" y="2615"/>
                      <a:pt x="435" y="2577"/>
                    </a:cubicBezTo>
                    <a:cubicBezTo>
                      <a:pt x="435" y="2572"/>
                      <a:pt x="434" y="2569"/>
                      <a:pt x="432" y="2567"/>
                    </a:cubicBezTo>
                    <a:close/>
                    <a:moveTo>
                      <a:pt x="632" y="2584"/>
                    </a:moveTo>
                    <a:cubicBezTo>
                      <a:pt x="653" y="2584"/>
                      <a:pt x="674" y="2585"/>
                      <a:pt x="694" y="2587"/>
                    </a:cubicBezTo>
                    <a:cubicBezTo>
                      <a:pt x="841" y="2601"/>
                      <a:pt x="862" y="2804"/>
                      <a:pt x="702" y="2817"/>
                    </a:cubicBezTo>
                    <a:cubicBezTo>
                      <a:pt x="661" y="2817"/>
                      <a:pt x="619" y="2820"/>
                      <a:pt x="578" y="2817"/>
                    </a:cubicBezTo>
                    <a:cubicBezTo>
                      <a:pt x="428" y="2806"/>
                      <a:pt x="416" y="2603"/>
                      <a:pt x="570" y="2587"/>
                    </a:cubicBezTo>
                    <a:cubicBezTo>
                      <a:pt x="590" y="2585"/>
                      <a:pt x="611" y="2584"/>
                      <a:pt x="632" y="2584"/>
                    </a:cubicBezTo>
                    <a:close/>
                    <a:moveTo>
                      <a:pt x="681" y="2612"/>
                    </a:moveTo>
                    <a:cubicBezTo>
                      <a:pt x="675" y="2612"/>
                      <a:pt x="670" y="2615"/>
                      <a:pt x="670" y="2621"/>
                    </a:cubicBezTo>
                    <a:cubicBezTo>
                      <a:pt x="671" y="2631"/>
                      <a:pt x="673" y="2640"/>
                      <a:pt x="674" y="2650"/>
                    </a:cubicBezTo>
                    <a:cubicBezTo>
                      <a:pt x="620" y="2646"/>
                      <a:pt x="568" y="2649"/>
                      <a:pt x="515" y="2660"/>
                    </a:cubicBezTo>
                    <a:cubicBezTo>
                      <a:pt x="510" y="2661"/>
                      <a:pt x="508" y="2665"/>
                      <a:pt x="507" y="2669"/>
                    </a:cubicBezTo>
                    <a:cubicBezTo>
                      <a:pt x="505" y="2671"/>
                      <a:pt x="504" y="2674"/>
                      <a:pt x="505" y="2678"/>
                    </a:cubicBezTo>
                    <a:cubicBezTo>
                      <a:pt x="508" y="2698"/>
                      <a:pt x="512" y="2720"/>
                      <a:pt x="515" y="2740"/>
                    </a:cubicBezTo>
                    <a:cubicBezTo>
                      <a:pt x="516" y="2745"/>
                      <a:pt x="521" y="2748"/>
                      <a:pt x="525" y="2748"/>
                    </a:cubicBezTo>
                    <a:cubicBezTo>
                      <a:pt x="559" y="2748"/>
                      <a:pt x="594" y="2747"/>
                      <a:pt x="628" y="2747"/>
                    </a:cubicBezTo>
                    <a:cubicBezTo>
                      <a:pt x="639" y="2747"/>
                      <a:pt x="666" y="2742"/>
                      <a:pt x="674" y="2747"/>
                    </a:cubicBezTo>
                    <a:cubicBezTo>
                      <a:pt x="690" y="2754"/>
                      <a:pt x="689" y="2763"/>
                      <a:pt x="693" y="2780"/>
                    </a:cubicBezTo>
                    <a:cubicBezTo>
                      <a:pt x="695" y="2790"/>
                      <a:pt x="706" y="2789"/>
                      <a:pt x="711" y="2783"/>
                    </a:cubicBezTo>
                    <a:lnTo>
                      <a:pt x="775" y="2697"/>
                    </a:lnTo>
                    <a:cubicBezTo>
                      <a:pt x="778" y="2693"/>
                      <a:pt x="775" y="2688"/>
                      <a:pt x="773" y="2685"/>
                    </a:cubicBezTo>
                    <a:cubicBezTo>
                      <a:pt x="748" y="2654"/>
                      <a:pt x="721" y="2631"/>
                      <a:pt x="686" y="2612"/>
                    </a:cubicBezTo>
                    <a:cubicBezTo>
                      <a:pt x="685" y="2611"/>
                      <a:pt x="682" y="2612"/>
                      <a:pt x="681" y="2612"/>
                    </a:cubicBezTo>
                    <a:close/>
                    <a:moveTo>
                      <a:pt x="693" y="2640"/>
                    </a:moveTo>
                    <a:cubicBezTo>
                      <a:pt x="717" y="2653"/>
                      <a:pt x="747" y="2673"/>
                      <a:pt x="747" y="2694"/>
                    </a:cubicBezTo>
                    <a:cubicBezTo>
                      <a:pt x="747" y="2712"/>
                      <a:pt x="725" y="2736"/>
                      <a:pt x="708" y="2755"/>
                    </a:cubicBezTo>
                    <a:cubicBezTo>
                      <a:pt x="706" y="2748"/>
                      <a:pt x="705" y="2740"/>
                      <a:pt x="703" y="2733"/>
                    </a:cubicBezTo>
                    <a:cubicBezTo>
                      <a:pt x="702" y="2728"/>
                      <a:pt x="698" y="2725"/>
                      <a:pt x="693" y="2725"/>
                    </a:cubicBezTo>
                    <a:lnTo>
                      <a:pt x="581" y="2726"/>
                    </a:lnTo>
                    <a:cubicBezTo>
                      <a:pt x="565" y="2727"/>
                      <a:pt x="544" y="2732"/>
                      <a:pt x="532" y="2719"/>
                    </a:cubicBezTo>
                    <a:cubicBezTo>
                      <a:pt x="527" y="2712"/>
                      <a:pt x="526" y="2692"/>
                      <a:pt x="526" y="2680"/>
                    </a:cubicBezTo>
                    <a:cubicBezTo>
                      <a:pt x="579" y="2669"/>
                      <a:pt x="631" y="2666"/>
                      <a:pt x="686" y="2671"/>
                    </a:cubicBezTo>
                    <a:cubicBezTo>
                      <a:pt x="691" y="2672"/>
                      <a:pt x="697" y="2666"/>
                      <a:pt x="696" y="2661"/>
                    </a:cubicBezTo>
                    <a:cubicBezTo>
                      <a:pt x="695" y="2654"/>
                      <a:pt x="694" y="2647"/>
                      <a:pt x="693" y="2640"/>
                    </a:cubicBezTo>
                    <a:close/>
                    <a:moveTo>
                      <a:pt x="435" y="2716"/>
                    </a:moveTo>
                    <a:cubicBezTo>
                      <a:pt x="437" y="2738"/>
                      <a:pt x="445" y="2760"/>
                      <a:pt x="460" y="2781"/>
                    </a:cubicBezTo>
                    <a:cubicBezTo>
                      <a:pt x="489" y="2821"/>
                      <a:pt x="532" y="2835"/>
                      <a:pt x="578" y="2838"/>
                    </a:cubicBezTo>
                    <a:cubicBezTo>
                      <a:pt x="530" y="2840"/>
                      <a:pt x="482" y="2840"/>
                      <a:pt x="436" y="2834"/>
                    </a:cubicBezTo>
                    <a:cubicBezTo>
                      <a:pt x="438" y="2821"/>
                      <a:pt x="435" y="2797"/>
                      <a:pt x="435" y="2789"/>
                    </a:cubicBezTo>
                    <a:lnTo>
                      <a:pt x="435" y="2716"/>
                    </a:lnTo>
                    <a:close/>
                    <a:moveTo>
                      <a:pt x="1125" y="3101"/>
                    </a:moveTo>
                    <a:cubicBezTo>
                      <a:pt x="1023" y="3101"/>
                      <a:pt x="936" y="3187"/>
                      <a:pt x="937" y="3289"/>
                    </a:cubicBezTo>
                    <a:cubicBezTo>
                      <a:pt x="937" y="3388"/>
                      <a:pt x="1017" y="3471"/>
                      <a:pt x="1116" y="3476"/>
                    </a:cubicBezTo>
                    <a:cubicBezTo>
                      <a:pt x="1223" y="3481"/>
                      <a:pt x="1303" y="3399"/>
                      <a:pt x="1312" y="3296"/>
                    </a:cubicBezTo>
                    <a:cubicBezTo>
                      <a:pt x="1313" y="3294"/>
                      <a:pt x="1313" y="3292"/>
                      <a:pt x="1313" y="3289"/>
                    </a:cubicBezTo>
                    <a:cubicBezTo>
                      <a:pt x="1313" y="3286"/>
                      <a:pt x="1313" y="3284"/>
                      <a:pt x="1312" y="3282"/>
                    </a:cubicBezTo>
                    <a:cubicBezTo>
                      <a:pt x="1303" y="3183"/>
                      <a:pt x="1229" y="3101"/>
                      <a:pt x="1125" y="3101"/>
                    </a:cubicBezTo>
                    <a:close/>
                    <a:moveTo>
                      <a:pt x="1121" y="3141"/>
                    </a:moveTo>
                    <a:cubicBezTo>
                      <a:pt x="1197" y="3142"/>
                      <a:pt x="1273" y="3191"/>
                      <a:pt x="1278" y="3289"/>
                    </a:cubicBezTo>
                    <a:cubicBezTo>
                      <a:pt x="1267" y="3485"/>
                      <a:pt x="972" y="3487"/>
                      <a:pt x="972" y="3289"/>
                    </a:cubicBezTo>
                    <a:cubicBezTo>
                      <a:pt x="972" y="3190"/>
                      <a:pt x="1046" y="3141"/>
                      <a:pt x="1121" y="3141"/>
                    </a:cubicBezTo>
                    <a:close/>
                    <a:moveTo>
                      <a:pt x="1045" y="3191"/>
                    </a:moveTo>
                    <a:cubicBezTo>
                      <a:pt x="1036" y="3191"/>
                      <a:pt x="1028" y="3199"/>
                      <a:pt x="1028" y="3209"/>
                    </a:cubicBezTo>
                    <a:lnTo>
                      <a:pt x="1028" y="3369"/>
                    </a:lnTo>
                    <a:cubicBezTo>
                      <a:pt x="1028" y="3378"/>
                      <a:pt x="1036" y="3386"/>
                      <a:pt x="1045" y="3386"/>
                    </a:cubicBezTo>
                    <a:lnTo>
                      <a:pt x="1206" y="3386"/>
                    </a:lnTo>
                    <a:cubicBezTo>
                      <a:pt x="1211" y="3386"/>
                      <a:pt x="1215" y="3384"/>
                      <a:pt x="1217" y="3381"/>
                    </a:cubicBezTo>
                    <a:lnTo>
                      <a:pt x="1218" y="3381"/>
                    </a:lnTo>
                    <a:cubicBezTo>
                      <a:pt x="1218" y="3381"/>
                      <a:pt x="1218" y="3380"/>
                      <a:pt x="1218" y="3380"/>
                    </a:cubicBezTo>
                    <a:cubicBezTo>
                      <a:pt x="1221" y="3377"/>
                      <a:pt x="1223" y="3374"/>
                      <a:pt x="1223" y="3369"/>
                    </a:cubicBezTo>
                    <a:lnTo>
                      <a:pt x="1223" y="3209"/>
                    </a:lnTo>
                    <a:cubicBezTo>
                      <a:pt x="1223" y="3199"/>
                      <a:pt x="1215" y="3191"/>
                      <a:pt x="1206" y="3191"/>
                    </a:cubicBezTo>
                    <a:lnTo>
                      <a:pt x="1045" y="3191"/>
                    </a:lnTo>
                    <a:close/>
                    <a:moveTo>
                      <a:pt x="1063" y="3226"/>
                    </a:moveTo>
                    <a:lnTo>
                      <a:pt x="1188" y="3226"/>
                    </a:lnTo>
                    <a:lnTo>
                      <a:pt x="1188" y="3351"/>
                    </a:lnTo>
                    <a:lnTo>
                      <a:pt x="1063" y="3351"/>
                    </a:lnTo>
                    <a:lnTo>
                      <a:pt x="1063" y="322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50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srgbClr val="5F5F5F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64" name="TextBox 963"/>
              <p:cNvSpPr txBox="1"/>
              <p:nvPr/>
            </p:nvSpPr>
            <p:spPr>
              <a:xfrm>
                <a:off x="520008" y="3022750"/>
                <a:ext cx="777677" cy="241008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b="1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모바일</a:t>
                </a:r>
                <a:endParaRPr lang="ko-KR" altLang="en-US" sz="500" b="1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grpSp>
          <p:nvGrpSpPr>
            <p:cNvPr id="960" name="그룹 959"/>
            <p:cNvGrpSpPr/>
            <p:nvPr/>
          </p:nvGrpSpPr>
          <p:grpSpPr>
            <a:xfrm>
              <a:off x="347941" y="2041632"/>
              <a:ext cx="459071" cy="383601"/>
              <a:chOff x="520008" y="1816991"/>
              <a:chExt cx="777677" cy="617793"/>
            </a:xfrm>
          </p:grpSpPr>
          <p:sp>
            <p:nvSpPr>
              <p:cNvPr id="961" name="Laptop"/>
              <p:cNvSpPr>
                <a:spLocks noChangeAspect="1" noEditPoints="1"/>
              </p:cNvSpPr>
              <p:nvPr/>
            </p:nvSpPr>
            <p:spPr bwMode="auto">
              <a:xfrm>
                <a:off x="695160" y="1816991"/>
                <a:ext cx="427374" cy="404866"/>
              </a:xfrm>
              <a:custGeom>
                <a:avLst/>
                <a:gdLst>
                  <a:gd name="T0" fmla="*/ 41 w 667"/>
                  <a:gd name="T1" fmla="*/ 27 h 640"/>
                  <a:gd name="T2" fmla="*/ 45 w 667"/>
                  <a:gd name="T3" fmla="*/ 401 h 640"/>
                  <a:gd name="T4" fmla="*/ 1 w 667"/>
                  <a:gd name="T5" fmla="*/ 586 h 640"/>
                  <a:gd name="T6" fmla="*/ 27 w 667"/>
                  <a:gd name="T7" fmla="*/ 640 h 640"/>
                  <a:gd name="T8" fmla="*/ 667 w 667"/>
                  <a:gd name="T9" fmla="*/ 613 h 640"/>
                  <a:gd name="T10" fmla="*/ 626 w 667"/>
                  <a:gd name="T11" fmla="*/ 409 h 640"/>
                  <a:gd name="T12" fmla="*/ 627 w 667"/>
                  <a:gd name="T13" fmla="*/ 387 h 640"/>
                  <a:gd name="T14" fmla="*/ 601 w 667"/>
                  <a:gd name="T15" fmla="*/ 0 h 640"/>
                  <a:gd name="T16" fmla="*/ 67 w 667"/>
                  <a:gd name="T17" fmla="*/ 27 h 640"/>
                  <a:gd name="T18" fmla="*/ 601 w 667"/>
                  <a:gd name="T19" fmla="*/ 387 h 640"/>
                  <a:gd name="T20" fmla="*/ 67 w 667"/>
                  <a:gd name="T21" fmla="*/ 27 h 640"/>
                  <a:gd name="T22" fmla="*/ 94 w 667"/>
                  <a:gd name="T23" fmla="*/ 67 h 640"/>
                  <a:gd name="T24" fmla="*/ 107 w 667"/>
                  <a:gd name="T25" fmla="*/ 360 h 640"/>
                  <a:gd name="T26" fmla="*/ 574 w 667"/>
                  <a:gd name="T27" fmla="*/ 347 h 640"/>
                  <a:gd name="T28" fmla="*/ 561 w 667"/>
                  <a:gd name="T29" fmla="*/ 53 h 640"/>
                  <a:gd name="T30" fmla="*/ 121 w 667"/>
                  <a:gd name="T31" fmla="*/ 80 h 640"/>
                  <a:gd name="T32" fmla="*/ 547 w 667"/>
                  <a:gd name="T33" fmla="*/ 333 h 640"/>
                  <a:gd name="T34" fmla="*/ 121 w 667"/>
                  <a:gd name="T35" fmla="*/ 80 h 640"/>
                  <a:gd name="T36" fmla="*/ 111 w 667"/>
                  <a:gd name="T37" fmla="*/ 413 h 640"/>
                  <a:gd name="T38" fmla="*/ 111 w 667"/>
                  <a:gd name="T39" fmla="*/ 520 h 640"/>
                  <a:gd name="T40" fmla="*/ 556 w 667"/>
                  <a:gd name="T41" fmla="*/ 520 h 640"/>
                  <a:gd name="T42" fmla="*/ 557 w 667"/>
                  <a:gd name="T43" fmla="*/ 413 h 640"/>
                  <a:gd name="T44" fmla="*/ 637 w 667"/>
                  <a:gd name="T45" fmla="*/ 573 h 640"/>
                  <a:gd name="T46" fmla="*/ 402 w 667"/>
                  <a:gd name="T47" fmla="*/ 553 h 640"/>
                  <a:gd name="T48" fmla="*/ 294 w 667"/>
                  <a:gd name="T49" fmla="*/ 533 h 640"/>
                  <a:gd name="T50" fmla="*/ 258 w 667"/>
                  <a:gd name="T51" fmla="*/ 573 h 640"/>
                  <a:gd name="T52" fmla="*/ 68 w 667"/>
                  <a:gd name="T53" fmla="*/ 413 h 640"/>
                  <a:gd name="T54" fmla="*/ 195 w 667"/>
                  <a:gd name="T55" fmla="*/ 413 h 640"/>
                  <a:gd name="T56" fmla="*/ 134 w 667"/>
                  <a:gd name="T57" fmla="*/ 440 h 640"/>
                  <a:gd name="T58" fmla="*/ 138 w 667"/>
                  <a:gd name="T59" fmla="*/ 413 h 640"/>
                  <a:gd name="T60" fmla="*/ 279 w 667"/>
                  <a:gd name="T61" fmla="*/ 413 h 640"/>
                  <a:gd name="T62" fmla="*/ 219 w 667"/>
                  <a:gd name="T63" fmla="*/ 440 h 640"/>
                  <a:gd name="T64" fmla="*/ 305 w 667"/>
                  <a:gd name="T65" fmla="*/ 413 h 640"/>
                  <a:gd name="T66" fmla="*/ 363 w 667"/>
                  <a:gd name="T67" fmla="*/ 440 h 640"/>
                  <a:gd name="T68" fmla="*/ 305 w 667"/>
                  <a:gd name="T69" fmla="*/ 413 h 640"/>
                  <a:gd name="T70" fmla="*/ 446 w 667"/>
                  <a:gd name="T71" fmla="*/ 413 h 640"/>
                  <a:gd name="T72" fmla="*/ 390 w 667"/>
                  <a:gd name="T73" fmla="*/ 440 h 640"/>
                  <a:gd name="T74" fmla="*/ 473 w 667"/>
                  <a:gd name="T75" fmla="*/ 413 h 640"/>
                  <a:gd name="T76" fmla="*/ 534 w 667"/>
                  <a:gd name="T77" fmla="*/ 440 h 640"/>
                  <a:gd name="T78" fmla="*/ 476 w 667"/>
                  <a:gd name="T79" fmla="*/ 440 h 640"/>
                  <a:gd name="T80" fmla="*/ 128 w 667"/>
                  <a:gd name="T81" fmla="*/ 466 h 640"/>
                  <a:gd name="T82" fmla="*/ 186 w 667"/>
                  <a:gd name="T83" fmla="*/ 493 h 640"/>
                  <a:gd name="T84" fmla="*/ 128 w 667"/>
                  <a:gd name="T85" fmla="*/ 466 h 640"/>
                  <a:gd name="T86" fmla="*/ 544 w 667"/>
                  <a:gd name="T87" fmla="*/ 493 h 640"/>
                  <a:gd name="T88" fmla="*/ 479 w 667"/>
                  <a:gd name="T89" fmla="*/ 467 h 640"/>
                  <a:gd name="T90" fmla="*/ 216 w 667"/>
                  <a:gd name="T91" fmla="*/ 467 h 640"/>
                  <a:gd name="T92" fmla="*/ 276 w 667"/>
                  <a:gd name="T93" fmla="*/ 493 h 640"/>
                  <a:gd name="T94" fmla="*/ 216 w 667"/>
                  <a:gd name="T95" fmla="*/ 467 h 640"/>
                  <a:gd name="T96" fmla="*/ 364 w 667"/>
                  <a:gd name="T97" fmla="*/ 467 h 640"/>
                  <a:gd name="T98" fmla="*/ 302 w 667"/>
                  <a:gd name="T99" fmla="*/ 493 h 640"/>
                  <a:gd name="T100" fmla="*/ 391 w 667"/>
                  <a:gd name="T101" fmla="*/ 467 h 640"/>
                  <a:gd name="T102" fmla="*/ 455 w 667"/>
                  <a:gd name="T103" fmla="*/ 493 h 640"/>
                  <a:gd name="T104" fmla="*/ 391 w 667"/>
                  <a:gd name="T105" fmla="*/ 467 h 640"/>
                  <a:gd name="T106" fmla="*/ 381 w 667"/>
                  <a:gd name="T107" fmla="*/ 573 h 640"/>
                  <a:gd name="T108" fmla="*/ 292 w 667"/>
                  <a:gd name="T109" fmla="*/ 560 h 640"/>
                  <a:gd name="T110" fmla="*/ 27 w 667"/>
                  <a:gd name="T111" fmla="*/ 600 h 640"/>
                  <a:gd name="T112" fmla="*/ 641 w 667"/>
                  <a:gd name="T113" fmla="*/ 613 h 640"/>
                  <a:gd name="T114" fmla="*/ 27 w 667"/>
                  <a:gd name="T115" fmla="*/ 600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67" h="640">
                    <a:moveTo>
                      <a:pt x="67" y="0"/>
                    </a:moveTo>
                    <a:cubicBezTo>
                      <a:pt x="53" y="0"/>
                      <a:pt x="41" y="12"/>
                      <a:pt x="41" y="27"/>
                    </a:cubicBezTo>
                    <a:lnTo>
                      <a:pt x="41" y="387"/>
                    </a:lnTo>
                    <a:cubicBezTo>
                      <a:pt x="41" y="392"/>
                      <a:pt x="42" y="397"/>
                      <a:pt x="45" y="401"/>
                    </a:cubicBezTo>
                    <a:cubicBezTo>
                      <a:pt x="44" y="403"/>
                      <a:pt x="43" y="406"/>
                      <a:pt x="42" y="409"/>
                    </a:cubicBezTo>
                    <a:cubicBezTo>
                      <a:pt x="28" y="470"/>
                      <a:pt x="12" y="533"/>
                      <a:pt x="1" y="586"/>
                    </a:cubicBezTo>
                    <a:cubicBezTo>
                      <a:pt x="0" y="595"/>
                      <a:pt x="1" y="604"/>
                      <a:pt x="1" y="613"/>
                    </a:cubicBezTo>
                    <a:cubicBezTo>
                      <a:pt x="1" y="628"/>
                      <a:pt x="13" y="640"/>
                      <a:pt x="27" y="640"/>
                    </a:cubicBezTo>
                    <a:lnTo>
                      <a:pt x="641" y="640"/>
                    </a:lnTo>
                    <a:cubicBezTo>
                      <a:pt x="655" y="640"/>
                      <a:pt x="667" y="628"/>
                      <a:pt x="667" y="613"/>
                    </a:cubicBezTo>
                    <a:lnTo>
                      <a:pt x="667" y="587"/>
                    </a:lnTo>
                    <a:cubicBezTo>
                      <a:pt x="655" y="528"/>
                      <a:pt x="640" y="468"/>
                      <a:pt x="626" y="409"/>
                    </a:cubicBezTo>
                    <a:cubicBezTo>
                      <a:pt x="625" y="406"/>
                      <a:pt x="624" y="403"/>
                      <a:pt x="623" y="401"/>
                    </a:cubicBezTo>
                    <a:cubicBezTo>
                      <a:pt x="626" y="397"/>
                      <a:pt x="627" y="392"/>
                      <a:pt x="627" y="387"/>
                    </a:cubicBezTo>
                    <a:lnTo>
                      <a:pt x="627" y="27"/>
                    </a:lnTo>
                    <a:cubicBezTo>
                      <a:pt x="627" y="12"/>
                      <a:pt x="615" y="0"/>
                      <a:pt x="601" y="0"/>
                    </a:cubicBezTo>
                    <a:cubicBezTo>
                      <a:pt x="423" y="0"/>
                      <a:pt x="245" y="0"/>
                      <a:pt x="67" y="0"/>
                    </a:cubicBezTo>
                    <a:close/>
                    <a:moveTo>
                      <a:pt x="67" y="27"/>
                    </a:moveTo>
                    <a:lnTo>
                      <a:pt x="601" y="27"/>
                    </a:lnTo>
                    <a:lnTo>
                      <a:pt x="601" y="387"/>
                    </a:lnTo>
                    <a:cubicBezTo>
                      <a:pt x="423" y="387"/>
                      <a:pt x="245" y="387"/>
                      <a:pt x="67" y="387"/>
                    </a:cubicBezTo>
                    <a:lnTo>
                      <a:pt x="67" y="27"/>
                    </a:lnTo>
                    <a:close/>
                    <a:moveTo>
                      <a:pt x="107" y="53"/>
                    </a:moveTo>
                    <a:cubicBezTo>
                      <a:pt x="100" y="53"/>
                      <a:pt x="94" y="59"/>
                      <a:pt x="94" y="67"/>
                    </a:cubicBezTo>
                    <a:lnTo>
                      <a:pt x="94" y="347"/>
                    </a:lnTo>
                    <a:cubicBezTo>
                      <a:pt x="94" y="354"/>
                      <a:pt x="100" y="360"/>
                      <a:pt x="107" y="360"/>
                    </a:cubicBezTo>
                    <a:lnTo>
                      <a:pt x="561" y="360"/>
                    </a:lnTo>
                    <a:cubicBezTo>
                      <a:pt x="568" y="360"/>
                      <a:pt x="574" y="354"/>
                      <a:pt x="574" y="347"/>
                    </a:cubicBezTo>
                    <a:lnTo>
                      <a:pt x="574" y="67"/>
                    </a:lnTo>
                    <a:cubicBezTo>
                      <a:pt x="574" y="59"/>
                      <a:pt x="568" y="53"/>
                      <a:pt x="561" y="53"/>
                    </a:cubicBezTo>
                    <a:lnTo>
                      <a:pt x="107" y="53"/>
                    </a:lnTo>
                    <a:close/>
                    <a:moveTo>
                      <a:pt x="121" y="80"/>
                    </a:moveTo>
                    <a:lnTo>
                      <a:pt x="547" y="80"/>
                    </a:lnTo>
                    <a:lnTo>
                      <a:pt x="547" y="333"/>
                    </a:lnTo>
                    <a:lnTo>
                      <a:pt x="121" y="333"/>
                    </a:lnTo>
                    <a:lnTo>
                      <a:pt x="121" y="80"/>
                    </a:lnTo>
                    <a:close/>
                    <a:moveTo>
                      <a:pt x="68" y="413"/>
                    </a:moveTo>
                    <a:lnTo>
                      <a:pt x="111" y="413"/>
                    </a:lnTo>
                    <a:lnTo>
                      <a:pt x="94" y="504"/>
                    </a:lnTo>
                    <a:cubicBezTo>
                      <a:pt x="92" y="514"/>
                      <a:pt x="101" y="520"/>
                      <a:pt x="111" y="520"/>
                    </a:cubicBezTo>
                    <a:cubicBezTo>
                      <a:pt x="265" y="518"/>
                      <a:pt x="422" y="522"/>
                      <a:pt x="556" y="520"/>
                    </a:cubicBezTo>
                    <a:lnTo>
                      <a:pt x="556" y="520"/>
                    </a:lnTo>
                    <a:cubicBezTo>
                      <a:pt x="566" y="520"/>
                      <a:pt x="576" y="514"/>
                      <a:pt x="574" y="504"/>
                    </a:cubicBezTo>
                    <a:lnTo>
                      <a:pt x="557" y="413"/>
                    </a:lnTo>
                    <a:lnTo>
                      <a:pt x="600" y="413"/>
                    </a:lnTo>
                    <a:cubicBezTo>
                      <a:pt x="612" y="466"/>
                      <a:pt x="625" y="520"/>
                      <a:pt x="637" y="573"/>
                    </a:cubicBezTo>
                    <a:lnTo>
                      <a:pt x="410" y="573"/>
                    </a:lnTo>
                    <a:lnTo>
                      <a:pt x="402" y="553"/>
                    </a:lnTo>
                    <a:cubicBezTo>
                      <a:pt x="397" y="540"/>
                      <a:pt x="392" y="533"/>
                      <a:pt x="374" y="533"/>
                    </a:cubicBezTo>
                    <a:lnTo>
                      <a:pt x="294" y="533"/>
                    </a:lnTo>
                    <a:cubicBezTo>
                      <a:pt x="274" y="533"/>
                      <a:pt x="271" y="542"/>
                      <a:pt x="266" y="553"/>
                    </a:cubicBezTo>
                    <a:lnTo>
                      <a:pt x="258" y="573"/>
                    </a:lnTo>
                    <a:lnTo>
                      <a:pt x="31" y="573"/>
                    </a:lnTo>
                    <a:cubicBezTo>
                      <a:pt x="43" y="520"/>
                      <a:pt x="56" y="465"/>
                      <a:pt x="68" y="413"/>
                    </a:cubicBezTo>
                    <a:close/>
                    <a:moveTo>
                      <a:pt x="138" y="413"/>
                    </a:moveTo>
                    <a:lnTo>
                      <a:pt x="195" y="413"/>
                    </a:lnTo>
                    <a:lnTo>
                      <a:pt x="192" y="440"/>
                    </a:lnTo>
                    <a:lnTo>
                      <a:pt x="134" y="440"/>
                    </a:lnTo>
                    <a:cubicBezTo>
                      <a:pt x="134" y="440"/>
                      <a:pt x="133" y="440"/>
                      <a:pt x="133" y="440"/>
                    </a:cubicBezTo>
                    <a:lnTo>
                      <a:pt x="138" y="413"/>
                    </a:lnTo>
                    <a:close/>
                    <a:moveTo>
                      <a:pt x="222" y="413"/>
                    </a:moveTo>
                    <a:lnTo>
                      <a:pt x="279" y="413"/>
                    </a:lnTo>
                    <a:lnTo>
                      <a:pt x="278" y="440"/>
                    </a:lnTo>
                    <a:lnTo>
                      <a:pt x="219" y="440"/>
                    </a:lnTo>
                    <a:lnTo>
                      <a:pt x="222" y="413"/>
                    </a:lnTo>
                    <a:close/>
                    <a:moveTo>
                      <a:pt x="305" y="413"/>
                    </a:moveTo>
                    <a:lnTo>
                      <a:pt x="362" y="413"/>
                    </a:lnTo>
                    <a:lnTo>
                      <a:pt x="363" y="440"/>
                    </a:lnTo>
                    <a:lnTo>
                      <a:pt x="304" y="440"/>
                    </a:lnTo>
                    <a:lnTo>
                      <a:pt x="305" y="413"/>
                    </a:lnTo>
                    <a:close/>
                    <a:moveTo>
                      <a:pt x="389" y="413"/>
                    </a:moveTo>
                    <a:lnTo>
                      <a:pt x="446" y="413"/>
                    </a:lnTo>
                    <a:lnTo>
                      <a:pt x="449" y="440"/>
                    </a:lnTo>
                    <a:lnTo>
                      <a:pt x="390" y="440"/>
                    </a:lnTo>
                    <a:lnTo>
                      <a:pt x="389" y="413"/>
                    </a:lnTo>
                    <a:close/>
                    <a:moveTo>
                      <a:pt x="473" y="413"/>
                    </a:moveTo>
                    <a:lnTo>
                      <a:pt x="529" y="413"/>
                    </a:lnTo>
                    <a:lnTo>
                      <a:pt x="534" y="440"/>
                    </a:lnTo>
                    <a:cubicBezTo>
                      <a:pt x="534" y="440"/>
                      <a:pt x="534" y="440"/>
                      <a:pt x="534" y="440"/>
                    </a:cubicBezTo>
                    <a:lnTo>
                      <a:pt x="476" y="440"/>
                    </a:lnTo>
                    <a:lnTo>
                      <a:pt x="473" y="413"/>
                    </a:lnTo>
                    <a:close/>
                    <a:moveTo>
                      <a:pt x="128" y="466"/>
                    </a:moveTo>
                    <a:cubicBezTo>
                      <a:pt x="155" y="466"/>
                      <a:pt x="164" y="467"/>
                      <a:pt x="189" y="467"/>
                    </a:cubicBezTo>
                    <a:lnTo>
                      <a:pt x="186" y="493"/>
                    </a:lnTo>
                    <a:lnTo>
                      <a:pt x="123" y="493"/>
                    </a:lnTo>
                    <a:lnTo>
                      <a:pt x="128" y="466"/>
                    </a:lnTo>
                    <a:close/>
                    <a:moveTo>
                      <a:pt x="539" y="466"/>
                    </a:moveTo>
                    <a:lnTo>
                      <a:pt x="544" y="493"/>
                    </a:lnTo>
                    <a:lnTo>
                      <a:pt x="482" y="493"/>
                    </a:lnTo>
                    <a:lnTo>
                      <a:pt x="479" y="467"/>
                    </a:lnTo>
                    <a:cubicBezTo>
                      <a:pt x="499" y="467"/>
                      <a:pt x="517" y="466"/>
                      <a:pt x="539" y="466"/>
                    </a:cubicBezTo>
                    <a:close/>
                    <a:moveTo>
                      <a:pt x="216" y="467"/>
                    </a:moveTo>
                    <a:lnTo>
                      <a:pt x="277" y="467"/>
                    </a:lnTo>
                    <a:lnTo>
                      <a:pt x="276" y="493"/>
                    </a:lnTo>
                    <a:lnTo>
                      <a:pt x="213" y="493"/>
                    </a:lnTo>
                    <a:lnTo>
                      <a:pt x="216" y="467"/>
                    </a:lnTo>
                    <a:close/>
                    <a:moveTo>
                      <a:pt x="303" y="467"/>
                    </a:moveTo>
                    <a:lnTo>
                      <a:pt x="364" y="467"/>
                    </a:lnTo>
                    <a:lnTo>
                      <a:pt x="365" y="493"/>
                    </a:lnTo>
                    <a:lnTo>
                      <a:pt x="302" y="493"/>
                    </a:lnTo>
                    <a:lnTo>
                      <a:pt x="303" y="467"/>
                    </a:lnTo>
                    <a:close/>
                    <a:moveTo>
                      <a:pt x="391" y="467"/>
                    </a:moveTo>
                    <a:lnTo>
                      <a:pt x="452" y="467"/>
                    </a:lnTo>
                    <a:lnTo>
                      <a:pt x="455" y="493"/>
                    </a:lnTo>
                    <a:lnTo>
                      <a:pt x="392" y="493"/>
                    </a:lnTo>
                    <a:lnTo>
                      <a:pt x="391" y="467"/>
                    </a:lnTo>
                    <a:close/>
                    <a:moveTo>
                      <a:pt x="376" y="560"/>
                    </a:moveTo>
                    <a:cubicBezTo>
                      <a:pt x="378" y="564"/>
                      <a:pt x="379" y="569"/>
                      <a:pt x="381" y="573"/>
                    </a:cubicBezTo>
                    <a:lnTo>
                      <a:pt x="287" y="573"/>
                    </a:lnTo>
                    <a:cubicBezTo>
                      <a:pt x="288" y="569"/>
                      <a:pt x="290" y="564"/>
                      <a:pt x="292" y="560"/>
                    </a:cubicBezTo>
                    <a:cubicBezTo>
                      <a:pt x="320" y="560"/>
                      <a:pt x="348" y="560"/>
                      <a:pt x="376" y="560"/>
                    </a:cubicBezTo>
                    <a:close/>
                    <a:moveTo>
                      <a:pt x="27" y="600"/>
                    </a:moveTo>
                    <a:lnTo>
                      <a:pt x="641" y="600"/>
                    </a:lnTo>
                    <a:lnTo>
                      <a:pt x="641" y="613"/>
                    </a:lnTo>
                    <a:lnTo>
                      <a:pt x="27" y="613"/>
                    </a:lnTo>
                    <a:lnTo>
                      <a:pt x="27" y="60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36000" tIns="36000" rIns="36000" bIns="3600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50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962" name="TextBox 961"/>
              <p:cNvSpPr txBox="1"/>
              <p:nvPr/>
            </p:nvSpPr>
            <p:spPr>
              <a:xfrm>
                <a:off x="520008" y="2193776"/>
                <a:ext cx="777677" cy="241008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b="1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관리자</a:t>
                </a:r>
                <a:endParaRPr lang="ko-KR" altLang="en-US" sz="500" b="1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sp>
        <p:nvSpPr>
          <p:cNvPr id="967" name="TextBox 966"/>
          <p:cNvSpPr txBox="1"/>
          <p:nvPr/>
        </p:nvSpPr>
        <p:spPr>
          <a:xfrm>
            <a:off x="688694" y="4701808"/>
            <a:ext cx="777677" cy="22659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500" b="1" dirty="0" smtClean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www.s2b.kr</a:t>
            </a:r>
          </a:p>
          <a:p>
            <a:pPr algn="ctr"/>
            <a:r>
              <a:rPr lang="en-US" altLang="ko-KR" sz="500" b="1" dirty="0" smtClean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admin.s2b.kr</a:t>
            </a:r>
            <a:endParaRPr lang="ko-KR" altLang="en-US" sz="500" b="1" dirty="0">
              <a:ln>
                <a:solidFill>
                  <a:srgbClr val="D9B685">
                    <a:alpha val="0"/>
                  </a:srgb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68" name="TextBox 967"/>
          <p:cNvSpPr txBox="1"/>
          <p:nvPr/>
        </p:nvSpPr>
        <p:spPr>
          <a:xfrm>
            <a:off x="688694" y="6596573"/>
            <a:ext cx="777677" cy="14964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500" b="1" dirty="0" smtClean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apis.s2b.kr</a:t>
            </a:r>
            <a:endParaRPr lang="ko-KR" altLang="en-US" sz="500" b="1" dirty="0">
              <a:ln>
                <a:solidFill>
                  <a:srgbClr val="D9B685">
                    <a:alpha val="0"/>
                  </a:srgb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969" name="꺾인 연결선 968"/>
          <p:cNvCxnSpPr>
            <a:stCxn id="942" idx="3"/>
            <a:endCxn id="955" idx="1"/>
          </p:cNvCxnSpPr>
          <p:nvPr/>
        </p:nvCxnSpPr>
        <p:spPr>
          <a:xfrm flipV="1">
            <a:off x="830152" y="5630957"/>
            <a:ext cx="1000680" cy="1168120"/>
          </a:xfrm>
          <a:prstGeom prst="bentConnector3">
            <a:avLst>
              <a:gd name="adj1" fmla="val 55584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2" name="꺾인 연결선 971"/>
          <p:cNvCxnSpPr>
            <a:stCxn id="958" idx="3"/>
            <a:endCxn id="955" idx="1"/>
          </p:cNvCxnSpPr>
          <p:nvPr/>
        </p:nvCxnSpPr>
        <p:spPr>
          <a:xfrm>
            <a:off x="828802" y="5107714"/>
            <a:ext cx="1002030" cy="523243"/>
          </a:xfrm>
          <a:prstGeom prst="bentConnector3">
            <a:avLst>
              <a:gd name="adj1" fmla="val 55640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5" name="꺾인 연결선 974"/>
          <p:cNvCxnSpPr>
            <a:stCxn id="945" idx="3"/>
            <a:endCxn id="955" idx="1"/>
          </p:cNvCxnSpPr>
          <p:nvPr/>
        </p:nvCxnSpPr>
        <p:spPr>
          <a:xfrm flipV="1">
            <a:off x="1226972" y="5630957"/>
            <a:ext cx="603860" cy="522858"/>
          </a:xfrm>
          <a:prstGeom prst="bentConnector3">
            <a:avLst>
              <a:gd name="adj1" fmla="val 26445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989" name="그룹 988"/>
          <p:cNvGrpSpPr/>
          <p:nvPr/>
        </p:nvGrpSpPr>
        <p:grpSpPr>
          <a:xfrm>
            <a:off x="3398888" y="4378201"/>
            <a:ext cx="747332" cy="1178350"/>
            <a:chOff x="3220599" y="2496986"/>
            <a:chExt cx="747332" cy="1309921"/>
          </a:xfrm>
        </p:grpSpPr>
        <p:sp>
          <p:nvSpPr>
            <p:cNvPr id="1002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949" y="2496986"/>
              <a:ext cx="734632" cy="1309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VM-STG-UI</a:t>
              </a:r>
              <a:endParaRPr lang="ko-KR" altLang="en-US" sz="7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991" name="그룹 990"/>
            <p:cNvGrpSpPr/>
            <p:nvPr/>
          </p:nvGrpSpPr>
          <p:grpSpPr>
            <a:xfrm>
              <a:off x="3302125" y="2706617"/>
              <a:ext cx="584280" cy="530700"/>
              <a:chOff x="3302125" y="2880359"/>
              <a:chExt cx="584280" cy="530700"/>
            </a:xfrm>
          </p:grpSpPr>
          <p:sp>
            <p:nvSpPr>
              <p:cNvPr id="997" name="TextBox 996"/>
              <p:cNvSpPr txBox="1"/>
              <p:nvPr/>
            </p:nvSpPr>
            <p:spPr>
              <a:xfrm>
                <a:off x="3302125" y="3246023"/>
                <a:ext cx="584280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UI Server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98" name="TextBox 997"/>
              <p:cNvSpPr txBox="1"/>
              <p:nvPr/>
            </p:nvSpPr>
            <p:spPr>
              <a:xfrm>
                <a:off x="3345935" y="2882333"/>
                <a:ext cx="496661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8080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99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37" y="2880359"/>
                <a:ext cx="500457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1000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3460773" y="2997243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2" name="그룹 991"/>
            <p:cNvGrpSpPr/>
            <p:nvPr/>
          </p:nvGrpSpPr>
          <p:grpSpPr>
            <a:xfrm>
              <a:off x="3220599" y="3253999"/>
              <a:ext cx="747332" cy="530700"/>
              <a:chOff x="3220599" y="3413301"/>
              <a:chExt cx="747332" cy="530700"/>
            </a:xfrm>
          </p:grpSpPr>
          <p:sp>
            <p:nvSpPr>
              <p:cNvPr id="993" name="TextBox 992"/>
              <p:cNvSpPr txBox="1"/>
              <p:nvPr/>
            </p:nvSpPr>
            <p:spPr>
              <a:xfrm>
                <a:off x="3220599" y="3778965"/>
                <a:ext cx="747332" cy="16503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lang="en-US" altLang="ko-KR" sz="500" spc="-3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</a:t>
                </a:r>
                <a:r>
                  <a:rPr lang="en-US" altLang="ko-KR" sz="500" spc="-3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Admin UI Server</a:t>
                </a:r>
                <a:endParaRPr lang="ko-KR" altLang="en-US" sz="500" spc="-3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94" name="TextBox 993"/>
              <p:cNvSpPr txBox="1"/>
              <p:nvPr/>
            </p:nvSpPr>
            <p:spPr>
              <a:xfrm>
                <a:off x="3345935" y="3415275"/>
                <a:ext cx="496661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8081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995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37" y="3413301"/>
                <a:ext cx="500457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996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3460773" y="3530185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006" name="그룹 1005"/>
          <p:cNvGrpSpPr/>
          <p:nvPr/>
        </p:nvGrpSpPr>
        <p:grpSpPr>
          <a:xfrm>
            <a:off x="3398888" y="5705364"/>
            <a:ext cx="747332" cy="1178350"/>
            <a:chOff x="3220599" y="2496986"/>
            <a:chExt cx="747332" cy="1309921"/>
          </a:xfrm>
        </p:grpSpPr>
        <p:sp>
          <p:nvSpPr>
            <p:cNvPr id="1007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949" y="2496986"/>
              <a:ext cx="734632" cy="1309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spc="-5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VM-STG-EXTERNAL</a:t>
              </a:r>
              <a:endParaRPr lang="ko-KR" altLang="en-US" sz="700" b="1" kern="0" spc="-5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008" name="그룹 1007"/>
            <p:cNvGrpSpPr/>
            <p:nvPr/>
          </p:nvGrpSpPr>
          <p:grpSpPr>
            <a:xfrm>
              <a:off x="3302125" y="2706617"/>
              <a:ext cx="584280" cy="530700"/>
              <a:chOff x="3302125" y="2880359"/>
              <a:chExt cx="584280" cy="530700"/>
            </a:xfrm>
          </p:grpSpPr>
          <p:sp>
            <p:nvSpPr>
              <p:cNvPr id="1014" name="TextBox 1013"/>
              <p:cNvSpPr txBox="1"/>
              <p:nvPr/>
            </p:nvSpPr>
            <p:spPr>
              <a:xfrm>
                <a:off x="3302125" y="3246023"/>
                <a:ext cx="584280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API I/F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015" name="TextBox 1014"/>
              <p:cNvSpPr txBox="1"/>
              <p:nvPr/>
            </p:nvSpPr>
            <p:spPr>
              <a:xfrm>
                <a:off x="3345935" y="2882333"/>
                <a:ext cx="496661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8080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016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37" y="2880359"/>
                <a:ext cx="500457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1017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3460773" y="2997243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09" name="그룹 1008"/>
            <p:cNvGrpSpPr/>
            <p:nvPr/>
          </p:nvGrpSpPr>
          <p:grpSpPr>
            <a:xfrm>
              <a:off x="3220599" y="3253999"/>
              <a:ext cx="747332" cy="530700"/>
              <a:chOff x="3220599" y="3413301"/>
              <a:chExt cx="747332" cy="530700"/>
            </a:xfrm>
          </p:grpSpPr>
          <p:sp>
            <p:nvSpPr>
              <p:cNvPr id="1010" name="TextBox 1009"/>
              <p:cNvSpPr txBox="1"/>
              <p:nvPr/>
            </p:nvSpPr>
            <p:spPr>
              <a:xfrm>
                <a:off x="3220599" y="3778965"/>
                <a:ext cx="747332" cy="16503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lang="en-US" altLang="ko-KR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Mobile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011" name="TextBox 1010"/>
              <p:cNvSpPr txBox="1"/>
              <p:nvPr/>
            </p:nvSpPr>
            <p:spPr>
              <a:xfrm>
                <a:off x="3345935" y="3415275"/>
                <a:ext cx="496661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8081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012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37" y="3413301"/>
                <a:ext cx="500457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1013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3460773" y="3530185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018" name="그룹 1017"/>
          <p:cNvGrpSpPr/>
          <p:nvPr/>
        </p:nvGrpSpPr>
        <p:grpSpPr>
          <a:xfrm>
            <a:off x="4445804" y="6205697"/>
            <a:ext cx="734632" cy="678017"/>
            <a:chOff x="4251553" y="3752257"/>
            <a:chExt cx="734632" cy="678017"/>
          </a:xfrm>
        </p:grpSpPr>
        <p:grpSp>
          <p:nvGrpSpPr>
            <p:cNvPr id="1019" name="그룹 1018"/>
            <p:cNvGrpSpPr/>
            <p:nvPr/>
          </p:nvGrpSpPr>
          <p:grpSpPr>
            <a:xfrm>
              <a:off x="4251553" y="3752257"/>
              <a:ext cx="734632" cy="678017"/>
              <a:chOff x="4251553" y="3752257"/>
              <a:chExt cx="734632" cy="678017"/>
            </a:xfrm>
          </p:grpSpPr>
          <p:sp>
            <p:nvSpPr>
              <p:cNvPr id="1027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553" y="3752257"/>
                <a:ext cx="734632" cy="6780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r>
                  <a:rPr lang="en-US" altLang="ko-KR" sz="700" b="1" kern="0" spc="-3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VM-STG-SESSION</a:t>
                </a:r>
                <a:endParaRPr lang="ko-KR" altLang="en-US" sz="700" b="1" kern="0" spc="-3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1022" name="그룹 1021"/>
              <p:cNvGrpSpPr/>
              <p:nvPr/>
            </p:nvGrpSpPr>
            <p:grpSpPr>
              <a:xfrm>
                <a:off x="4326729" y="3940832"/>
                <a:ext cx="584280" cy="477395"/>
                <a:chOff x="3302125" y="2880359"/>
                <a:chExt cx="584280" cy="530700"/>
              </a:xfrm>
            </p:grpSpPr>
            <p:sp>
              <p:nvSpPr>
                <p:cNvPr id="1023" name="TextBox 1022"/>
                <p:cNvSpPr txBox="1"/>
                <p:nvPr/>
              </p:nvSpPr>
              <p:spPr>
                <a:xfrm>
                  <a:off x="3302125" y="3246023"/>
                  <a:ext cx="584280" cy="16503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ko-KR" altLang="en-US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세션 </a:t>
                  </a:r>
                  <a:r>
                    <a:rPr lang="en-US" altLang="ko-KR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DB</a:t>
                  </a:r>
                  <a:endPara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024" name="TextBox 1023"/>
                <p:cNvSpPr txBox="1"/>
                <p:nvPr/>
              </p:nvSpPr>
              <p:spPr>
                <a:xfrm>
                  <a:off x="3345935" y="2882333"/>
                  <a:ext cx="496661" cy="16503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en-US" altLang="ko-KR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PORT: 6379</a:t>
                  </a:r>
                  <a:endPara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025" name="Rectangle 97">
                  <a:extLst>
                    <a:ext uri="{FF2B5EF4-FFF2-40B4-BE49-F238E27FC236}">
                      <a16:creationId xmlns:a16="http://schemas.microsoft.com/office/drawing/2014/main" id="{EE5817FE-677D-7C75-3BB4-8D8C6880B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4037" y="2880359"/>
                  <a:ext cx="500457" cy="365025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prstDash val="lgDash"/>
                  <a:round/>
                  <a:headEnd/>
                  <a:tailEnd type="none" w="sm" len="med"/>
                </a:ln>
              </p:spPr>
              <p:txBody>
                <a:bodyPr wrap="none" lIns="36000" tIns="36000" rIns="36000" bIns="36000" rtlCol="0" anchor="t"/>
                <a:lstStyle/>
                <a:p>
                  <a:pPr algn="ctr"/>
                  <a:endParaRPr lang="ko-KR" altLang="en-US" sz="800" b="1" kern="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pic>
          <p:nvPicPr>
            <p:cNvPr id="1020" name="그림 1019"/>
            <p:cNvPicPr>
              <a:picLocks/>
            </p:cNvPicPr>
            <p:nvPr/>
          </p:nvPicPr>
          <p:blipFill>
            <a:blip r:embed="rId9">
              <a:clrChange>
                <a:clrFrom>
                  <a:srgbClr val="D0CECE"/>
                </a:clrFrom>
                <a:clrTo>
                  <a:srgbClr val="D0CEC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47197" y="4084363"/>
              <a:ext cx="153659" cy="151435"/>
            </a:xfrm>
            <a:prstGeom prst="rect">
              <a:avLst/>
            </a:prstGeom>
          </p:spPr>
        </p:pic>
      </p:grpSp>
      <p:grpSp>
        <p:nvGrpSpPr>
          <p:cNvPr id="71" name="그룹 70"/>
          <p:cNvGrpSpPr/>
          <p:nvPr/>
        </p:nvGrpSpPr>
        <p:grpSpPr>
          <a:xfrm>
            <a:off x="6746132" y="6387650"/>
            <a:ext cx="2473074" cy="496064"/>
            <a:chOff x="6746132" y="6387650"/>
            <a:chExt cx="2473074" cy="496064"/>
          </a:xfrm>
        </p:grpSpPr>
        <p:sp>
          <p:nvSpPr>
            <p:cNvPr id="1047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6132" y="6387650"/>
              <a:ext cx="2473074" cy="4960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VM-STG-SOLUTION</a:t>
              </a:r>
              <a:endParaRPr lang="ko-KR" altLang="en-US" sz="7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031" name="그룹 1030"/>
            <p:cNvGrpSpPr/>
            <p:nvPr/>
          </p:nvGrpSpPr>
          <p:grpSpPr>
            <a:xfrm>
              <a:off x="6821930" y="6509915"/>
              <a:ext cx="438978" cy="353637"/>
              <a:chOff x="6956021" y="1547933"/>
              <a:chExt cx="438978" cy="393124"/>
            </a:xfrm>
          </p:grpSpPr>
          <p:sp>
            <p:nvSpPr>
              <p:cNvPr id="1044" name="TextBox 1043"/>
              <p:cNvSpPr txBox="1"/>
              <p:nvPr/>
            </p:nvSpPr>
            <p:spPr>
              <a:xfrm>
                <a:off x="6956021" y="1776021"/>
                <a:ext cx="438978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메일 관리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1045" name="그림 1044"/>
              <p:cNvPicPr>
                <a:picLocks/>
              </p:cNvPicPr>
              <p:nvPr/>
            </p:nvPicPr>
            <p:blipFill>
              <a:blip r:embed="rId6">
                <a:biLevel thresh="75000"/>
              </a:blip>
              <a:stretch>
                <a:fillRect/>
              </a:stretch>
            </p:blipFill>
            <p:spPr>
              <a:xfrm>
                <a:off x="7044987" y="1547933"/>
                <a:ext cx="244800" cy="272134"/>
              </a:xfrm>
              <a:prstGeom prst="rect">
                <a:avLst/>
              </a:prstGeom>
            </p:spPr>
          </p:pic>
        </p:grpSp>
        <p:grpSp>
          <p:nvGrpSpPr>
            <p:cNvPr id="1032" name="그룹 1031"/>
            <p:cNvGrpSpPr/>
            <p:nvPr/>
          </p:nvGrpSpPr>
          <p:grpSpPr>
            <a:xfrm>
              <a:off x="7292555" y="6509914"/>
              <a:ext cx="438978" cy="353638"/>
              <a:chOff x="6956021" y="1547932"/>
              <a:chExt cx="438978" cy="393125"/>
            </a:xfrm>
          </p:grpSpPr>
          <p:sp>
            <p:nvSpPr>
              <p:cNvPr id="1042" name="TextBox 1041"/>
              <p:cNvSpPr txBox="1"/>
              <p:nvPr/>
            </p:nvSpPr>
            <p:spPr>
              <a:xfrm>
                <a:off x="6956021" y="1776021"/>
                <a:ext cx="438978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전자서식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1043" name="그림 1042"/>
              <p:cNvPicPr>
                <a:picLocks/>
              </p:cNvPicPr>
              <p:nvPr/>
            </p:nvPicPr>
            <p:blipFill>
              <a:blip r:embed="rId6">
                <a:biLevel thresh="75000"/>
              </a:blip>
              <a:stretch>
                <a:fillRect/>
              </a:stretch>
            </p:blipFill>
            <p:spPr>
              <a:xfrm>
                <a:off x="7044987" y="1547932"/>
                <a:ext cx="244800" cy="272134"/>
              </a:xfrm>
              <a:prstGeom prst="rect">
                <a:avLst/>
              </a:prstGeom>
            </p:spPr>
          </p:pic>
        </p:grpSp>
        <p:grpSp>
          <p:nvGrpSpPr>
            <p:cNvPr id="1033" name="그룹 1032"/>
            <p:cNvGrpSpPr/>
            <p:nvPr/>
          </p:nvGrpSpPr>
          <p:grpSpPr>
            <a:xfrm>
              <a:off x="7763180" y="6509915"/>
              <a:ext cx="438978" cy="353637"/>
              <a:chOff x="6956021" y="1547933"/>
              <a:chExt cx="438978" cy="393124"/>
            </a:xfrm>
          </p:grpSpPr>
          <p:sp>
            <p:nvSpPr>
              <p:cNvPr id="1040" name="TextBox 1039"/>
              <p:cNvSpPr txBox="1"/>
              <p:nvPr/>
            </p:nvSpPr>
            <p:spPr>
              <a:xfrm>
                <a:off x="6956021" y="1776021"/>
                <a:ext cx="438978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dirty="0" err="1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전자계약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1041" name="그림 1040"/>
              <p:cNvPicPr>
                <a:picLocks/>
              </p:cNvPicPr>
              <p:nvPr/>
            </p:nvPicPr>
            <p:blipFill>
              <a:blip r:embed="rId6">
                <a:biLevel thresh="75000"/>
              </a:blip>
              <a:stretch>
                <a:fillRect/>
              </a:stretch>
            </p:blipFill>
            <p:spPr>
              <a:xfrm>
                <a:off x="7044987" y="1547933"/>
                <a:ext cx="244800" cy="272134"/>
              </a:xfrm>
              <a:prstGeom prst="rect">
                <a:avLst/>
              </a:prstGeom>
            </p:spPr>
          </p:pic>
        </p:grpSp>
        <p:grpSp>
          <p:nvGrpSpPr>
            <p:cNvPr id="1034" name="그룹 1033"/>
            <p:cNvGrpSpPr/>
            <p:nvPr/>
          </p:nvGrpSpPr>
          <p:grpSpPr>
            <a:xfrm>
              <a:off x="8233805" y="6509915"/>
              <a:ext cx="438978" cy="353637"/>
              <a:chOff x="6956021" y="1547933"/>
              <a:chExt cx="438978" cy="393124"/>
            </a:xfrm>
          </p:grpSpPr>
          <p:sp>
            <p:nvSpPr>
              <p:cNvPr id="1038" name="TextBox 1037"/>
              <p:cNvSpPr txBox="1"/>
              <p:nvPr/>
            </p:nvSpPr>
            <p:spPr>
              <a:xfrm>
                <a:off x="6956021" y="1776021"/>
                <a:ext cx="438978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dirty="0" err="1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통합설치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1039" name="그림 1038"/>
              <p:cNvPicPr>
                <a:picLocks/>
              </p:cNvPicPr>
              <p:nvPr/>
            </p:nvPicPr>
            <p:blipFill>
              <a:blip r:embed="rId6">
                <a:biLevel thresh="75000"/>
              </a:blip>
              <a:stretch>
                <a:fillRect/>
              </a:stretch>
            </p:blipFill>
            <p:spPr>
              <a:xfrm>
                <a:off x="7044987" y="1547933"/>
                <a:ext cx="244800" cy="272134"/>
              </a:xfrm>
              <a:prstGeom prst="rect">
                <a:avLst/>
              </a:prstGeom>
            </p:spPr>
          </p:pic>
        </p:grpSp>
        <p:grpSp>
          <p:nvGrpSpPr>
            <p:cNvPr id="69" name="그룹 68"/>
            <p:cNvGrpSpPr/>
            <p:nvPr/>
          </p:nvGrpSpPr>
          <p:grpSpPr>
            <a:xfrm>
              <a:off x="8704429" y="6509915"/>
              <a:ext cx="438978" cy="353637"/>
              <a:chOff x="8704429" y="6509915"/>
              <a:chExt cx="438978" cy="353637"/>
            </a:xfrm>
          </p:grpSpPr>
          <p:sp>
            <p:nvSpPr>
              <p:cNvPr id="1036" name="TextBox 1035"/>
              <p:cNvSpPr txBox="1"/>
              <p:nvPr/>
            </p:nvSpPr>
            <p:spPr>
              <a:xfrm>
                <a:off x="8704429" y="6715093"/>
                <a:ext cx="438978" cy="14845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dirty="0" err="1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위변조</a:t>
                </a:r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방지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1037" name="그림 1036"/>
              <p:cNvPicPr>
                <a:picLocks/>
              </p:cNvPicPr>
              <p:nvPr/>
            </p:nvPicPr>
            <p:blipFill>
              <a:blip r:embed="rId6">
                <a:biLevel thresh="75000"/>
              </a:blip>
              <a:stretch>
                <a:fillRect/>
              </a:stretch>
            </p:blipFill>
            <p:spPr>
              <a:xfrm>
                <a:off x="8793395" y="6509915"/>
                <a:ext cx="244800" cy="244800"/>
              </a:xfrm>
              <a:prstGeom prst="rect">
                <a:avLst/>
              </a:prstGeom>
            </p:spPr>
          </p:pic>
        </p:grpSp>
      </p:grpSp>
      <p:grpSp>
        <p:nvGrpSpPr>
          <p:cNvPr id="1048" name="그룹 1047"/>
          <p:cNvGrpSpPr/>
          <p:nvPr/>
        </p:nvGrpSpPr>
        <p:grpSpPr>
          <a:xfrm>
            <a:off x="8175673" y="5040922"/>
            <a:ext cx="652294" cy="577918"/>
            <a:chOff x="9979130" y="1740816"/>
            <a:chExt cx="652294" cy="577918"/>
          </a:xfrm>
        </p:grpSpPr>
        <p:sp>
          <p:nvSpPr>
            <p:cNvPr id="1050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9130" y="1740816"/>
              <a:ext cx="652294" cy="5779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VM-STG</a:t>
              </a:r>
              <a:br>
                <a:rPr lang="en-US" altLang="ko-KR" sz="700" b="1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700" b="1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-CONNECTION</a:t>
              </a:r>
              <a:endParaRPr lang="ko-KR" altLang="en-US" sz="7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51" name="TextBox 1050"/>
            <p:cNvSpPr txBox="1"/>
            <p:nvPr/>
          </p:nvSpPr>
          <p:spPr>
            <a:xfrm>
              <a:off x="10105824" y="2164263"/>
              <a:ext cx="398907" cy="1496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ko-KR" altLang="en-US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연계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1052" name="그림 1051"/>
            <p:cNvPicPr preferRelativeResize="0">
              <a:picLocks/>
            </p:cNvPicPr>
            <p:nvPr/>
          </p:nvPicPr>
          <p:blipFill>
            <a:blip r:embed="rId6">
              <a:biLevel thresh="75000"/>
            </a:blip>
            <a:stretch>
              <a:fillRect/>
            </a:stretch>
          </p:blipFill>
          <p:spPr>
            <a:xfrm>
              <a:off x="10190573" y="1964978"/>
              <a:ext cx="229409" cy="229409"/>
            </a:xfrm>
            <a:prstGeom prst="rect">
              <a:avLst/>
            </a:prstGeom>
          </p:spPr>
        </p:pic>
      </p:grpSp>
      <p:grpSp>
        <p:nvGrpSpPr>
          <p:cNvPr id="1053" name="그룹 1052"/>
          <p:cNvGrpSpPr/>
          <p:nvPr/>
        </p:nvGrpSpPr>
        <p:grpSpPr>
          <a:xfrm>
            <a:off x="8016026" y="5671939"/>
            <a:ext cx="971588" cy="582917"/>
            <a:chOff x="6919986" y="4086381"/>
            <a:chExt cx="971588" cy="582917"/>
          </a:xfrm>
        </p:grpSpPr>
        <p:grpSp>
          <p:nvGrpSpPr>
            <p:cNvPr id="1054" name="그룹 1053"/>
            <p:cNvGrpSpPr/>
            <p:nvPr/>
          </p:nvGrpSpPr>
          <p:grpSpPr>
            <a:xfrm>
              <a:off x="6919986" y="4086381"/>
              <a:ext cx="971588" cy="582917"/>
              <a:chOff x="6919986" y="4230464"/>
              <a:chExt cx="971588" cy="582917"/>
            </a:xfrm>
          </p:grpSpPr>
          <p:sp>
            <p:nvSpPr>
              <p:cNvPr id="1056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9986" y="4230464"/>
                <a:ext cx="971588" cy="582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r>
                  <a:rPr lang="en-US" altLang="ko-KR" sz="700" b="1" kern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VM-STG-SEARCH-SVR</a:t>
                </a:r>
                <a:endParaRPr lang="ko-KR" altLang="en-US" sz="7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1057" name="그룹 1056"/>
              <p:cNvGrpSpPr/>
              <p:nvPr/>
            </p:nvGrpSpPr>
            <p:grpSpPr>
              <a:xfrm>
                <a:off x="6966576" y="4396740"/>
                <a:ext cx="878409" cy="381930"/>
                <a:chOff x="6966576" y="4396740"/>
                <a:chExt cx="878409" cy="381930"/>
              </a:xfrm>
            </p:grpSpPr>
            <p:grpSp>
              <p:nvGrpSpPr>
                <p:cNvPr id="1058" name="그룹 1057"/>
                <p:cNvGrpSpPr/>
                <p:nvPr/>
              </p:nvGrpSpPr>
              <p:grpSpPr>
                <a:xfrm>
                  <a:off x="6966576" y="4396740"/>
                  <a:ext cx="252668" cy="381930"/>
                  <a:chOff x="6965345" y="4396740"/>
                  <a:chExt cx="252668" cy="381930"/>
                </a:xfrm>
              </p:grpSpPr>
              <p:sp>
                <p:nvSpPr>
                  <p:cNvPr id="1066" name="TextBox 1065"/>
                  <p:cNvSpPr txBox="1"/>
                  <p:nvPr/>
                </p:nvSpPr>
                <p:spPr>
                  <a:xfrm>
                    <a:off x="6999007" y="4552079"/>
                    <a:ext cx="185345" cy="226591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/>
                    <a:r>
                      <a:rPr lang="ko-KR" altLang="en-US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검색</a:t>
                    </a:r>
                    <a:endParaRPr lang="en-US" altLang="ko-KR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  <a:p>
                    <a:pPr algn="ctr"/>
                    <a:r>
                      <a:rPr lang="en-US" altLang="ko-KR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API</a:t>
                    </a:r>
                    <a:endParaRPr lang="ko-KR" altLang="en-US" sz="50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1067" name="Rectangle 97">
                    <a:extLst>
                      <a:ext uri="{FF2B5EF4-FFF2-40B4-BE49-F238E27FC236}">
                        <a16:creationId xmlns:a16="http://schemas.microsoft.com/office/drawing/2014/main" id="{EE5817FE-677D-7C75-3BB4-8D8C6880B7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65345" y="4396740"/>
                    <a:ext cx="252668" cy="372193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>
                        <a:lumMod val="65000"/>
                      </a:schemeClr>
                    </a:solidFill>
                    <a:prstDash val="lgDash"/>
                    <a:round/>
                    <a:headEnd/>
                    <a:tailEnd type="none" w="sm" len="med"/>
                  </a:ln>
                </p:spPr>
                <p:txBody>
                  <a:bodyPr wrap="none" lIns="36000" tIns="36000" rIns="36000" bIns="36000" rtlCol="0" anchor="t"/>
                  <a:lstStyle/>
                  <a:p>
                    <a:pPr algn="ctr"/>
                    <a:endParaRPr lang="ko-KR" altLang="en-US" sz="800" b="1" kern="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pic>
                <p:nvPicPr>
                  <p:cNvPr id="1068" name="그림 1067"/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9782" y="4429203"/>
                    <a:ext cx="163794" cy="16379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59" name="그룹 1058"/>
                <p:cNvGrpSpPr/>
                <p:nvPr/>
              </p:nvGrpSpPr>
              <p:grpSpPr>
                <a:xfrm>
                  <a:off x="7279446" y="4396740"/>
                  <a:ext cx="252668" cy="381930"/>
                  <a:chOff x="6965345" y="4396740"/>
                  <a:chExt cx="252668" cy="381930"/>
                </a:xfrm>
              </p:grpSpPr>
              <p:sp>
                <p:nvSpPr>
                  <p:cNvPr id="1063" name="TextBox 1062"/>
                  <p:cNvSpPr txBox="1"/>
                  <p:nvPr/>
                </p:nvSpPr>
                <p:spPr>
                  <a:xfrm>
                    <a:off x="6968332" y="4552079"/>
                    <a:ext cx="246695" cy="226591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/>
                    <a:r>
                      <a:rPr lang="ko-KR" altLang="en-US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실시간</a:t>
                    </a:r>
                    <a:r>
                      <a:rPr lang="en-US" altLang="ko-KR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/>
                    </a:r>
                    <a:br>
                      <a:rPr lang="en-US" altLang="ko-KR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</a:br>
                    <a:r>
                      <a:rPr lang="ko-KR" altLang="en-US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인덱싱</a:t>
                    </a:r>
                    <a:endParaRPr lang="ko-KR" altLang="en-US" sz="50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1064" name="Rectangle 97">
                    <a:extLst>
                      <a:ext uri="{FF2B5EF4-FFF2-40B4-BE49-F238E27FC236}">
                        <a16:creationId xmlns:a16="http://schemas.microsoft.com/office/drawing/2014/main" id="{EE5817FE-677D-7C75-3BB4-8D8C6880B7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65345" y="4396740"/>
                    <a:ext cx="252668" cy="372193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>
                        <a:lumMod val="65000"/>
                      </a:schemeClr>
                    </a:solidFill>
                    <a:prstDash val="lgDash"/>
                    <a:round/>
                    <a:headEnd/>
                    <a:tailEnd type="none" w="sm" len="med"/>
                  </a:ln>
                </p:spPr>
                <p:txBody>
                  <a:bodyPr wrap="none" lIns="36000" tIns="36000" rIns="36000" bIns="36000" rtlCol="0" anchor="t"/>
                  <a:lstStyle/>
                  <a:p>
                    <a:pPr algn="ctr"/>
                    <a:endParaRPr lang="ko-KR" altLang="en-US" sz="800" b="1" kern="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pic>
                <p:nvPicPr>
                  <p:cNvPr id="1065" name="그림 1064"/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9782" y="4429203"/>
                    <a:ext cx="163794" cy="16379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60" name="그룹 1059"/>
                <p:cNvGrpSpPr/>
                <p:nvPr/>
              </p:nvGrpSpPr>
              <p:grpSpPr>
                <a:xfrm>
                  <a:off x="7592317" y="4396740"/>
                  <a:ext cx="252668" cy="381930"/>
                  <a:chOff x="6965345" y="4396740"/>
                  <a:chExt cx="252668" cy="381930"/>
                </a:xfrm>
              </p:grpSpPr>
              <p:sp>
                <p:nvSpPr>
                  <p:cNvPr id="1061" name="TextBox 1060"/>
                  <p:cNvSpPr txBox="1"/>
                  <p:nvPr/>
                </p:nvSpPr>
                <p:spPr>
                  <a:xfrm>
                    <a:off x="6968332" y="4552079"/>
                    <a:ext cx="246695" cy="226591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/>
                    <a:r>
                      <a:rPr lang="ko-KR" altLang="en-US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전체</a:t>
                    </a:r>
                    <a:r>
                      <a:rPr lang="en-US" altLang="ko-KR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/>
                    </a:r>
                    <a:br>
                      <a:rPr lang="en-US" altLang="ko-KR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</a:br>
                    <a:r>
                      <a:rPr lang="ko-KR" altLang="en-US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인덱싱</a:t>
                    </a:r>
                    <a:endParaRPr lang="ko-KR" altLang="en-US" sz="50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1062" name="Rectangle 97">
                    <a:extLst>
                      <a:ext uri="{FF2B5EF4-FFF2-40B4-BE49-F238E27FC236}">
                        <a16:creationId xmlns:a16="http://schemas.microsoft.com/office/drawing/2014/main" id="{EE5817FE-677D-7C75-3BB4-8D8C6880B7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65345" y="4396740"/>
                    <a:ext cx="252668" cy="372193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>
                        <a:lumMod val="65000"/>
                      </a:schemeClr>
                    </a:solidFill>
                    <a:prstDash val="lgDash"/>
                    <a:round/>
                    <a:headEnd/>
                    <a:tailEnd type="none" w="sm" len="med"/>
                  </a:ln>
                </p:spPr>
                <p:txBody>
                  <a:bodyPr wrap="none" lIns="36000" tIns="36000" rIns="36000" bIns="36000" rtlCol="0" anchor="t"/>
                  <a:lstStyle/>
                  <a:p>
                    <a:pPr algn="ctr"/>
                    <a:endParaRPr lang="ko-KR" altLang="en-US" sz="800" b="1" kern="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</p:grpSp>
          </p:grpSp>
        </p:grpSp>
        <p:pic>
          <p:nvPicPr>
            <p:cNvPr id="1055" name="그림 1054"/>
            <p:cNvPicPr>
              <a:picLocks noChangeAspect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4" t="21214" r="14104" b="32569"/>
            <a:stretch/>
          </p:blipFill>
          <p:spPr>
            <a:xfrm>
              <a:off x="7633768" y="4306064"/>
              <a:ext cx="169767" cy="111123"/>
            </a:xfrm>
            <a:prstGeom prst="rect">
              <a:avLst/>
            </a:prstGeom>
          </p:spPr>
        </p:pic>
      </p:grpSp>
      <p:grpSp>
        <p:nvGrpSpPr>
          <p:cNvPr id="1069" name="그룹 1068"/>
          <p:cNvGrpSpPr/>
          <p:nvPr/>
        </p:nvGrpSpPr>
        <p:grpSpPr>
          <a:xfrm>
            <a:off x="6942568" y="4374435"/>
            <a:ext cx="618645" cy="609287"/>
            <a:chOff x="6981034" y="2238915"/>
            <a:chExt cx="618645" cy="677319"/>
          </a:xfrm>
        </p:grpSpPr>
        <p:sp>
          <p:nvSpPr>
            <p:cNvPr id="1070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1034" y="2238915"/>
              <a:ext cx="618645" cy="677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VM-STG-DB</a:t>
              </a:r>
              <a:endParaRPr lang="ko-KR" altLang="en-US" sz="7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71" name="원통 1070"/>
            <p:cNvSpPr/>
            <p:nvPr/>
          </p:nvSpPr>
          <p:spPr bwMode="auto">
            <a:xfrm>
              <a:off x="7147710" y="2415018"/>
              <a:ext cx="285295" cy="294103"/>
            </a:xfrm>
            <a:prstGeom prst="can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2700000" scaled="1"/>
            </a:gra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lIns="0" tIns="36000" rIns="0" bIns="0" anchor="ctr"/>
            <a:lstStyle/>
            <a:p>
              <a:pPr algn="ctr">
                <a:buFont typeface="Wingdings" pitchFamily="2" charset="2"/>
                <a:buNone/>
              </a:pPr>
              <a:r>
                <a:rPr lang="en-US" altLang="ko-KR" sz="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S2B</a:t>
              </a:r>
              <a:br>
                <a:rPr lang="en-US" altLang="ko-KR" sz="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DB</a:t>
              </a:r>
              <a:endParaRPr lang="en-US" altLang="ko-KR" sz="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072" name="TextBox 1071"/>
            <p:cNvSpPr txBox="1"/>
            <p:nvPr/>
          </p:nvSpPr>
          <p:spPr>
            <a:xfrm>
              <a:off x="6990168" y="2695428"/>
              <a:ext cx="600376" cy="16503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Read/Write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073" name="그룹 1072"/>
          <p:cNvGrpSpPr/>
          <p:nvPr/>
        </p:nvGrpSpPr>
        <p:grpSpPr>
          <a:xfrm>
            <a:off x="9372141" y="5067488"/>
            <a:ext cx="734632" cy="1193448"/>
            <a:chOff x="7906121" y="3207659"/>
            <a:chExt cx="734632" cy="1326706"/>
          </a:xfrm>
        </p:grpSpPr>
        <p:sp>
          <p:nvSpPr>
            <p:cNvPr id="1087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6121" y="3207659"/>
              <a:ext cx="734632" cy="13267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spc="-4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VM-STG-SEARCH</a:t>
              </a:r>
              <a:endParaRPr lang="ko-KR" altLang="en-US" sz="700" b="1" kern="0" spc="-4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075" name="그룹 1074"/>
            <p:cNvGrpSpPr/>
            <p:nvPr/>
          </p:nvGrpSpPr>
          <p:grpSpPr>
            <a:xfrm>
              <a:off x="7915621" y="3388587"/>
              <a:ext cx="713248" cy="572267"/>
              <a:chOff x="7915621" y="3273105"/>
              <a:chExt cx="713248" cy="572267"/>
            </a:xfrm>
          </p:grpSpPr>
          <p:sp>
            <p:nvSpPr>
              <p:cNvPr id="1081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2316" y="3282212"/>
                <a:ext cx="639859" cy="38923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082" name="TextBox 1081"/>
              <p:cNvSpPr txBox="1"/>
              <p:nvPr/>
            </p:nvSpPr>
            <p:spPr>
              <a:xfrm>
                <a:off x="7952314" y="3273105"/>
                <a:ext cx="639862" cy="1663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9200, 9300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083" name="TextBox 1082"/>
              <p:cNvSpPr txBox="1"/>
              <p:nvPr/>
            </p:nvSpPr>
            <p:spPr>
              <a:xfrm>
                <a:off x="7915621" y="3680335"/>
                <a:ext cx="713248" cy="16503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마스터 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+ </a:t>
                </a:r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노드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1084" name="그림 1083"/>
              <p:cNvPicPr>
                <a:picLocks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1413" y="3515678"/>
                <a:ext cx="526598" cy="106579"/>
              </a:xfrm>
              <a:prstGeom prst="rect">
                <a:avLst/>
              </a:prstGeom>
            </p:spPr>
          </p:pic>
        </p:grpSp>
        <p:grpSp>
          <p:nvGrpSpPr>
            <p:cNvPr id="1076" name="그룹 1075"/>
            <p:cNvGrpSpPr/>
            <p:nvPr/>
          </p:nvGrpSpPr>
          <p:grpSpPr>
            <a:xfrm>
              <a:off x="7915621" y="3962098"/>
              <a:ext cx="713248" cy="572266"/>
              <a:chOff x="7915621" y="3880765"/>
              <a:chExt cx="713248" cy="572266"/>
            </a:xfrm>
          </p:grpSpPr>
          <p:sp>
            <p:nvSpPr>
              <p:cNvPr id="1077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2316" y="3889872"/>
                <a:ext cx="639859" cy="38923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078" name="TextBox 1077"/>
              <p:cNvSpPr txBox="1"/>
              <p:nvPr/>
            </p:nvSpPr>
            <p:spPr>
              <a:xfrm>
                <a:off x="7952314" y="3880765"/>
                <a:ext cx="639862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5601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079" name="TextBox 1078"/>
              <p:cNvSpPr txBox="1"/>
              <p:nvPr/>
            </p:nvSpPr>
            <p:spPr>
              <a:xfrm>
                <a:off x="7915621" y="4287996"/>
                <a:ext cx="713248" cy="16503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시각화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1080" name="그림 1079"/>
              <p:cNvPicPr>
                <a:picLocks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2116" y="4045802"/>
                <a:ext cx="426737" cy="173938"/>
              </a:xfrm>
              <a:prstGeom prst="rect">
                <a:avLst/>
              </a:prstGeom>
            </p:spPr>
          </p:pic>
        </p:grpSp>
      </p:grpSp>
      <p:grpSp>
        <p:nvGrpSpPr>
          <p:cNvPr id="1088" name="그룹 1087"/>
          <p:cNvGrpSpPr/>
          <p:nvPr/>
        </p:nvGrpSpPr>
        <p:grpSpPr>
          <a:xfrm>
            <a:off x="7986975" y="4374437"/>
            <a:ext cx="1029690" cy="613387"/>
            <a:chOff x="7688801" y="2526106"/>
            <a:chExt cx="1117963" cy="740331"/>
          </a:xfrm>
        </p:grpSpPr>
        <p:sp>
          <p:nvSpPr>
            <p:cNvPr id="1097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8801" y="2526106"/>
              <a:ext cx="1117963" cy="740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VM-STG-BATCH</a:t>
              </a:r>
              <a:endParaRPr lang="ko-KR" altLang="en-US" sz="7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090" name="그룹 1089"/>
            <p:cNvGrpSpPr/>
            <p:nvPr/>
          </p:nvGrpSpPr>
          <p:grpSpPr>
            <a:xfrm>
              <a:off x="7794212" y="2735737"/>
              <a:ext cx="900794" cy="530700"/>
              <a:chOff x="7794212" y="2735737"/>
              <a:chExt cx="900794" cy="530700"/>
            </a:xfrm>
          </p:grpSpPr>
          <p:pic>
            <p:nvPicPr>
              <p:cNvPr id="1091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7922626" y="2852621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2" name="TextBox 1091"/>
              <p:cNvSpPr txBox="1"/>
              <p:nvPr/>
            </p:nvSpPr>
            <p:spPr>
              <a:xfrm>
                <a:off x="7805103" y="3101401"/>
                <a:ext cx="879011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배치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093" name="TextBox 1092"/>
              <p:cNvSpPr txBox="1"/>
              <p:nvPr/>
            </p:nvSpPr>
            <p:spPr>
              <a:xfrm>
                <a:off x="7797629" y="2737711"/>
                <a:ext cx="893961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8080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094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4212" y="2735737"/>
                <a:ext cx="900794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095" name="직사각형 1094"/>
              <p:cNvSpPr/>
              <p:nvPr/>
            </p:nvSpPr>
            <p:spPr bwMode="auto">
              <a:xfrm>
                <a:off x="8291030" y="2913834"/>
                <a:ext cx="327172" cy="1135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rtlCol="0" anchor="ctr"/>
              <a:lstStyle/>
              <a:p>
                <a:pPr algn="ctr"/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배치</a:t>
                </a:r>
                <a:endParaRPr lang="ko-KR" altLang="en-US" sz="500" b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endParaRPr>
              </a:p>
            </p:txBody>
          </p:sp>
        </p:grpSp>
      </p:grpSp>
      <p:grpSp>
        <p:nvGrpSpPr>
          <p:cNvPr id="1098" name="그룹 1097"/>
          <p:cNvGrpSpPr/>
          <p:nvPr/>
        </p:nvGrpSpPr>
        <p:grpSpPr>
          <a:xfrm>
            <a:off x="6869939" y="5783536"/>
            <a:ext cx="763902" cy="465985"/>
            <a:chOff x="6981035" y="4075066"/>
            <a:chExt cx="897186" cy="518017"/>
          </a:xfrm>
        </p:grpSpPr>
        <p:sp>
          <p:nvSpPr>
            <p:cNvPr id="1105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1035" y="4075066"/>
              <a:ext cx="897186" cy="5180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VM-STG-QUEUE</a:t>
              </a:r>
              <a:endParaRPr lang="ko-KR" altLang="en-US" sz="7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00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1123" y="4280583"/>
              <a:ext cx="637014" cy="141381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endParaRPr lang="ko-KR" altLang="en-US" sz="8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01" name="TextBox 1100"/>
            <p:cNvSpPr txBox="1"/>
            <p:nvPr/>
          </p:nvSpPr>
          <p:spPr>
            <a:xfrm>
              <a:off x="7061862" y="4271475"/>
              <a:ext cx="735532" cy="16635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PORT: 9092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102" name="TextBox 1101"/>
            <p:cNvSpPr txBox="1"/>
            <p:nvPr/>
          </p:nvSpPr>
          <p:spPr>
            <a:xfrm>
              <a:off x="7073004" y="4420787"/>
              <a:ext cx="713248" cy="16503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ko-KR" altLang="en-US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이벤트 큐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9297267" y="6386914"/>
            <a:ext cx="884380" cy="496800"/>
            <a:chOff x="9297267" y="6386914"/>
            <a:chExt cx="884380" cy="496800"/>
          </a:xfrm>
        </p:grpSpPr>
        <p:sp>
          <p:nvSpPr>
            <p:cNvPr id="1107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7267" y="6386914"/>
              <a:ext cx="884380" cy="496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VM-STG-SUPPORT</a:t>
              </a:r>
              <a:endParaRPr lang="ko-KR" altLang="en-US" sz="7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9380386" y="6509915"/>
              <a:ext cx="372988" cy="331320"/>
              <a:chOff x="9380386" y="6509915"/>
              <a:chExt cx="372988" cy="331320"/>
            </a:xfrm>
          </p:grpSpPr>
          <p:sp>
            <p:nvSpPr>
              <p:cNvPr id="1112" name="TextBox 1111"/>
              <p:cNvSpPr txBox="1"/>
              <p:nvPr/>
            </p:nvSpPr>
            <p:spPr>
              <a:xfrm>
                <a:off x="9380386" y="6715093"/>
                <a:ext cx="372988" cy="126142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푸시 발송</a:t>
                </a:r>
              </a:p>
            </p:txBody>
          </p:sp>
          <p:pic>
            <p:nvPicPr>
              <p:cNvPr id="1113" name="그림 1112"/>
              <p:cNvPicPr>
                <a:picLocks/>
              </p:cNvPicPr>
              <p:nvPr/>
            </p:nvPicPr>
            <p:blipFill>
              <a:blip r:embed="rId6">
                <a:biLevel thresh="75000"/>
              </a:blip>
              <a:stretch>
                <a:fillRect/>
              </a:stretch>
            </p:blipFill>
            <p:spPr>
              <a:xfrm>
                <a:off x="9444527" y="6509915"/>
                <a:ext cx="244706" cy="244706"/>
              </a:xfrm>
              <a:prstGeom prst="rect">
                <a:avLst/>
              </a:prstGeom>
            </p:spPr>
          </p:pic>
        </p:grpSp>
        <p:grpSp>
          <p:nvGrpSpPr>
            <p:cNvPr id="67" name="그룹 66"/>
            <p:cNvGrpSpPr/>
            <p:nvPr/>
          </p:nvGrpSpPr>
          <p:grpSpPr>
            <a:xfrm>
              <a:off x="9725539" y="6509915"/>
              <a:ext cx="372988" cy="331320"/>
              <a:chOff x="9725539" y="6509915"/>
              <a:chExt cx="372988" cy="331320"/>
            </a:xfrm>
          </p:grpSpPr>
          <p:sp>
            <p:nvSpPr>
              <p:cNvPr id="1110" name="TextBox 1109"/>
              <p:cNvSpPr txBox="1"/>
              <p:nvPr/>
            </p:nvSpPr>
            <p:spPr>
              <a:xfrm>
                <a:off x="9725539" y="6715093"/>
                <a:ext cx="372988" cy="126142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SMS </a:t>
                </a:r>
                <a:r>
                  <a: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발송</a:t>
                </a:r>
              </a:p>
            </p:txBody>
          </p:sp>
          <p:pic>
            <p:nvPicPr>
              <p:cNvPr id="1111" name="그림 1110"/>
              <p:cNvPicPr>
                <a:picLocks/>
              </p:cNvPicPr>
              <p:nvPr/>
            </p:nvPicPr>
            <p:blipFill>
              <a:blip r:embed="rId6">
                <a:biLevel thresh="75000"/>
              </a:blip>
              <a:stretch>
                <a:fillRect/>
              </a:stretch>
            </p:blipFill>
            <p:spPr>
              <a:xfrm>
                <a:off x="9789680" y="6509915"/>
                <a:ext cx="244706" cy="244706"/>
              </a:xfrm>
              <a:prstGeom prst="rect">
                <a:avLst/>
              </a:prstGeom>
            </p:spPr>
          </p:pic>
        </p:grpSp>
      </p:grpSp>
      <p:grpSp>
        <p:nvGrpSpPr>
          <p:cNvPr id="65" name="그룹 64"/>
          <p:cNvGrpSpPr/>
          <p:nvPr/>
        </p:nvGrpSpPr>
        <p:grpSpPr>
          <a:xfrm>
            <a:off x="3010833" y="8188112"/>
            <a:ext cx="259133" cy="383601"/>
            <a:chOff x="3059862" y="7230363"/>
            <a:chExt cx="259133" cy="383601"/>
          </a:xfrm>
        </p:grpSpPr>
        <p:sp>
          <p:nvSpPr>
            <p:cNvPr id="1143" name="Laptop"/>
            <p:cNvSpPr>
              <a:spLocks noChangeAspect="1" noEditPoints="1"/>
            </p:cNvSpPr>
            <p:nvPr/>
          </p:nvSpPr>
          <p:spPr bwMode="auto">
            <a:xfrm>
              <a:off x="3063287" y="7230363"/>
              <a:ext cx="252283" cy="251390"/>
            </a:xfrm>
            <a:custGeom>
              <a:avLst/>
              <a:gdLst>
                <a:gd name="T0" fmla="*/ 41 w 667"/>
                <a:gd name="T1" fmla="*/ 27 h 640"/>
                <a:gd name="T2" fmla="*/ 45 w 667"/>
                <a:gd name="T3" fmla="*/ 401 h 640"/>
                <a:gd name="T4" fmla="*/ 1 w 667"/>
                <a:gd name="T5" fmla="*/ 586 h 640"/>
                <a:gd name="T6" fmla="*/ 27 w 667"/>
                <a:gd name="T7" fmla="*/ 640 h 640"/>
                <a:gd name="T8" fmla="*/ 667 w 667"/>
                <a:gd name="T9" fmla="*/ 613 h 640"/>
                <a:gd name="T10" fmla="*/ 626 w 667"/>
                <a:gd name="T11" fmla="*/ 409 h 640"/>
                <a:gd name="T12" fmla="*/ 627 w 667"/>
                <a:gd name="T13" fmla="*/ 387 h 640"/>
                <a:gd name="T14" fmla="*/ 601 w 667"/>
                <a:gd name="T15" fmla="*/ 0 h 640"/>
                <a:gd name="T16" fmla="*/ 67 w 667"/>
                <a:gd name="T17" fmla="*/ 27 h 640"/>
                <a:gd name="T18" fmla="*/ 601 w 667"/>
                <a:gd name="T19" fmla="*/ 387 h 640"/>
                <a:gd name="T20" fmla="*/ 67 w 667"/>
                <a:gd name="T21" fmla="*/ 27 h 640"/>
                <a:gd name="T22" fmla="*/ 94 w 667"/>
                <a:gd name="T23" fmla="*/ 67 h 640"/>
                <a:gd name="T24" fmla="*/ 107 w 667"/>
                <a:gd name="T25" fmla="*/ 360 h 640"/>
                <a:gd name="T26" fmla="*/ 574 w 667"/>
                <a:gd name="T27" fmla="*/ 347 h 640"/>
                <a:gd name="T28" fmla="*/ 561 w 667"/>
                <a:gd name="T29" fmla="*/ 53 h 640"/>
                <a:gd name="T30" fmla="*/ 121 w 667"/>
                <a:gd name="T31" fmla="*/ 80 h 640"/>
                <a:gd name="T32" fmla="*/ 547 w 667"/>
                <a:gd name="T33" fmla="*/ 333 h 640"/>
                <a:gd name="T34" fmla="*/ 121 w 667"/>
                <a:gd name="T35" fmla="*/ 80 h 640"/>
                <a:gd name="T36" fmla="*/ 111 w 667"/>
                <a:gd name="T37" fmla="*/ 413 h 640"/>
                <a:gd name="T38" fmla="*/ 111 w 667"/>
                <a:gd name="T39" fmla="*/ 520 h 640"/>
                <a:gd name="T40" fmla="*/ 556 w 667"/>
                <a:gd name="T41" fmla="*/ 520 h 640"/>
                <a:gd name="T42" fmla="*/ 557 w 667"/>
                <a:gd name="T43" fmla="*/ 413 h 640"/>
                <a:gd name="T44" fmla="*/ 637 w 667"/>
                <a:gd name="T45" fmla="*/ 573 h 640"/>
                <a:gd name="T46" fmla="*/ 402 w 667"/>
                <a:gd name="T47" fmla="*/ 553 h 640"/>
                <a:gd name="T48" fmla="*/ 294 w 667"/>
                <a:gd name="T49" fmla="*/ 533 h 640"/>
                <a:gd name="T50" fmla="*/ 258 w 667"/>
                <a:gd name="T51" fmla="*/ 573 h 640"/>
                <a:gd name="T52" fmla="*/ 68 w 667"/>
                <a:gd name="T53" fmla="*/ 413 h 640"/>
                <a:gd name="T54" fmla="*/ 195 w 667"/>
                <a:gd name="T55" fmla="*/ 413 h 640"/>
                <a:gd name="T56" fmla="*/ 134 w 667"/>
                <a:gd name="T57" fmla="*/ 440 h 640"/>
                <a:gd name="T58" fmla="*/ 138 w 667"/>
                <a:gd name="T59" fmla="*/ 413 h 640"/>
                <a:gd name="T60" fmla="*/ 279 w 667"/>
                <a:gd name="T61" fmla="*/ 413 h 640"/>
                <a:gd name="T62" fmla="*/ 219 w 667"/>
                <a:gd name="T63" fmla="*/ 440 h 640"/>
                <a:gd name="T64" fmla="*/ 305 w 667"/>
                <a:gd name="T65" fmla="*/ 413 h 640"/>
                <a:gd name="T66" fmla="*/ 363 w 667"/>
                <a:gd name="T67" fmla="*/ 440 h 640"/>
                <a:gd name="T68" fmla="*/ 305 w 667"/>
                <a:gd name="T69" fmla="*/ 413 h 640"/>
                <a:gd name="T70" fmla="*/ 446 w 667"/>
                <a:gd name="T71" fmla="*/ 413 h 640"/>
                <a:gd name="T72" fmla="*/ 390 w 667"/>
                <a:gd name="T73" fmla="*/ 440 h 640"/>
                <a:gd name="T74" fmla="*/ 473 w 667"/>
                <a:gd name="T75" fmla="*/ 413 h 640"/>
                <a:gd name="T76" fmla="*/ 534 w 667"/>
                <a:gd name="T77" fmla="*/ 440 h 640"/>
                <a:gd name="T78" fmla="*/ 476 w 667"/>
                <a:gd name="T79" fmla="*/ 440 h 640"/>
                <a:gd name="T80" fmla="*/ 128 w 667"/>
                <a:gd name="T81" fmla="*/ 466 h 640"/>
                <a:gd name="T82" fmla="*/ 186 w 667"/>
                <a:gd name="T83" fmla="*/ 493 h 640"/>
                <a:gd name="T84" fmla="*/ 128 w 667"/>
                <a:gd name="T85" fmla="*/ 466 h 640"/>
                <a:gd name="T86" fmla="*/ 544 w 667"/>
                <a:gd name="T87" fmla="*/ 493 h 640"/>
                <a:gd name="T88" fmla="*/ 479 w 667"/>
                <a:gd name="T89" fmla="*/ 467 h 640"/>
                <a:gd name="T90" fmla="*/ 216 w 667"/>
                <a:gd name="T91" fmla="*/ 467 h 640"/>
                <a:gd name="T92" fmla="*/ 276 w 667"/>
                <a:gd name="T93" fmla="*/ 493 h 640"/>
                <a:gd name="T94" fmla="*/ 216 w 667"/>
                <a:gd name="T95" fmla="*/ 467 h 640"/>
                <a:gd name="T96" fmla="*/ 364 w 667"/>
                <a:gd name="T97" fmla="*/ 467 h 640"/>
                <a:gd name="T98" fmla="*/ 302 w 667"/>
                <a:gd name="T99" fmla="*/ 493 h 640"/>
                <a:gd name="T100" fmla="*/ 391 w 667"/>
                <a:gd name="T101" fmla="*/ 467 h 640"/>
                <a:gd name="T102" fmla="*/ 455 w 667"/>
                <a:gd name="T103" fmla="*/ 493 h 640"/>
                <a:gd name="T104" fmla="*/ 391 w 667"/>
                <a:gd name="T105" fmla="*/ 467 h 640"/>
                <a:gd name="T106" fmla="*/ 381 w 667"/>
                <a:gd name="T107" fmla="*/ 573 h 640"/>
                <a:gd name="T108" fmla="*/ 292 w 667"/>
                <a:gd name="T109" fmla="*/ 560 h 640"/>
                <a:gd name="T110" fmla="*/ 27 w 667"/>
                <a:gd name="T111" fmla="*/ 600 h 640"/>
                <a:gd name="T112" fmla="*/ 641 w 667"/>
                <a:gd name="T113" fmla="*/ 613 h 640"/>
                <a:gd name="T114" fmla="*/ 27 w 667"/>
                <a:gd name="T115" fmla="*/ 60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7" h="640">
                  <a:moveTo>
                    <a:pt x="67" y="0"/>
                  </a:moveTo>
                  <a:cubicBezTo>
                    <a:pt x="53" y="0"/>
                    <a:pt x="41" y="12"/>
                    <a:pt x="41" y="27"/>
                  </a:cubicBezTo>
                  <a:lnTo>
                    <a:pt x="41" y="387"/>
                  </a:lnTo>
                  <a:cubicBezTo>
                    <a:pt x="41" y="392"/>
                    <a:pt x="42" y="397"/>
                    <a:pt x="45" y="401"/>
                  </a:cubicBezTo>
                  <a:cubicBezTo>
                    <a:pt x="44" y="403"/>
                    <a:pt x="43" y="406"/>
                    <a:pt x="42" y="409"/>
                  </a:cubicBezTo>
                  <a:cubicBezTo>
                    <a:pt x="28" y="470"/>
                    <a:pt x="12" y="533"/>
                    <a:pt x="1" y="586"/>
                  </a:cubicBezTo>
                  <a:cubicBezTo>
                    <a:pt x="0" y="595"/>
                    <a:pt x="1" y="604"/>
                    <a:pt x="1" y="613"/>
                  </a:cubicBezTo>
                  <a:cubicBezTo>
                    <a:pt x="1" y="628"/>
                    <a:pt x="13" y="640"/>
                    <a:pt x="27" y="640"/>
                  </a:cubicBezTo>
                  <a:lnTo>
                    <a:pt x="641" y="640"/>
                  </a:lnTo>
                  <a:cubicBezTo>
                    <a:pt x="655" y="640"/>
                    <a:pt x="667" y="628"/>
                    <a:pt x="667" y="613"/>
                  </a:cubicBezTo>
                  <a:lnTo>
                    <a:pt x="667" y="587"/>
                  </a:lnTo>
                  <a:cubicBezTo>
                    <a:pt x="655" y="528"/>
                    <a:pt x="640" y="468"/>
                    <a:pt x="626" y="409"/>
                  </a:cubicBezTo>
                  <a:cubicBezTo>
                    <a:pt x="625" y="406"/>
                    <a:pt x="624" y="403"/>
                    <a:pt x="623" y="401"/>
                  </a:cubicBezTo>
                  <a:cubicBezTo>
                    <a:pt x="626" y="397"/>
                    <a:pt x="627" y="392"/>
                    <a:pt x="627" y="387"/>
                  </a:cubicBezTo>
                  <a:lnTo>
                    <a:pt x="627" y="27"/>
                  </a:lnTo>
                  <a:cubicBezTo>
                    <a:pt x="627" y="12"/>
                    <a:pt x="615" y="0"/>
                    <a:pt x="601" y="0"/>
                  </a:cubicBezTo>
                  <a:cubicBezTo>
                    <a:pt x="423" y="0"/>
                    <a:pt x="245" y="0"/>
                    <a:pt x="67" y="0"/>
                  </a:cubicBezTo>
                  <a:close/>
                  <a:moveTo>
                    <a:pt x="67" y="27"/>
                  </a:moveTo>
                  <a:lnTo>
                    <a:pt x="601" y="27"/>
                  </a:lnTo>
                  <a:lnTo>
                    <a:pt x="601" y="387"/>
                  </a:lnTo>
                  <a:cubicBezTo>
                    <a:pt x="423" y="387"/>
                    <a:pt x="245" y="387"/>
                    <a:pt x="67" y="387"/>
                  </a:cubicBezTo>
                  <a:lnTo>
                    <a:pt x="67" y="27"/>
                  </a:lnTo>
                  <a:close/>
                  <a:moveTo>
                    <a:pt x="107" y="53"/>
                  </a:moveTo>
                  <a:cubicBezTo>
                    <a:pt x="100" y="53"/>
                    <a:pt x="94" y="59"/>
                    <a:pt x="94" y="67"/>
                  </a:cubicBezTo>
                  <a:lnTo>
                    <a:pt x="94" y="347"/>
                  </a:lnTo>
                  <a:cubicBezTo>
                    <a:pt x="94" y="354"/>
                    <a:pt x="100" y="360"/>
                    <a:pt x="107" y="360"/>
                  </a:cubicBezTo>
                  <a:lnTo>
                    <a:pt x="561" y="360"/>
                  </a:lnTo>
                  <a:cubicBezTo>
                    <a:pt x="568" y="360"/>
                    <a:pt x="574" y="354"/>
                    <a:pt x="574" y="347"/>
                  </a:cubicBezTo>
                  <a:lnTo>
                    <a:pt x="574" y="67"/>
                  </a:lnTo>
                  <a:cubicBezTo>
                    <a:pt x="574" y="59"/>
                    <a:pt x="568" y="53"/>
                    <a:pt x="561" y="53"/>
                  </a:cubicBezTo>
                  <a:lnTo>
                    <a:pt x="107" y="53"/>
                  </a:lnTo>
                  <a:close/>
                  <a:moveTo>
                    <a:pt x="121" y="80"/>
                  </a:moveTo>
                  <a:lnTo>
                    <a:pt x="547" y="80"/>
                  </a:lnTo>
                  <a:lnTo>
                    <a:pt x="547" y="333"/>
                  </a:lnTo>
                  <a:lnTo>
                    <a:pt x="121" y="333"/>
                  </a:lnTo>
                  <a:lnTo>
                    <a:pt x="121" y="80"/>
                  </a:lnTo>
                  <a:close/>
                  <a:moveTo>
                    <a:pt x="68" y="413"/>
                  </a:moveTo>
                  <a:lnTo>
                    <a:pt x="111" y="413"/>
                  </a:lnTo>
                  <a:lnTo>
                    <a:pt x="94" y="504"/>
                  </a:lnTo>
                  <a:cubicBezTo>
                    <a:pt x="92" y="514"/>
                    <a:pt x="101" y="520"/>
                    <a:pt x="111" y="520"/>
                  </a:cubicBezTo>
                  <a:cubicBezTo>
                    <a:pt x="265" y="518"/>
                    <a:pt x="422" y="522"/>
                    <a:pt x="556" y="520"/>
                  </a:cubicBezTo>
                  <a:lnTo>
                    <a:pt x="556" y="520"/>
                  </a:lnTo>
                  <a:cubicBezTo>
                    <a:pt x="566" y="520"/>
                    <a:pt x="576" y="514"/>
                    <a:pt x="574" y="504"/>
                  </a:cubicBezTo>
                  <a:lnTo>
                    <a:pt x="557" y="413"/>
                  </a:lnTo>
                  <a:lnTo>
                    <a:pt x="600" y="413"/>
                  </a:lnTo>
                  <a:cubicBezTo>
                    <a:pt x="612" y="466"/>
                    <a:pt x="625" y="520"/>
                    <a:pt x="637" y="573"/>
                  </a:cubicBezTo>
                  <a:lnTo>
                    <a:pt x="410" y="573"/>
                  </a:lnTo>
                  <a:lnTo>
                    <a:pt x="402" y="553"/>
                  </a:lnTo>
                  <a:cubicBezTo>
                    <a:pt x="397" y="540"/>
                    <a:pt x="392" y="533"/>
                    <a:pt x="374" y="533"/>
                  </a:cubicBezTo>
                  <a:lnTo>
                    <a:pt x="294" y="533"/>
                  </a:lnTo>
                  <a:cubicBezTo>
                    <a:pt x="274" y="533"/>
                    <a:pt x="271" y="542"/>
                    <a:pt x="266" y="553"/>
                  </a:cubicBezTo>
                  <a:lnTo>
                    <a:pt x="258" y="573"/>
                  </a:lnTo>
                  <a:lnTo>
                    <a:pt x="31" y="573"/>
                  </a:lnTo>
                  <a:cubicBezTo>
                    <a:pt x="43" y="520"/>
                    <a:pt x="56" y="465"/>
                    <a:pt x="68" y="413"/>
                  </a:cubicBezTo>
                  <a:close/>
                  <a:moveTo>
                    <a:pt x="138" y="413"/>
                  </a:moveTo>
                  <a:lnTo>
                    <a:pt x="195" y="413"/>
                  </a:lnTo>
                  <a:lnTo>
                    <a:pt x="192" y="440"/>
                  </a:lnTo>
                  <a:lnTo>
                    <a:pt x="134" y="440"/>
                  </a:lnTo>
                  <a:cubicBezTo>
                    <a:pt x="134" y="440"/>
                    <a:pt x="133" y="440"/>
                    <a:pt x="133" y="440"/>
                  </a:cubicBezTo>
                  <a:lnTo>
                    <a:pt x="138" y="413"/>
                  </a:lnTo>
                  <a:close/>
                  <a:moveTo>
                    <a:pt x="222" y="413"/>
                  </a:moveTo>
                  <a:lnTo>
                    <a:pt x="279" y="413"/>
                  </a:lnTo>
                  <a:lnTo>
                    <a:pt x="278" y="440"/>
                  </a:lnTo>
                  <a:lnTo>
                    <a:pt x="219" y="440"/>
                  </a:lnTo>
                  <a:lnTo>
                    <a:pt x="222" y="413"/>
                  </a:lnTo>
                  <a:close/>
                  <a:moveTo>
                    <a:pt x="305" y="413"/>
                  </a:moveTo>
                  <a:lnTo>
                    <a:pt x="362" y="413"/>
                  </a:lnTo>
                  <a:lnTo>
                    <a:pt x="363" y="440"/>
                  </a:lnTo>
                  <a:lnTo>
                    <a:pt x="304" y="440"/>
                  </a:lnTo>
                  <a:lnTo>
                    <a:pt x="305" y="413"/>
                  </a:lnTo>
                  <a:close/>
                  <a:moveTo>
                    <a:pt x="389" y="413"/>
                  </a:moveTo>
                  <a:lnTo>
                    <a:pt x="446" y="413"/>
                  </a:lnTo>
                  <a:lnTo>
                    <a:pt x="449" y="440"/>
                  </a:lnTo>
                  <a:lnTo>
                    <a:pt x="390" y="440"/>
                  </a:lnTo>
                  <a:lnTo>
                    <a:pt x="389" y="413"/>
                  </a:lnTo>
                  <a:close/>
                  <a:moveTo>
                    <a:pt x="473" y="413"/>
                  </a:moveTo>
                  <a:lnTo>
                    <a:pt x="529" y="413"/>
                  </a:lnTo>
                  <a:lnTo>
                    <a:pt x="534" y="440"/>
                  </a:lnTo>
                  <a:cubicBezTo>
                    <a:pt x="534" y="440"/>
                    <a:pt x="534" y="440"/>
                    <a:pt x="534" y="440"/>
                  </a:cubicBezTo>
                  <a:lnTo>
                    <a:pt x="476" y="440"/>
                  </a:lnTo>
                  <a:lnTo>
                    <a:pt x="473" y="413"/>
                  </a:lnTo>
                  <a:close/>
                  <a:moveTo>
                    <a:pt x="128" y="466"/>
                  </a:moveTo>
                  <a:cubicBezTo>
                    <a:pt x="155" y="466"/>
                    <a:pt x="164" y="467"/>
                    <a:pt x="189" y="467"/>
                  </a:cubicBezTo>
                  <a:lnTo>
                    <a:pt x="186" y="493"/>
                  </a:lnTo>
                  <a:lnTo>
                    <a:pt x="123" y="493"/>
                  </a:lnTo>
                  <a:lnTo>
                    <a:pt x="128" y="466"/>
                  </a:lnTo>
                  <a:close/>
                  <a:moveTo>
                    <a:pt x="539" y="466"/>
                  </a:moveTo>
                  <a:lnTo>
                    <a:pt x="544" y="493"/>
                  </a:lnTo>
                  <a:lnTo>
                    <a:pt x="482" y="493"/>
                  </a:lnTo>
                  <a:lnTo>
                    <a:pt x="479" y="467"/>
                  </a:lnTo>
                  <a:cubicBezTo>
                    <a:pt x="499" y="467"/>
                    <a:pt x="517" y="466"/>
                    <a:pt x="539" y="466"/>
                  </a:cubicBezTo>
                  <a:close/>
                  <a:moveTo>
                    <a:pt x="216" y="467"/>
                  </a:moveTo>
                  <a:lnTo>
                    <a:pt x="277" y="467"/>
                  </a:lnTo>
                  <a:lnTo>
                    <a:pt x="276" y="493"/>
                  </a:lnTo>
                  <a:lnTo>
                    <a:pt x="213" y="493"/>
                  </a:lnTo>
                  <a:lnTo>
                    <a:pt x="216" y="467"/>
                  </a:lnTo>
                  <a:close/>
                  <a:moveTo>
                    <a:pt x="303" y="467"/>
                  </a:moveTo>
                  <a:lnTo>
                    <a:pt x="364" y="467"/>
                  </a:lnTo>
                  <a:lnTo>
                    <a:pt x="365" y="493"/>
                  </a:lnTo>
                  <a:lnTo>
                    <a:pt x="302" y="493"/>
                  </a:lnTo>
                  <a:lnTo>
                    <a:pt x="303" y="467"/>
                  </a:lnTo>
                  <a:close/>
                  <a:moveTo>
                    <a:pt x="391" y="467"/>
                  </a:moveTo>
                  <a:lnTo>
                    <a:pt x="452" y="467"/>
                  </a:lnTo>
                  <a:lnTo>
                    <a:pt x="455" y="493"/>
                  </a:lnTo>
                  <a:lnTo>
                    <a:pt x="392" y="493"/>
                  </a:lnTo>
                  <a:lnTo>
                    <a:pt x="391" y="467"/>
                  </a:lnTo>
                  <a:close/>
                  <a:moveTo>
                    <a:pt x="376" y="560"/>
                  </a:moveTo>
                  <a:cubicBezTo>
                    <a:pt x="378" y="564"/>
                    <a:pt x="379" y="569"/>
                    <a:pt x="381" y="573"/>
                  </a:cubicBezTo>
                  <a:lnTo>
                    <a:pt x="287" y="573"/>
                  </a:lnTo>
                  <a:cubicBezTo>
                    <a:pt x="288" y="569"/>
                    <a:pt x="290" y="564"/>
                    <a:pt x="292" y="560"/>
                  </a:cubicBezTo>
                  <a:cubicBezTo>
                    <a:pt x="320" y="560"/>
                    <a:pt x="348" y="560"/>
                    <a:pt x="376" y="560"/>
                  </a:cubicBezTo>
                  <a:close/>
                  <a:moveTo>
                    <a:pt x="27" y="600"/>
                  </a:moveTo>
                  <a:lnTo>
                    <a:pt x="641" y="600"/>
                  </a:lnTo>
                  <a:lnTo>
                    <a:pt x="641" y="613"/>
                  </a:lnTo>
                  <a:lnTo>
                    <a:pt x="27" y="613"/>
                  </a:lnTo>
                  <a:lnTo>
                    <a:pt x="27" y="600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36000" tIns="36000" rIns="36000" bIns="3600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50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144" name="TextBox 1143"/>
            <p:cNvSpPr txBox="1"/>
            <p:nvPr/>
          </p:nvSpPr>
          <p:spPr>
            <a:xfrm>
              <a:off x="3059862" y="7464317"/>
              <a:ext cx="259133" cy="1496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ko-KR" altLang="en-US" sz="500" b="1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개발자</a:t>
              </a:r>
              <a:endParaRPr lang="ko-KR" altLang="en-US" sz="500" b="1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145" name="그룹 1144"/>
          <p:cNvGrpSpPr/>
          <p:nvPr/>
        </p:nvGrpSpPr>
        <p:grpSpPr>
          <a:xfrm>
            <a:off x="3398888" y="7127156"/>
            <a:ext cx="747332" cy="1178350"/>
            <a:chOff x="3220599" y="2496986"/>
            <a:chExt cx="747332" cy="1309921"/>
          </a:xfrm>
        </p:grpSpPr>
        <p:sp>
          <p:nvSpPr>
            <p:cNvPr id="1146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949" y="2496986"/>
              <a:ext cx="734632" cy="1309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VM-DEV-UI</a:t>
              </a:r>
              <a:endParaRPr lang="ko-KR" altLang="en-US" sz="7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147" name="그룹 1146"/>
            <p:cNvGrpSpPr/>
            <p:nvPr/>
          </p:nvGrpSpPr>
          <p:grpSpPr>
            <a:xfrm>
              <a:off x="3302125" y="2706617"/>
              <a:ext cx="584280" cy="530700"/>
              <a:chOff x="3302125" y="2880359"/>
              <a:chExt cx="584280" cy="530700"/>
            </a:xfrm>
          </p:grpSpPr>
          <p:sp>
            <p:nvSpPr>
              <p:cNvPr id="1153" name="TextBox 1152"/>
              <p:cNvSpPr txBox="1"/>
              <p:nvPr/>
            </p:nvSpPr>
            <p:spPr>
              <a:xfrm>
                <a:off x="3302125" y="3246023"/>
                <a:ext cx="584280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UI Server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154" name="TextBox 1153"/>
              <p:cNvSpPr txBox="1"/>
              <p:nvPr/>
            </p:nvSpPr>
            <p:spPr>
              <a:xfrm>
                <a:off x="3345935" y="2882333"/>
                <a:ext cx="496661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8080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155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37" y="2880359"/>
                <a:ext cx="500457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1156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3460773" y="2997243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48" name="그룹 1147"/>
            <p:cNvGrpSpPr/>
            <p:nvPr/>
          </p:nvGrpSpPr>
          <p:grpSpPr>
            <a:xfrm>
              <a:off x="3220599" y="3253999"/>
              <a:ext cx="747332" cy="530700"/>
              <a:chOff x="3220599" y="3413301"/>
              <a:chExt cx="747332" cy="530700"/>
            </a:xfrm>
          </p:grpSpPr>
          <p:sp>
            <p:nvSpPr>
              <p:cNvPr id="1149" name="TextBox 1148"/>
              <p:cNvSpPr txBox="1"/>
              <p:nvPr/>
            </p:nvSpPr>
            <p:spPr>
              <a:xfrm>
                <a:off x="3220599" y="3778965"/>
                <a:ext cx="747332" cy="16503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lang="en-US" altLang="ko-KR" sz="500" spc="-3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</a:t>
                </a:r>
                <a:r>
                  <a:rPr lang="en-US" altLang="ko-KR" sz="500" spc="-3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Admin UI Server</a:t>
                </a:r>
                <a:endParaRPr lang="ko-KR" altLang="en-US" sz="500" spc="-3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150" name="TextBox 1149"/>
              <p:cNvSpPr txBox="1"/>
              <p:nvPr/>
            </p:nvSpPr>
            <p:spPr>
              <a:xfrm>
                <a:off x="3345935" y="3415275"/>
                <a:ext cx="496661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8081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151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37" y="3413301"/>
                <a:ext cx="500457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1152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3460773" y="3530185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60" name="그룹 1159"/>
          <p:cNvGrpSpPr/>
          <p:nvPr/>
        </p:nvGrpSpPr>
        <p:grpSpPr>
          <a:xfrm>
            <a:off x="3398888" y="8454319"/>
            <a:ext cx="747332" cy="1178350"/>
            <a:chOff x="3220599" y="2496986"/>
            <a:chExt cx="747332" cy="1309921"/>
          </a:xfrm>
        </p:grpSpPr>
        <p:sp>
          <p:nvSpPr>
            <p:cNvPr id="1161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949" y="2496986"/>
              <a:ext cx="734632" cy="1309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spc="-5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VM-DEV-EXTERNAL</a:t>
              </a:r>
              <a:endParaRPr lang="ko-KR" altLang="en-US" sz="700" b="1" kern="0" spc="-5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162" name="그룹 1161"/>
            <p:cNvGrpSpPr/>
            <p:nvPr/>
          </p:nvGrpSpPr>
          <p:grpSpPr>
            <a:xfrm>
              <a:off x="3302125" y="2706617"/>
              <a:ext cx="584280" cy="530700"/>
              <a:chOff x="3302125" y="2880359"/>
              <a:chExt cx="584280" cy="530700"/>
            </a:xfrm>
          </p:grpSpPr>
          <p:sp>
            <p:nvSpPr>
              <p:cNvPr id="1168" name="TextBox 1167"/>
              <p:cNvSpPr txBox="1"/>
              <p:nvPr/>
            </p:nvSpPr>
            <p:spPr>
              <a:xfrm>
                <a:off x="3302125" y="3246023"/>
                <a:ext cx="584280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API I/F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169" name="TextBox 1168"/>
              <p:cNvSpPr txBox="1"/>
              <p:nvPr/>
            </p:nvSpPr>
            <p:spPr>
              <a:xfrm>
                <a:off x="3345935" y="2882333"/>
                <a:ext cx="496661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8080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170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37" y="2880359"/>
                <a:ext cx="500457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1171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3460773" y="2997243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63" name="그룹 1162"/>
            <p:cNvGrpSpPr/>
            <p:nvPr/>
          </p:nvGrpSpPr>
          <p:grpSpPr>
            <a:xfrm>
              <a:off x="3220599" y="3253999"/>
              <a:ext cx="747332" cy="530700"/>
              <a:chOff x="3220599" y="3413301"/>
              <a:chExt cx="747332" cy="530700"/>
            </a:xfrm>
          </p:grpSpPr>
          <p:sp>
            <p:nvSpPr>
              <p:cNvPr id="1164" name="TextBox 1163"/>
              <p:cNvSpPr txBox="1"/>
              <p:nvPr/>
            </p:nvSpPr>
            <p:spPr>
              <a:xfrm>
                <a:off x="3220599" y="3778965"/>
                <a:ext cx="747332" cy="16503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lang="en-US" altLang="ko-KR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S2B 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Mobile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165" name="TextBox 1164"/>
              <p:cNvSpPr txBox="1"/>
              <p:nvPr/>
            </p:nvSpPr>
            <p:spPr>
              <a:xfrm>
                <a:off x="3345935" y="3415275"/>
                <a:ext cx="496661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8081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166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037" y="3413301"/>
                <a:ext cx="500457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1167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3460773" y="3530185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72" name="그룹 1171"/>
          <p:cNvGrpSpPr/>
          <p:nvPr/>
        </p:nvGrpSpPr>
        <p:grpSpPr>
          <a:xfrm>
            <a:off x="4445804" y="8954652"/>
            <a:ext cx="734632" cy="678017"/>
            <a:chOff x="4251553" y="3752257"/>
            <a:chExt cx="734632" cy="678017"/>
          </a:xfrm>
        </p:grpSpPr>
        <p:grpSp>
          <p:nvGrpSpPr>
            <p:cNvPr id="1173" name="그룹 1172"/>
            <p:cNvGrpSpPr/>
            <p:nvPr/>
          </p:nvGrpSpPr>
          <p:grpSpPr>
            <a:xfrm>
              <a:off x="4251553" y="3752257"/>
              <a:ext cx="734632" cy="678017"/>
              <a:chOff x="4251553" y="3752257"/>
              <a:chExt cx="734632" cy="678017"/>
            </a:xfrm>
          </p:grpSpPr>
          <p:sp>
            <p:nvSpPr>
              <p:cNvPr id="1175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553" y="3752257"/>
                <a:ext cx="734632" cy="6780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r>
                  <a:rPr lang="en-US" altLang="ko-KR" sz="700" b="1" kern="0" spc="-3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VM-DEV-SESSION</a:t>
                </a:r>
                <a:endParaRPr lang="ko-KR" altLang="en-US" sz="700" b="1" kern="0" spc="-3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1176" name="그룹 1175"/>
              <p:cNvGrpSpPr/>
              <p:nvPr/>
            </p:nvGrpSpPr>
            <p:grpSpPr>
              <a:xfrm>
                <a:off x="4326729" y="3940832"/>
                <a:ext cx="584280" cy="477395"/>
                <a:chOff x="3302125" y="2880359"/>
                <a:chExt cx="584280" cy="530700"/>
              </a:xfrm>
            </p:grpSpPr>
            <p:sp>
              <p:nvSpPr>
                <p:cNvPr id="1177" name="TextBox 1176"/>
                <p:cNvSpPr txBox="1"/>
                <p:nvPr/>
              </p:nvSpPr>
              <p:spPr>
                <a:xfrm>
                  <a:off x="3302125" y="3246023"/>
                  <a:ext cx="584280" cy="16503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ko-KR" altLang="en-US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세션 </a:t>
                  </a:r>
                  <a:r>
                    <a:rPr lang="en-US" altLang="ko-KR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DB</a:t>
                  </a:r>
                  <a:endPara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178" name="TextBox 1177"/>
                <p:cNvSpPr txBox="1"/>
                <p:nvPr/>
              </p:nvSpPr>
              <p:spPr>
                <a:xfrm>
                  <a:off x="3345935" y="2882333"/>
                  <a:ext cx="496661" cy="16503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en-US" altLang="ko-KR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PORT: 6379</a:t>
                  </a:r>
                  <a:endPara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179" name="Rectangle 97">
                  <a:extLst>
                    <a:ext uri="{FF2B5EF4-FFF2-40B4-BE49-F238E27FC236}">
                      <a16:creationId xmlns:a16="http://schemas.microsoft.com/office/drawing/2014/main" id="{EE5817FE-677D-7C75-3BB4-8D8C6880B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4037" y="2880359"/>
                  <a:ext cx="500457" cy="365025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prstDash val="lgDash"/>
                  <a:round/>
                  <a:headEnd/>
                  <a:tailEnd type="none" w="sm" len="med"/>
                </a:ln>
              </p:spPr>
              <p:txBody>
                <a:bodyPr wrap="none" lIns="36000" tIns="36000" rIns="36000" bIns="36000" rtlCol="0" anchor="t"/>
                <a:lstStyle/>
                <a:p>
                  <a:pPr algn="ctr"/>
                  <a:endParaRPr lang="ko-KR" altLang="en-US" sz="800" b="1" kern="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pic>
          <p:nvPicPr>
            <p:cNvPr id="1174" name="그림 1173"/>
            <p:cNvPicPr>
              <a:picLocks/>
            </p:cNvPicPr>
            <p:nvPr/>
          </p:nvPicPr>
          <p:blipFill>
            <a:blip r:embed="rId9">
              <a:clrChange>
                <a:clrFrom>
                  <a:srgbClr val="D0CECE"/>
                </a:clrFrom>
                <a:clrTo>
                  <a:srgbClr val="D0CEC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47197" y="4084363"/>
              <a:ext cx="153659" cy="151435"/>
            </a:xfrm>
            <a:prstGeom prst="rect">
              <a:avLst/>
            </a:prstGeom>
          </p:spPr>
        </p:pic>
      </p:grpSp>
      <p:grpSp>
        <p:nvGrpSpPr>
          <p:cNvPr id="1217" name="그룹 1216"/>
          <p:cNvGrpSpPr/>
          <p:nvPr/>
        </p:nvGrpSpPr>
        <p:grpSpPr>
          <a:xfrm>
            <a:off x="8016026" y="8474590"/>
            <a:ext cx="971588" cy="582917"/>
            <a:chOff x="6919986" y="4086381"/>
            <a:chExt cx="971588" cy="582917"/>
          </a:xfrm>
        </p:grpSpPr>
        <p:grpSp>
          <p:nvGrpSpPr>
            <p:cNvPr id="1218" name="그룹 1217"/>
            <p:cNvGrpSpPr/>
            <p:nvPr/>
          </p:nvGrpSpPr>
          <p:grpSpPr>
            <a:xfrm>
              <a:off x="6919986" y="4086381"/>
              <a:ext cx="971588" cy="582917"/>
              <a:chOff x="6919986" y="4230464"/>
              <a:chExt cx="971588" cy="582917"/>
            </a:xfrm>
          </p:grpSpPr>
          <p:sp>
            <p:nvSpPr>
              <p:cNvPr id="1220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9986" y="4230464"/>
                <a:ext cx="971588" cy="582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r>
                  <a:rPr lang="en-US" altLang="ko-KR" sz="700" b="1" kern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VM-</a:t>
                </a:r>
                <a:r>
                  <a:rPr lang="en-US" altLang="ko-KR" sz="700" b="1" kern="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DEV-</a:t>
                </a:r>
                <a:r>
                  <a:rPr lang="en-US" altLang="ko-KR" sz="700" b="1" kern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SEARCH-SVR</a:t>
                </a:r>
                <a:endParaRPr lang="ko-KR" altLang="en-US" sz="7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grpSp>
            <p:nvGrpSpPr>
              <p:cNvPr id="1221" name="그룹 1220"/>
              <p:cNvGrpSpPr/>
              <p:nvPr/>
            </p:nvGrpSpPr>
            <p:grpSpPr>
              <a:xfrm>
                <a:off x="6966576" y="4396740"/>
                <a:ext cx="878409" cy="381930"/>
                <a:chOff x="6966576" y="4396740"/>
                <a:chExt cx="878409" cy="381930"/>
              </a:xfrm>
            </p:grpSpPr>
            <p:grpSp>
              <p:nvGrpSpPr>
                <p:cNvPr id="1222" name="그룹 1221"/>
                <p:cNvGrpSpPr/>
                <p:nvPr/>
              </p:nvGrpSpPr>
              <p:grpSpPr>
                <a:xfrm>
                  <a:off x="6966576" y="4396740"/>
                  <a:ext cx="252668" cy="381930"/>
                  <a:chOff x="6965345" y="4396740"/>
                  <a:chExt cx="252668" cy="381930"/>
                </a:xfrm>
              </p:grpSpPr>
              <p:sp>
                <p:nvSpPr>
                  <p:cNvPr id="1230" name="TextBox 1229"/>
                  <p:cNvSpPr txBox="1"/>
                  <p:nvPr/>
                </p:nvSpPr>
                <p:spPr>
                  <a:xfrm>
                    <a:off x="6999007" y="4552079"/>
                    <a:ext cx="185345" cy="226591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/>
                    <a:r>
                      <a:rPr lang="ko-KR" altLang="en-US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검색</a:t>
                    </a:r>
                    <a:endParaRPr lang="en-US" altLang="ko-KR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  <a:p>
                    <a:pPr algn="ctr"/>
                    <a:r>
                      <a:rPr lang="en-US" altLang="ko-KR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API</a:t>
                    </a:r>
                    <a:endParaRPr lang="ko-KR" altLang="en-US" sz="50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1231" name="Rectangle 97">
                    <a:extLst>
                      <a:ext uri="{FF2B5EF4-FFF2-40B4-BE49-F238E27FC236}">
                        <a16:creationId xmlns:a16="http://schemas.microsoft.com/office/drawing/2014/main" id="{EE5817FE-677D-7C75-3BB4-8D8C6880B7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65345" y="4396740"/>
                    <a:ext cx="252668" cy="372193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>
                        <a:lumMod val="65000"/>
                      </a:schemeClr>
                    </a:solidFill>
                    <a:prstDash val="lgDash"/>
                    <a:round/>
                    <a:headEnd/>
                    <a:tailEnd type="none" w="sm" len="med"/>
                  </a:ln>
                </p:spPr>
                <p:txBody>
                  <a:bodyPr wrap="none" lIns="36000" tIns="36000" rIns="36000" bIns="36000" rtlCol="0" anchor="t"/>
                  <a:lstStyle/>
                  <a:p>
                    <a:pPr algn="ctr"/>
                    <a:endParaRPr lang="ko-KR" altLang="en-US" sz="800" b="1" kern="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pic>
                <p:nvPicPr>
                  <p:cNvPr id="1232" name="그림 1231"/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9782" y="4429203"/>
                    <a:ext cx="163794" cy="16379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23" name="그룹 1222"/>
                <p:cNvGrpSpPr/>
                <p:nvPr/>
              </p:nvGrpSpPr>
              <p:grpSpPr>
                <a:xfrm>
                  <a:off x="7279446" y="4396740"/>
                  <a:ext cx="252668" cy="381930"/>
                  <a:chOff x="6965345" y="4396740"/>
                  <a:chExt cx="252668" cy="381930"/>
                </a:xfrm>
              </p:grpSpPr>
              <p:sp>
                <p:nvSpPr>
                  <p:cNvPr id="1227" name="TextBox 1226"/>
                  <p:cNvSpPr txBox="1"/>
                  <p:nvPr/>
                </p:nvSpPr>
                <p:spPr>
                  <a:xfrm>
                    <a:off x="6968332" y="4552079"/>
                    <a:ext cx="246695" cy="226591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/>
                    <a:r>
                      <a:rPr lang="ko-KR" altLang="en-US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실시간</a:t>
                    </a:r>
                    <a:r>
                      <a:rPr lang="en-US" altLang="ko-KR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/>
                    </a:r>
                    <a:br>
                      <a:rPr lang="en-US" altLang="ko-KR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</a:br>
                    <a:r>
                      <a:rPr lang="ko-KR" altLang="en-US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인덱싱</a:t>
                    </a:r>
                    <a:endParaRPr lang="ko-KR" altLang="en-US" sz="50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1228" name="Rectangle 97">
                    <a:extLst>
                      <a:ext uri="{FF2B5EF4-FFF2-40B4-BE49-F238E27FC236}">
                        <a16:creationId xmlns:a16="http://schemas.microsoft.com/office/drawing/2014/main" id="{EE5817FE-677D-7C75-3BB4-8D8C6880B7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65345" y="4396740"/>
                    <a:ext cx="252668" cy="372193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>
                        <a:lumMod val="65000"/>
                      </a:schemeClr>
                    </a:solidFill>
                    <a:prstDash val="lgDash"/>
                    <a:round/>
                    <a:headEnd/>
                    <a:tailEnd type="none" w="sm" len="med"/>
                  </a:ln>
                </p:spPr>
                <p:txBody>
                  <a:bodyPr wrap="none" lIns="36000" tIns="36000" rIns="36000" bIns="36000" rtlCol="0" anchor="t"/>
                  <a:lstStyle/>
                  <a:p>
                    <a:pPr algn="ctr"/>
                    <a:endParaRPr lang="ko-KR" altLang="en-US" sz="800" b="1" kern="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pic>
                <p:nvPicPr>
                  <p:cNvPr id="1229" name="그림 1228"/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09782" y="4429203"/>
                    <a:ext cx="163794" cy="163794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24" name="그룹 1223"/>
                <p:cNvGrpSpPr/>
                <p:nvPr/>
              </p:nvGrpSpPr>
              <p:grpSpPr>
                <a:xfrm>
                  <a:off x="7592317" y="4396740"/>
                  <a:ext cx="252668" cy="381930"/>
                  <a:chOff x="6965345" y="4396740"/>
                  <a:chExt cx="252668" cy="381930"/>
                </a:xfrm>
              </p:grpSpPr>
              <p:sp>
                <p:nvSpPr>
                  <p:cNvPr id="1225" name="TextBox 1224"/>
                  <p:cNvSpPr txBox="1"/>
                  <p:nvPr/>
                </p:nvSpPr>
                <p:spPr>
                  <a:xfrm>
                    <a:off x="6968332" y="4552079"/>
                    <a:ext cx="246695" cy="226591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/>
                    <a:r>
                      <a:rPr lang="ko-KR" altLang="en-US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전체</a:t>
                    </a:r>
                    <a:r>
                      <a:rPr lang="en-US" altLang="ko-KR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/>
                    </a:r>
                    <a:br>
                      <a:rPr lang="en-US" altLang="ko-KR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</a:br>
                    <a:r>
                      <a:rPr lang="ko-KR" altLang="en-US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rPr>
                      <a:t>인덱싱</a:t>
                    </a:r>
                    <a:endParaRPr lang="ko-KR" altLang="en-US" sz="50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  <p:sp>
                <p:nvSpPr>
                  <p:cNvPr id="1226" name="Rectangle 97">
                    <a:extLst>
                      <a:ext uri="{FF2B5EF4-FFF2-40B4-BE49-F238E27FC236}">
                        <a16:creationId xmlns:a16="http://schemas.microsoft.com/office/drawing/2014/main" id="{EE5817FE-677D-7C75-3BB4-8D8C6880B7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65345" y="4396740"/>
                    <a:ext cx="252668" cy="372193"/>
                  </a:xfrm>
                  <a:prstGeom prst="rect">
                    <a:avLst/>
                  </a:prstGeom>
                  <a:noFill/>
                  <a:ln w="9525">
                    <a:solidFill>
                      <a:schemeClr val="bg1">
                        <a:lumMod val="65000"/>
                      </a:schemeClr>
                    </a:solidFill>
                    <a:prstDash val="lgDash"/>
                    <a:round/>
                    <a:headEnd/>
                    <a:tailEnd type="none" w="sm" len="med"/>
                  </a:ln>
                </p:spPr>
                <p:txBody>
                  <a:bodyPr wrap="none" lIns="36000" tIns="36000" rIns="36000" bIns="36000" rtlCol="0" anchor="t"/>
                  <a:lstStyle/>
                  <a:p>
                    <a:pPr algn="ctr"/>
                    <a:endParaRPr lang="ko-KR" altLang="en-US" sz="800" b="1" kern="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endParaRPr>
                  </a:p>
                </p:txBody>
              </p:sp>
            </p:grpSp>
          </p:grpSp>
        </p:grpSp>
        <p:pic>
          <p:nvPicPr>
            <p:cNvPr id="1219" name="그림 1218"/>
            <p:cNvPicPr>
              <a:picLocks noChangeAspect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34" t="21214" r="14104" b="32569"/>
            <a:stretch/>
          </p:blipFill>
          <p:spPr>
            <a:xfrm>
              <a:off x="7633768" y="4306064"/>
              <a:ext cx="169767" cy="111123"/>
            </a:xfrm>
            <a:prstGeom prst="rect">
              <a:avLst/>
            </a:prstGeom>
          </p:spPr>
        </p:pic>
      </p:grpSp>
      <p:grpSp>
        <p:nvGrpSpPr>
          <p:cNvPr id="1233" name="그룹 1232"/>
          <p:cNvGrpSpPr/>
          <p:nvPr/>
        </p:nvGrpSpPr>
        <p:grpSpPr>
          <a:xfrm>
            <a:off x="6942568" y="7123955"/>
            <a:ext cx="618645" cy="609287"/>
            <a:chOff x="6981034" y="2238915"/>
            <a:chExt cx="618645" cy="677319"/>
          </a:xfrm>
        </p:grpSpPr>
        <p:sp>
          <p:nvSpPr>
            <p:cNvPr id="1234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1034" y="2238915"/>
              <a:ext cx="618645" cy="677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VM-DEV-DB</a:t>
              </a:r>
              <a:endParaRPr lang="ko-KR" altLang="en-US" sz="7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35" name="원통 1234"/>
            <p:cNvSpPr/>
            <p:nvPr/>
          </p:nvSpPr>
          <p:spPr bwMode="auto">
            <a:xfrm>
              <a:off x="7147710" y="2415018"/>
              <a:ext cx="285295" cy="294103"/>
            </a:xfrm>
            <a:prstGeom prst="can">
              <a:avLst/>
            </a:prstGeom>
            <a:gradFill rotWithShape="1">
              <a:gsLst>
                <a:gs pos="0">
                  <a:schemeClr val="bg1">
                    <a:lumMod val="85000"/>
                  </a:schemeClr>
                </a:gs>
                <a:gs pos="80000">
                  <a:schemeClr val="bg1">
                    <a:lumMod val="65000"/>
                  </a:schemeClr>
                </a:gs>
              </a:gsLst>
              <a:lin ang="2700000" scaled="1"/>
            </a:gradFill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 vert="horz" lIns="0" tIns="36000" rIns="0" bIns="0" anchor="ctr"/>
            <a:lstStyle/>
            <a:p>
              <a:pPr algn="ctr">
                <a:buFont typeface="Wingdings" pitchFamily="2" charset="2"/>
                <a:buNone/>
              </a:pPr>
              <a:r>
                <a:rPr lang="en-US" altLang="ko-KR" sz="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S2B</a:t>
              </a:r>
              <a:br>
                <a:rPr lang="en-US" altLang="ko-KR" sz="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en-US" altLang="ko-KR" sz="5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DB</a:t>
              </a:r>
              <a:endParaRPr lang="en-US" altLang="ko-KR" sz="5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36" name="TextBox 1235"/>
            <p:cNvSpPr txBox="1"/>
            <p:nvPr/>
          </p:nvSpPr>
          <p:spPr>
            <a:xfrm>
              <a:off x="6990168" y="2695428"/>
              <a:ext cx="600376" cy="16503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Read/Write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237" name="그룹 1236"/>
          <p:cNvGrpSpPr/>
          <p:nvPr/>
        </p:nvGrpSpPr>
        <p:grpSpPr>
          <a:xfrm>
            <a:off x="9372141" y="8474590"/>
            <a:ext cx="734632" cy="1193448"/>
            <a:chOff x="7906121" y="3207659"/>
            <a:chExt cx="734632" cy="1326706"/>
          </a:xfrm>
        </p:grpSpPr>
        <p:sp>
          <p:nvSpPr>
            <p:cNvPr id="1238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6121" y="3207659"/>
              <a:ext cx="734632" cy="13267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spc="-4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</a:t>
              </a:r>
              <a:r>
                <a:rPr lang="en-US" altLang="ko-KR" sz="7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DEV-</a:t>
              </a:r>
              <a:r>
                <a:rPr lang="en-US" altLang="ko-KR" sz="700" b="1" kern="0" spc="-4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SEARCH</a:t>
              </a:r>
              <a:endParaRPr lang="ko-KR" altLang="en-US" sz="700" b="1" kern="0" spc="-4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39" name="그룹 1238"/>
            <p:cNvGrpSpPr/>
            <p:nvPr/>
          </p:nvGrpSpPr>
          <p:grpSpPr>
            <a:xfrm>
              <a:off x="7915621" y="3388587"/>
              <a:ext cx="713248" cy="572267"/>
              <a:chOff x="7915621" y="3273105"/>
              <a:chExt cx="713248" cy="572267"/>
            </a:xfrm>
          </p:grpSpPr>
          <p:sp>
            <p:nvSpPr>
              <p:cNvPr id="1245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2316" y="3282212"/>
                <a:ext cx="639859" cy="38923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246" name="TextBox 1245"/>
              <p:cNvSpPr txBox="1"/>
              <p:nvPr/>
            </p:nvSpPr>
            <p:spPr>
              <a:xfrm>
                <a:off x="7952314" y="3273105"/>
                <a:ext cx="639862" cy="1663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9200, 9300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247" name="TextBox 1246"/>
              <p:cNvSpPr txBox="1"/>
              <p:nvPr/>
            </p:nvSpPr>
            <p:spPr>
              <a:xfrm>
                <a:off x="7915621" y="3680335"/>
                <a:ext cx="713248" cy="165037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마스터 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+ </a:t>
                </a:r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데이터 노드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1248" name="그림 1247"/>
              <p:cNvPicPr>
                <a:picLocks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11413" y="3515678"/>
                <a:ext cx="526598" cy="106579"/>
              </a:xfrm>
              <a:prstGeom prst="rect">
                <a:avLst/>
              </a:prstGeom>
            </p:spPr>
          </p:pic>
        </p:grpSp>
        <p:grpSp>
          <p:nvGrpSpPr>
            <p:cNvPr id="1240" name="그룹 1239"/>
            <p:cNvGrpSpPr/>
            <p:nvPr/>
          </p:nvGrpSpPr>
          <p:grpSpPr>
            <a:xfrm>
              <a:off x="7915621" y="3962098"/>
              <a:ext cx="713248" cy="572266"/>
              <a:chOff x="7915621" y="3880765"/>
              <a:chExt cx="713248" cy="572266"/>
            </a:xfrm>
          </p:grpSpPr>
          <p:sp>
            <p:nvSpPr>
              <p:cNvPr id="1241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52316" y="3889872"/>
                <a:ext cx="639859" cy="389236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242" name="TextBox 1241"/>
              <p:cNvSpPr txBox="1"/>
              <p:nvPr/>
            </p:nvSpPr>
            <p:spPr>
              <a:xfrm>
                <a:off x="7952314" y="3880765"/>
                <a:ext cx="639862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5601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243" name="TextBox 1242"/>
              <p:cNvSpPr txBox="1"/>
              <p:nvPr/>
            </p:nvSpPr>
            <p:spPr>
              <a:xfrm>
                <a:off x="7915621" y="4287996"/>
                <a:ext cx="713248" cy="16503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시각화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1244" name="그림 1243"/>
              <p:cNvPicPr>
                <a:picLocks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42116" y="4045802"/>
                <a:ext cx="426737" cy="173938"/>
              </a:xfrm>
              <a:prstGeom prst="rect">
                <a:avLst/>
              </a:prstGeom>
            </p:spPr>
          </p:pic>
        </p:grpSp>
      </p:grpSp>
      <p:grpSp>
        <p:nvGrpSpPr>
          <p:cNvPr id="1249" name="그룹 1248"/>
          <p:cNvGrpSpPr/>
          <p:nvPr/>
        </p:nvGrpSpPr>
        <p:grpSpPr>
          <a:xfrm>
            <a:off x="7986975" y="7123957"/>
            <a:ext cx="1029690" cy="613387"/>
            <a:chOff x="7688801" y="2526106"/>
            <a:chExt cx="1117963" cy="740331"/>
          </a:xfrm>
        </p:grpSpPr>
        <p:sp>
          <p:nvSpPr>
            <p:cNvPr id="1250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8801" y="2526106"/>
              <a:ext cx="1117963" cy="740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VM-DEV-BATCH</a:t>
              </a:r>
              <a:endParaRPr lang="ko-KR" altLang="en-US" sz="7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251" name="그룹 1250"/>
            <p:cNvGrpSpPr/>
            <p:nvPr/>
          </p:nvGrpSpPr>
          <p:grpSpPr>
            <a:xfrm>
              <a:off x="7794212" y="2735737"/>
              <a:ext cx="900794" cy="530700"/>
              <a:chOff x="7794212" y="2735737"/>
              <a:chExt cx="900794" cy="530700"/>
            </a:xfrm>
          </p:grpSpPr>
          <p:pic>
            <p:nvPicPr>
              <p:cNvPr id="1252" name="Google Shape;2152;p88"/>
              <p:cNvPicPr preferRelativeResize="0"/>
              <p:nvPr/>
            </p:nvPicPr>
            <p:blipFill rotWithShape="1"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/>
              </a:blip>
              <a:srcRect/>
              <a:stretch/>
            </p:blipFill>
            <p:spPr>
              <a:xfrm>
                <a:off x="7922626" y="2852621"/>
                <a:ext cx="266984" cy="2359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53" name="TextBox 1252"/>
              <p:cNvSpPr txBox="1"/>
              <p:nvPr/>
            </p:nvSpPr>
            <p:spPr>
              <a:xfrm>
                <a:off x="7805103" y="3101401"/>
                <a:ext cx="879011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배치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254" name="TextBox 1253"/>
              <p:cNvSpPr txBox="1"/>
              <p:nvPr/>
            </p:nvSpPr>
            <p:spPr>
              <a:xfrm>
                <a:off x="7797629" y="2737711"/>
                <a:ext cx="893961" cy="16503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PORT: 8080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255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4212" y="2735737"/>
                <a:ext cx="900794" cy="365025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256" name="직사각형 1255"/>
              <p:cNvSpPr/>
              <p:nvPr/>
            </p:nvSpPr>
            <p:spPr bwMode="auto">
              <a:xfrm>
                <a:off x="8291030" y="2913834"/>
                <a:ext cx="327172" cy="1135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rtlCol="0" anchor="ctr"/>
              <a:lstStyle/>
              <a:p>
                <a:pPr algn="ctr"/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srgbClr val="000000"/>
                    </a:solidFill>
                    <a:latin typeface="나눔스퀘어_ac" panose="020B0603020101020101" pitchFamily="50" charset="-127"/>
                    <a:ea typeface="나눔스퀘어_ac" panose="020B0603020101020101" pitchFamily="50" charset="-127"/>
                  </a:rPr>
                  <a:t>배치</a:t>
                </a:r>
                <a:endParaRPr lang="ko-KR" altLang="en-US" sz="500" b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나눔스퀘어_ac" panose="020B0603020101020101" pitchFamily="50" charset="-127"/>
                  <a:ea typeface="나눔스퀘어_ac" panose="020B0603020101020101" pitchFamily="50" charset="-127"/>
                </a:endParaRPr>
              </a:p>
            </p:txBody>
          </p:sp>
        </p:grpSp>
      </p:grpSp>
      <p:grpSp>
        <p:nvGrpSpPr>
          <p:cNvPr id="1257" name="그룹 1256"/>
          <p:cNvGrpSpPr/>
          <p:nvPr/>
        </p:nvGrpSpPr>
        <p:grpSpPr>
          <a:xfrm>
            <a:off x="6869939" y="8533056"/>
            <a:ext cx="763902" cy="465985"/>
            <a:chOff x="6981035" y="4075066"/>
            <a:chExt cx="897186" cy="518017"/>
          </a:xfrm>
        </p:grpSpPr>
        <p:sp>
          <p:nvSpPr>
            <p:cNvPr id="1258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1035" y="4075066"/>
              <a:ext cx="897186" cy="5180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VM-DEV-QUEUE</a:t>
              </a:r>
              <a:endParaRPr lang="ko-KR" altLang="en-US" sz="7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59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1123" y="4280583"/>
              <a:ext cx="637014" cy="141381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endParaRPr lang="ko-KR" altLang="en-US" sz="8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60" name="TextBox 1259"/>
            <p:cNvSpPr txBox="1"/>
            <p:nvPr/>
          </p:nvSpPr>
          <p:spPr>
            <a:xfrm>
              <a:off x="7061862" y="4271475"/>
              <a:ext cx="735532" cy="16635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PORT: 9092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61" name="TextBox 1260"/>
            <p:cNvSpPr txBox="1"/>
            <p:nvPr/>
          </p:nvSpPr>
          <p:spPr>
            <a:xfrm>
              <a:off x="7073004" y="4420787"/>
              <a:ext cx="713248" cy="16503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ko-KR" altLang="en-US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이벤트 큐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253878" y="7065041"/>
            <a:ext cx="1067326" cy="2860536"/>
            <a:chOff x="-528681" y="5630877"/>
            <a:chExt cx="1110497" cy="9028672"/>
          </a:xfrm>
        </p:grpSpPr>
        <p:sp>
          <p:nvSpPr>
            <p:cNvPr id="1262" name="Panel" descr="&lt;SmartSettings&gt;&lt;SmartResize anchorLeft=&quot;Relative&quot; anchorTop=&quot;Absolute&quot; anchorRight=&quot;Relative&quot; anchorBottom=&quot;Relative&quot; /&gt;&lt;/SmartSettings&gt;"/>
            <p:cNvSpPr/>
            <p:nvPr>
              <p:custDataLst>
                <p:tags r:id="rId1"/>
              </p:custDataLst>
            </p:nvPr>
          </p:nvSpPr>
          <p:spPr>
            <a:xfrm>
              <a:off x="-528681" y="6010436"/>
              <a:ext cx="1110497" cy="864911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srgbClr val="5F5F5F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63" name="TextBox 1262">
              <a:extLst>
                <a:ext uri="{FF2B5EF4-FFF2-40B4-BE49-F238E27FC236}">
                  <a16:creationId xmlns:a16="http://schemas.microsoft.com/office/drawing/2014/main" id="{5CF98052-86AA-3D40-9250-A336A77168CB}"/>
                </a:ext>
              </a:extLst>
            </p:cNvPr>
            <p:cNvSpPr txBox="1"/>
            <p:nvPr/>
          </p:nvSpPr>
          <p:spPr>
            <a:xfrm>
              <a:off x="-227247" y="5630877"/>
              <a:ext cx="507626" cy="75911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tIns="36000" bIns="36000" rtlCol="0" anchor="ctr">
              <a:spAutoFit/>
            </a:bodyPr>
            <a:lstStyle/>
            <a:p>
              <a:pPr algn="ctr" defTabSz="422041"/>
              <a:r>
                <a:rPr lang="ko-KR" altLang="en-US" sz="11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범 </a:t>
              </a:r>
              <a:r>
                <a:rPr lang="ko-KR" altLang="en-US" sz="1100" dirty="0" err="1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례</a:t>
              </a:r>
              <a:endParaRPr lang="en-US" altLang="ko-KR" sz="11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sp>
        <p:nvSpPr>
          <p:cNvPr id="1281" name="Rectangle 97">
            <a:extLst>
              <a:ext uri="{FF2B5EF4-FFF2-40B4-BE49-F238E27FC236}">
                <a16:creationId xmlns:a16="http://schemas.microsoft.com/office/drawing/2014/main" id="{EE5817FE-677D-7C75-3BB4-8D8C6880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9041" y="4281886"/>
            <a:ext cx="1602287" cy="26126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  <a:round/>
            <a:headEnd/>
            <a:tailEnd type="none" w="sm" len="med"/>
          </a:ln>
        </p:spPr>
        <p:txBody>
          <a:bodyPr wrap="none" lIns="36000" tIns="36000" rIns="36000" bIns="36000" rtlCol="0" anchor="t"/>
          <a:lstStyle/>
          <a:p>
            <a:pPr algn="ctr"/>
            <a:r>
              <a:rPr lang="en-US" altLang="ko-KR" sz="700" b="1" kern="0" dirty="0" smtClean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VM-TOOLCHAIN</a:t>
            </a:r>
            <a:endParaRPr lang="ko-KR" altLang="en-US" sz="700" b="1" kern="0" dirty="0">
              <a:ln>
                <a:solidFill>
                  <a:srgbClr val="D9B685">
                    <a:alpha val="0"/>
                  </a:srgbClr>
                </a:solidFill>
              </a:ln>
              <a:solidFill>
                <a:prstClr val="black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466597" y="5104330"/>
            <a:ext cx="1287174" cy="477395"/>
            <a:chOff x="11594459" y="5038049"/>
            <a:chExt cx="1287174" cy="477395"/>
          </a:xfrm>
        </p:grpSpPr>
        <p:grpSp>
          <p:nvGrpSpPr>
            <p:cNvPr id="82" name="그룹 81"/>
            <p:cNvGrpSpPr/>
            <p:nvPr/>
          </p:nvGrpSpPr>
          <p:grpSpPr>
            <a:xfrm>
              <a:off x="12297353" y="5038049"/>
              <a:ext cx="584280" cy="477395"/>
              <a:chOff x="13555545" y="4499593"/>
              <a:chExt cx="584280" cy="477395"/>
            </a:xfrm>
          </p:grpSpPr>
          <p:sp>
            <p:nvSpPr>
              <p:cNvPr id="1305" name="TextBox 1304"/>
              <p:cNvSpPr txBox="1"/>
              <p:nvPr/>
            </p:nvSpPr>
            <p:spPr>
              <a:xfrm>
                <a:off x="13555545" y="4828529"/>
                <a:ext cx="584280" cy="14845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배치 스케줄 관리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307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97457" y="4499593"/>
                <a:ext cx="500457" cy="32836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pic>
            <p:nvPicPr>
              <p:cNvPr id="81" name="그림 80"/>
              <p:cNvPicPr>
                <a:picLocks noChangeAspect="1"/>
              </p:cNvPicPr>
              <p:nvPr/>
            </p:nvPicPr>
            <p:blipFill>
              <a:blip r:embed="rId14">
                <a:clrChange>
                  <a:clrFrom>
                    <a:srgbClr val="DFE9E6"/>
                  </a:clrFrom>
                  <a:clrTo>
                    <a:srgbClr val="DFE9E6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3606517" y="4609788"/>
                <a:ext cx="479054" cy="118096"/>
              </a:xfrm>
              <a:prstGeom prst="rect">
                <a:avLst/>
              </a:prstGeom>
            </p:spPr>
          </p:pic>
        </p:grpSp>
        <p:grpSp>
          <p:nvGrpSpPr>
            <p:cNvPr id="86" name="그룹 85"/>
            <p:cNvGrpSpPr/>
            <p:nvPr/>
          </p:nvGrpSpPr>
          <p:grpSpPr>
            <a:xfrm>
              <a:off x="11594459" y="5038049"/>
              <a:ext cx="584280" cy="477395"/>
              <a:chOff x="12852651" y="4499593"/>
              <a:chExt cx="584280" cy="477395"/>
            </a:xfrm>
          </p:grpSpPr>
          <p:grpSp>
            <p:nvGrpSpPr>
              <p:cNvPr id="1291" name="그룹 1290"/>
              <p:cNvGrpSpPr/>
              <p:nvPr/>
            </p:nvGrpSpPr>
            <p:grpSpPr>
              <a:xfrm>
                <a:off x="12852651" y="4499593"/>
                <a:ext cx="584280" cy="477395"/>
                <a:chOff x="3302125" y="2880359"/>
                <a:chExt cx="584280" cy="530700"/>
              </a:xfrm>
            </p:grpSpPr>
            <p:sp>
              <p:nvSpPr>
                <p:cNvPr id="1293" name="TextBox 1292"/>
                <p:cNvSpPr txBox="1"/>
                <p:nvPr/>
              </p:nvSpPr>
              <p:spPr>
                <a:xfrm>
                  <a:off x="3302125" y="3246023"/>
                  <a:ext cx="584280" cy="16503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en-US" altLang="ko-KR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CI/CD</a:t>
                  </a:r>
                  <a:endPara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295" name="Rectangle 97">
                  <a:extLst>
                    <a:ext uri="{FF2B5EF4-FFF2-40B4-BE49-F238E27FC236}">
                      <a16:creationId xmlns:a16="http://schemas.microsoft.com/office/drawing/2014/main" id="{EE5817FE-677D-7C75-3BB4-8D8C6880B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4037" y="2880359"/>
                  <a:ext cx="500457" cy="365025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prstDash val="lgDash"/>
                  <a:round/>
                  <a:headEnd/>
                  <a:tailEnd type="none" w="sm" len="med"/>
                </a:ln>
              </p:spPr>
              <p:txBody>
                <a:bodyPr wrap="none" lIns="36000" tIns="36000" rIns="36000" bIns="36000" rtlCol="0" anchor="t"/>
                <a:lstStyle/>
                <a:p>
                  <a:pPr algn="ctr"/>
                  <a:endParaRPr lang="ko-KR" altLang="en-US" sz="800" b="1" kern="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15">
                <a:clrChange>
                  <a:clrFrom>
                    <a:srgbClr val="DFE9E6"/>
                  </a:clrFrom>
                  <a:clrTo>
                    <a:srgbClr val="DFE9E6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2919128" y="4554025"/>
                <a:ext cx="451325" cy="219497"/>
              </a:xfrm>
              <a:prstGeom prst="rect">
                <a:avLst/>
              </a:prstGeom>
            </p:spPr>
          </p:pic>
        </p:grpSp>
      </p:grpSp>
      <p:grpSp>
        <p:nvGrpSpPr>
          <p:cNvPr id="9" name="그룹 8"/>
          <p:cNvGrpSpPr/>
          <p:nvPr/>
        </p:nvGrpSpPr>
        <p:grpSpPr>
          <a:xfrm>
            <a:off x="11466597" y="5695525"/>
            <a:ext cx="1245263" cy="555526"/>
            <a:chOff x="11380974" y="6305804"/>
            <a:chExt cx="1245263" cy="555526"/>
          </a:xfrm>
        </p:grpSpPr>
        <p:grpSp>
          <p:nvGrpSpPr>
            <p:cNvPr id="91" name="그룹 90"/>
            <p:cNvGrpSpPr/>
            <p:nvPr/>
          </p:nvGrpSpPr>
          <p:grpSpPr>
            <a:xfrm>
              <a:off x="11380974" y="6305809"/>
              <a:ext cx="584280" cy="477395"/>
              <a:chOff x="11798310" y="5016529"/>
              <a:chExt cx="584280" cy="477395"/>
            </a:xfrm>
          </p:grpSpPr>
          <p:grpSp>
            <p:nvGrpSpPr>
              <p:cNvPr id="1340" name="그룹 1339"/>
              <p:cNvGrpSpPr/>
              <p:nvPr/>
            </p:nvGrpSpPr>
            <p:grpSpPr>
              <a:xfrm>
                <a:off x="11798310" y="5016529"/>
                <a:ext cx="584280" cy="477395"/>
                <a:chOff x="3302125" y="2880359"/>
                <a:chExt cx="584280" cy="530700"/>
              </a:xfrm>
            </p:grpSpPr>
            <p:sp>
              <p:nvSpPr>
                <p:cNvPr id="1342" name="TextBox 1341"/>
                <p:cNvSpPr txBox="1"/>
                <p:nvPr/>
              </p:nvSpPr>
              <p:spPr>
                <a:xfrm>
                  <a:off x="3302125" y="3246023"/>
                  <a:ext cx="584280" cy="16503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ko-KR" altLang="en-US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빌드 </a:t>
                  </a:r>
                  <a:r>
                    <a:rPr lang="ko-KR" altLang="en-US" sz="500" dirty="0" err="1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아티펙트</a:t>
                  </a:r>
                  <a:r>
                    <a:rPr lang="ko-KR" altLang="en-US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 관리</a:t>
                  </a:r>
                  <a:endPara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343" name="Rectangle 97">
                  <a:extLst>
                    <a:ext uri="{FF2B5EF4-FFF2-40B4-BE49-F238E27FC236}">
                      <a16:creationId xmlns:a16="http://schemas.microsoft.com/office/drawing/2014/main" id="{EE5817FE-677D-7C75-3BB4-8D8C6880B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4037" y="2880359"/>
                  <a:ext cx="500457" cy="365025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prstDash val="lgDash"/>
                  <a:round/>
                  <a:headEnd/>
                  <a:tailEnd type="none" w="sm" len="med"/>
                </a:ln>
              </p:spPr>
              <p:txBody>
                <a:bodyPr wrap="none" lIns="36000" tIns="36000" rIns="36000" bIns="36000" rtlCol="0" anchor="t"/>
                <a:lstStyle/>
                <a:p>
                  <a:pPr algn="ctr"/>
                  <a:endParaRPr lang="ko-KR" altLang="en-US" sz="800" b="1" kern="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pic>
            <p:nvPicPr>
              <p:cNvPr id="88" name="그림 87"/>
              <p:cNvPicPr>
                <a:picLocks noChangeAspect="1"/>
              </p:cNvPicPr>
              <p:nvPr/>
            </p:nvPicPr>
            <p:blipFill>
              <a:blip r:embed="rId16">
                <a:clrChange>
                  <a:clrFrom>
                    <a:srgbClr val="DFE9E6"/>
                  </a:clrFrom>
                  <a:clrTo>
                    <a:srgbClr val="DFE9E6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982217" y="5053984"/>
                <a:ext cx="216466" cy="253450"/>
              </a:xfrm>
              <a:prstGeom prst="rect">
                <a:avLst/>
              </a:prstGeom>
            </p:spPr>
          </p:pic>
        </p:grpSp>
        <p:grpSp>
          <p:nvGrpSpPr>
            <p:cNvPr id="92" name="그룹 91"/>
            <p:cNvGrpSpPr/>
            <p:nvPr/>
          </p:nvGrpSpPr>
          <p:grpSpPr>
            <a:xfrm>
              <a:off x="12122810" y="6305804"/>
              <a:ext cx="503427" cy="555526"/>
              <a:chOff x="12540146" y="5016524"/>
              <a:chExt cx="503427" cy="555526"/>
            </a:xfrm>
          </p:grpSpPr>
          <p:grpSp>
            <p:nvGrpSpPr>
              <p:cNvPr id="1335" name="그룹 1334"/>
              <p:cNvGrpSpPr/>
              <p:nvPr/>
            </p:nvGrpSpPr>
            <p:grpSpPr>
              <a:xfrm>
                <a:off x="12540146" y="5016524"/>
                <a:ext cx="503427" cy="555526"/>
                <a:chOff x="3341067" y="2880359"/>
                <a:chExt cx="503427" cy="617556"/>
              </a:xfrm>
            </p:grpSpPr>
            <p:sp>
              <p:nvSpPr>
                <p:cNvPr id="1337" name="TextBox 1336"/>
                <p:cNvSpPr txBox="1"/>
                <p:nvPr/>
              </p:nvSpPr>
              <p:spPr>
                <a:xfrm>
                  <a:off x="3341067" y="3246023"/>
                  <a:ext cx="503427" cy="251892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en-US" altLang="ko-KR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Private Docker</a:t>
                  </a:r>
                  <a:br>
                    <a:rPr lang="en-US" altLang="ko-KR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</a:br>
                  <a:r>
                    <a:rPr lang="en-US" altLang="ko-KR" sz="500" dirty="0" err="1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Resistry</a:t>
                  </a:r>
                  <a:endPara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338" name="Rectangle 97">
                  <a:extLst>
                    <a:ext uri="{FF2B5EF4-FFF2-40B4-BE49-F238E27FC236}">
                      <a16:creationId xmlns:a16="http://schemas.microsoft.com/office/drawing/2014/main" id="{EE5817FE-677D-7C75-3BB4-8D8C6880B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4037" y="2880359"/>
                  <a:ext cx="500457" cy="365025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prstDash val="lgDash"/>
                  <a:round/>
                  <a:headEnd/>
                  <a:tailEnd type="none" w="sm" len="med"/>
                </a:ln>
              </p:spPr>
              <p:txBody>
                <a:bodyPr wrap="none" lIns="36000" tIns="36000" rIns="36000" bIns="36000" rtlCol="0" anchor="t"/>
                <a:lstStyle/>
                <a:p>
                  <a:pPr algn="ctr"/>
                  <a:endParaRPr lang="ko-KR" altLang="en-US" sz="800" b="1" kern="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17">
                <a:clrChange>
                  <a:clrFrom>
                    <a:srgbClr val="DFE9E6"/>
                  </a:clrFrom>
                  <a:clrTo>
                    <a:srgbClr val="DFE9E6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2657289" y="5033844"/>
                <a:ext cx="268300" cy="293731"/>
              </a:xfrm>
              <a:prstGeom prst="rect">
                <a:avLst/>
              </a:prstGeom>
            </p:spPr>
          </p:pic>
        </p:grpSp>
      </p:grpSp>
      <p:grpSp>
        <p:nvGrpSpPr>
          <p:cNvPr id="93" name="그룹 92"/>
          <p:cNvGrpSpPr/>
          <p:nvPr/>
        </p:nvGrpSpPr>
        <p:grpSpPr>
          <a:xfrm>
            <a:off x="11471406" y="6314494"/>
            <a:ext cx="584280" cy="477395"/>
            <a:chOff x="13204098" y="5016529"/>
            <a:chExt cx="584280" cy="477395"/>
          </a:xfrm>
        </p:grpSpPr>
        <p:grpSp>
          <p:nvGrpSpPr>
            <p:cNvPr id="1330" name="그룹 1329"/>
            <p:cNvGrpSpPr/>
            <p:nvPr/>
          </p:nvGrpSpPr>
          <p:grpSpPr>
            <a:xfrm>
              <a:off x="13204098" y="5016529"/>
              <a:ext cx="584280" cy="477395"/>
              <a:chOff x="13555545" y="4499593"/>
              <a:chExt cx="584280" cy="477395"/>
            </a:xfrm>
          </p:grpSpPr>
          <p:sp>
            <p:nvSpPr>
              <p:cNvPr id="1331" name="TextBox 1330"/>
              <p:cNvSpPr txBox="1"/>
              <p:nvPr/>
            </p:nvSpPr>
            <p:spPr>
              <a:xfrm>
                <a:off x="13555545" y="4828529"/>
                <a:ext cx="584280" cy="14845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500" dirty="0" err="1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도커</a:t>
                </a:r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관리 툴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1332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97457" y="4499593"/>
                <a:ext cx="500457" cy="32836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DFE9E6"/>
                </a:clrFrom>
                <a:clrTo>
                  <a:srgbClr val="DFE9E6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3254919" y="5093709"/>
              <a:ext cx="482637" cy="174001"/>
            </a:xfrm>
            <a:prstGeom prst="rect">
              <a:avLst/>
            </a:prstGeom>
          </p:spPr>
        </p:pic>
      </p:grpSp>
      <p:grpSp>
        <p:nvGrpSpPr>
          <p:cNvPr id="682" name="그룹 681"/>
          <p:cNvGrpSpPr/>
          <p:nvPr/>
        </p:nvGrpSpPr>
        <p:grpSpPr>
          <a:xfrm>
            <a:off x="13297793" y="4888455"/>
            <a:ext cx="652294" cy="577918"/>
            <a:chOff x="9923750" y="3042981"/>
            <a:chExt cx="652294" cy="577918"/>
          </a:xfrm>
        </p:grpSpPr>
        <p:sp>
          <p:nvSpPr>
            <p:cNvPr id="684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3750" y="3042981"/>
              <a:ext cx="652294" cy="5779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r>
                <a:rPr lang="en-US" altLang="ko-KR" sz="700" b="1" kern="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VM-LOG-APM</a:t>
              </a:r>
              <a:endParaRPr lang="ko-KR" altLang="en-US" sz="7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685" name="TextBox 684"/>
            <p:cNvSpPr txBox="1"/>
            <p:nvPr/>
          </p:nvSpPr>
          <p:spPr>
            <a:xfrm>
              <a:off x="10050444" y="3430791"/>
              <a:ext cx="398907" cy="1496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ko-KR" altLang="en-US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로그 </a:t>
              </a:r>
              <a:r>
                <a:rPr lang="en-US" altLang="ko-KR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APM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686" name="그림 685"/>
            <p:cNvPicPr preferRelativeResize="0">
              <a:picLocks/>
            </p:cNvPicPr>
            <p:nvPr/>
          </p:nvPicPr>
          <p:blipFill>
            <a:blip r:embed="rId6">
              <a:biLevel thresh="75000"/>
            </a:blip>
            <a:stretch>
              <a:fillRect/>
            </a:stretch>
          </p:blipFill>
          <p:spPr>
            <a:xfrm>
              <a:off x="10135193" y="3231506"/>
              <a:ext cx="229409" cy="229409"/>
            </a:xfrm>
            <a:prstGeom prst="rect">
              <a:avLst/>
            </a:prstGeom>
          </p:spPr>
        </p:pic>
      </p:grpSp>
      <p:grpSp>
        <p:nvGrpSpPr>
          <p:cNvPr id="693" name="그룹 692"/>
          <p:cNvGrpSpPr/>
          <p:nvPr/>
        </p:nvGrpSpPr>
        <p:grpSpPr>
          <a:xfrm>
            <a:off x="13380527" y="4347804"/>
            <a:ext cx="486826" cy="435358"/>
            <a:chOff x="3238138" y="3056313"/>
            <a:chExt cx="864096" cy="859025"/>
          </a:xfrm>
        </p:grpSpPr>
        <p:sp>
          <p:nvSpPr>
            <p:cNvPr id="695" name="Database"/>
            <p:cNvSpPr>
              <a:spLocks noChangeAspect="1" noEditPoints="1"/>
            </p:cNvSpPr>
            <p:nvPr/>
          </p:nvSpPr>
          <p:spPr bwMode="auto">
            <a:xfrm>
              <a:off x="3484385" y="3056313"/>
              <a:ext cx="387434" cy="442307"/>
            </a:xfrm>
            <a:custGeom>
              <a:avLst/>
              <a:gdLst>
                <a:gd name="T0" fmla="*/ 129 w 5032"/>
                <a:gd name="T1" fmla="*/ 511 h 5749"/>
                <a:gd name="T2" fmla="*/ 193 w 5032"/>
                <a:gd name="T3" fmla="*/ 1921 h 5749"/>
                <a:gd name="T4" fmla="*/ 204 w 5032"/>
                <a:gd name="T5" fmla="*/ 2053 h 5749"/>
                <a:gd name="T6" fmla="*/ 114 w 5032"/>
                <a:gd name="T7" fmla="*/ 3509 h 5749"/>
                <a:gd name="T8" fmla="*/ 360 w 5032"/>
                <a:gd name="T9" fmla="*/ 3725 h 5749"/>
                <a:gd name="T10" fmla="*/ 23 w 5032"/>
                <a:gd name="T11" fmla="*/ 5095 h 5749"/>
                <a:gd name="T12" fmla="*/ 844 w 5032"/>
                <a:gd name="T13" fmla="*/ 5584 h 5749"/>
                <a:gd name="T14" fmla="*/ 4132 w 5032"/>
                <a:gd name="T15" fmla="*/ 5596 h 5749"/>
                <a:gd name="T16" fmla="*/ 4929 w 5032"/>
                <a:gd name="T17" fmla="*/ 3959 h 5749"/>
                <a:gd name="T18" fmla="*/ 4731 w 5032"/>
                <a:gd name="T19" fmla="*/ 3676 h 5749"/>
                <a:gd name="T20" fmla="*/ 4812 w 5032"/>
                <a:gd name="T21" fmla="*/ 2092 h 5749"/>
                <a:gd name="T22" fmla="*/ 5003 w 5032"/>
                <a:gd name="T23" fmla="*/ 679 h 5749"/>
                <a:gd name="T24" fmla="*/ 4023 w 5032"/>
                <a:gd name="T25" fmla="*/ 231 h 5749"/>
                <a:gd name="T26" fmla="*/ 253 w 5032"/>
                <a:gd name="T27" fmla="*/ 843 h 5749"/>
                <a:gd name="T28" fmla="*/ 2517 w 5032"/>
                <a:gd name="T29" fmla="*/ 97 h 5749"/>
                <a:gd name="T30" fmla="*/ 4923 w 5032"/>
                <a:gd name="T31" fmla="*/ 854 h 5749"/>
                <a:gd name="T32" fmla="*/ 4023 w 5032"/>
                <a:gd name="T33" fmla="*/ 2119 h 5749"/>
                <a:gd name="T34" fmla="*/ 1554 w 5032"/>
                <a:gd name="T35" fmla="*/ 2202 h 5749"/>
                <a:gd name="T36" fmla="*/ 1219 w 5032"/>
                <a:gd name="T37" fmla="*/ 2155 h 5749"/>
                <a:gd name="T38" fmla="*/ 974 w 5032"/>
                <a:gd name="T39" fmla="*/ 2111 h 5749"/>
                <a:gd name="T40" fmla="*/ 912 w 5032"/>
                <a:gd name="T41" fmla="*/ 1945 h 5749"/>
                <a:gd name="T42" fmla="*/ 702 w 5032"/>
                <a:gd name="T43" fmla="*/ 1799 h 5749"/>
                <a:gd name="T44" fmla="*/ 646 w 5032"/>
                <a:gd name="T45" fmla="*/ 1720 h 5749"/>
                <a:gd name="T46" fmla="*/ 154 w 5032"/>
                <a:gd name="T47" fmla="*/ 1768 h 5749"/>
                <a:gd name="T48" fmla="*/ 98 w 5032"/>
                <a:gd name="T49" fmla="*/ 1535 h 5749"/>
                <a:gd name="T50" fmla="*/ 108 w 5032"/>
                <a:gd name="T51" fmla="*/ 1367 h 5749"/>
                <a:gd name="T52" fmla="*/ 198 w 5032"/>
                <a:gd name="T53" fmla="*/ 1143 h 5749"/>
                <a:gd name="T54" fmla="*/ 4674 w 5032"/>
                <a:gd name="T55" fmla="*/ 2088 h 5749"/>
                <a:gd name="T56" fmla="*/ 318 w 5032"/>
                <a:gd name="T57" fmla="*/ 2566 h 5749"/>
                <a:gd name="T58" fmla="*/ 110 w 5032"/>
                <a:gd name="T59" fmla="*/ 2496 h 5749"/>
                <a:gd name="T60" fmla="*/ 4883 w 5032"/>
                <a:gd name="T61" fmla="*/ 3427 h 5749"/>
                <a:gd name="T62" fmla="*/ 1897 w 5032"/>
                <a:gd name="T63" fmla="*/ 3890 h 5749"/>
                <a:gd name="T64" fmla="*/ 1794 w 5032"/>
                <a:gd name="T65" fmla="*/ 3838 h 5749"/>
                <a:gd name="T66" fmla="*/ 1594 w 5032"/>
                <a:gd name="T67" fmla="*/ 3806 h 5749"/>
                <a:gd name="T68" fmla="*/ 1328 w 5032"/>
                <a:gd name="T69" fmla="*/ 3832 h 5749"/>
                <a:gd name="T70" fmla="*/ 1150 w 5032"/>
                <a:gd name="T71" fmla="*/ 3702 h 5749"/>
                <a:gd name="T72" fmla="*/ 987 w 5032"/>
                <a:gd name="T73" fmla="*/ 3636 h 5749"/>
                <a:gd name="T74" fmla="*/ 731 w 5032"/>
                <a:gd name="T75" fmla="*/ 3718 h 5749"/>
                <a:gd name="T76" fmla="*/ 522 w 5032"/>
                <a:gd name="T77" fmla="*/ 3664 h 5749"/>
                <a:gd name="T78" fmla="*/ 325 w 5032"/>
                <a:gd name="T79" fmla="*/ 3579 h 5749"/>
                <a:gd name="T80" fmla="*/ 484 w 5032"/>
                <a:gd name="T81" fmla="*/ 3145 h 5749"/>
                <a:gd name="T82" fmla="*/ 357 w 5032"/>
                <a:gd name="T83" fmla="*/ 2994 h 5749"/>
                <a:gd name="T84" fmla="*/ 99 w 5032"/>
                <a:gd name="T85" fmla="*/ 3107 h 5749"/>
                <a:gd name="T86" fmla="*/ 110 w 5032"/>
                <a:gd name="T87" fmla="*/ 2896 h 5749"/>
                <a:gd name="T88" fmla="*/ 110 w 5032"/>
                <a:gd name="T89" fmla="*/ 2496 h 5749"/>
                <a:gd name="T90" fmla="*/ 4196 w 5032"/>
                <a:gd name="T91" fmla="*/ 4508 h 5749"/>
                <a:gd name="T92" fmla="*/ 261 w 5032"/>
                <a:gd name="T93" fmla="*/ 3971 h 5749"/>
                <a:gd name="T94" fmla="*/ 2517 w 5032"/>
                <a:gd name="T95" fmla="*/ 4759 h 5749"/>
                <a:gd name="T96" fmla="*/ 2517 w 5032"/>
                <a:gd name="T97" fmla="*/ 5670 h 5749"/>
                <a:gd name="T98" fmla="*/ 1592 w 5032"/>
                <a:gd name="T99" fmla="*/ 5601 h 5749"/>
                <a:gd name="T100" fmla="*/ 1331 w 5032"/>
                <a:gd name="T101" fmla="*/ 5593 h 5749"/>
                <a:gd name="T102" fmla="*/ 1145 w 5032"/>
                <a:gd name="T103" fmla="*/ 5506 h 5749"/>
                <a:gd name="T104" fmla="*/ 838 w 5032"/>
                <a:gd name="T105" fmla="*/ 5505 h 5749"/>
                <a:gd name="T106" fmla="*/ 639 w 5032"/>
                <a:gd name="T107" fmla="*/ 5458 h 5749"/>
                <a:gd name="T108" fmla="*/ 614 w 5032"/>
                <a:gd name="T109" fmla="*/ 5166 h 5749"/>
                <a:gd name="T110" fmla="*/ 311 w 5032"/>
                <a:gd name="T111" fmla="*/ 5325 h 5749"/>
                <a:gd name="T112" fmla="*/ 223 w 5032"/>
                <a:gd name="T113" fmla="*/ 5264 h 5749"/>
                <a:gd name="T114" fmla="*/ 366 w 5032"/>
                <a:gd name="T115" fmla="*/ 4798 h 5749"/>
                <a:gd name="T116" fmla="*/ 268 w 5032"/>
                <a:gd name="T117" fmla="*/ 4635 h 5749"/>
                <a:gd name="T118" fmla="*/ 110 w 5032"/>
                <a:gd name="T119" fmla="*/ 4587 h 5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2" h="5749">
                  <a:moveTo>
                    <a:pt x="2352" y="1"/>
                  </a:moveTo>
                  <a:cubicBezTo>
                    <a:pt x="1697" y="0"/>
                    <a:pt x="1030" y="76"/>
                    <a:pt x="454" y="303"/>
                  </a:cubicBezTo>
                  <a:cubicBezTo>
                    <a:pt x="372" y="335"/>
                    <a:pt x="296" y="374"/>
                    <a:pt x="233" y="420"/>
                  </a:cubicBezTo>
                  <a:cubicBezTo>
                    <a:pt x="230" y="421"/>
                    <a:pt x="229" y="423"/>
                    <a:pt x="226" y="425"/>
                  </a:cubicBezTo>
                  <a:cubicBezTo>
                    <a:pt x="197" y="447"/>
                    <a:pt x="170" y="469"/>
                    <a:pt x="147" y="492"/>
                  </a:cubicBezTo>
                  <a:cubicBezTo>
                    <a:pt x="140" y="495"/>
                    <a:pt x="133" y="501"/>
                    <a:pt x="129" y="511"/>
                  </a:cubicBezTo>
                  <a:cubicBezTo>
                    <a:pt x="128" y="511"/>
                    <a:pt x="128" y="512"/>
                    <a:pt x="127" y="513"/>
                  </a:cubicBezTo>
                  <a:cubicBezTo>
                    <a:pt x="92" y="554"/>
                    <a:pt x="67" y="598"/>
                    <a:pt x="56" y="643"/>
                  </a:cubicBezTo>
                  <a:cubicBezTo>
                    <a:pt x="42" y="647"/>
                    <a:pt x="31" y="660"/>
                    <a:pt x="31" y="679"/>
                  </a:cubicBezTo>
                  <a:lnTo>
                    <a:pt x="31" y="1413"/>
                  </a:lnTo>
                  <a:cubicBezTo>
                    <a:pt x="31" y="1571"/>
                    <a:pt x="0" y="1725"/>
                    <a:pt x="114" y="1850"/>
                  </a:cubicBezTo>
                  <a:cubicBezTo>
                    <a:pt x="138" y="1876"/>
                    <a:pt x="164" y="1899"/>
                    <a:pt x="193" y="1921"/>
                  </a:cubicBezTo>
                  <a:cubicBezTo>
                    <a:pt x="191" y="1927"/>
                    <a:pt x="190" y="1934"/>
                    <a:pt x="191" y="1941"/>
                  </a:cubicBezTo>
                  <a:cubicBezTo>
                    <a:pt x="189" y="1959"/>
                    <a:pt x="197" y="1977"/>
                    <a:pt x="218" y="1984"/>
                  </a:cubicBezTo>
                  <a:cubicBezTo>
                    <a:pt x="223" y="1986"/>
                    <a:pt x="228" y="1988"/>
                    <a:pt x="233" y="1990"/>
                  </a:cubicBezTo>
                  <a:cubicBezTo>
                    <a:pt x="239" y="1996"/>
                    <a:pt x="245" y="2002"/>
                    <a:pt x="251" y="2009"/>
                  </a:cubicBezTo>
                  <a:cubicBezTo>
                    <a:pt x="251" y="2013"/>
                    <a:pt x="247" y="2017"/>
                    <a:pt x="241" y="2020"/>
                  </a:cubicBezTo>
                  <a:cubicBezTo>
                    <a:pt x="234" y="2032"/>
                    <a:pt x="215" y="2042"/>
                    <a:pt x="204" y="2053"/>
                  </a:cubicBezTo>
                  <a:cubicBezTo>
                    <a:pt x="179" y="2079"/>
                    <a:pt x="159" y="2109"/>
                    <a:pt x="142" y="2141"/>
                  </a:cubicBezTo>
                  <a:cubicBezTo>
                    <a:pt x="137" y="2150"/>
                    <a:pt x="136" y="2158"/>
                    <a:pt x="137" y="2166"/>
                  </a:cubicBezTo>
                  <a:cubicBezTo>
                    <a:pt x="98" y="2210"/>
                    <a:pt x="74" y="2255"/>
                    <a:pt x="63" y="2301"/>
                  </a:cubicBezTo>
                  <a:cubicBezTo>
                    <a:pt x="45" y="2304"/>
                    <a:pt x="31" y="2316"/>
                    <a:pt x="31" y="2339"/>
                  </a:cubicBezTo>
                  <a:lnTo>
                    <a:pt x="31" y="3072"/>
                  </a:lnTo>
                  <a:cubicBezTo>
                    <a:pt x="31" y="3231"/>
                    <a:pt x="0" y="3384"/>
                    <a:pt x="114" y="3509"/>
                  </a:cubicBezTo>
                  <a:cubicBezTo>
                    <a:pt x="168" y="3569"/>
                    <a:pt x="239" y="3616"/>
                    <a:pt x="317" y="3656"/>
                  </a:cubicBezTo>
                  <a:cubicBezTo>
                    <a:pt x="316" y="3666"/>
                    <a:pt x="317" y="3678"/>
                    <a:pt x="327" y="3686"/>
                  </a:cubicBezTo>
                  <a:cubicBezTo>
                    <a:pt x="332" y="3691"/>
                    <a:pt x="339" y="3695"/>
                    <a:pt x="346" y="3700"/>
                  </a:cubicBezTo>
                  <a:cubicBezTo>
                    <a:pt x="351" y="3703"/>
                    <a:pt x="355" y="3705"/>
                    <a:pt x="360" y="3708"/>
                  </a:cubicBezTo>
                  <a:cubicBezTo>
                    <a:pt x="365" y="3711"/>
                    <a:pt x="370" y="3715"/>
                    <a:pt x="374" y="3718"/>
                  </a:cubicBezTo>
                  <a:cubicBezTo>
                    <a:pt x="369" y="3720"/>
                    <a:pt x="364" y="3723"/>
                    <a:pt x="360" y="3725"/>
                  </a:cubicBezTo>
                  <a:cubicBezTo>
                    <a:pt x="336" y="3738"/>
                    <a:pt x="336" y="3762"/>
                    <a:pt x="347" y="3779"/>
                  </a:cubicBezTo>
                  <a:cubicBezTo>
                    <a:pt x="207" y="3856"/>
                    <a:pt x="90" y="3954"/>
                    <a:pt x="58" y="4062"/>
                  </a:cubicBezTo>
                  <a:cubicBezTo>
                    <a:pt x="43" y="4066"/>
                    <a:pt x="31" y="4077"/>
                    <a:pt x="31" y="4097"/>
                  </a:cubicBezTo>
                  <a:lnTo>
                    <a:pt x="31" y="4832"/>
                  </a:lnTo>
                  <a:cubicBezTo>
                    <a:pt x="31" y="4919"/>
                    <a:pt x="23" y="5003"/>
                    <a:pt x="33" y="5083"/>
                  </a:cubicBezTo>
                  <a:cubicBezTo>
                    <a:pt x="30" y="5087"/>
                    <a:pt x="27" y="5091"/>
                    <a:pt x="23" y="5095"/>
                  </a:cubicBezTo>
                  <a:cubicBezTo>
                    <a:pt x="0" y="5124"/>
                    <a:pt x="25" y="5160"/>
                    <a:pt x="52" y="5163"/>
                  </a:cubicBezTo>
                  <a:cubicBezTo>
                    <a:pt x="65" y="5200"/>
                    <a:pt x="84" y="5234"/>
                    <a:pt x="114" y="5267"/>
                  </a:cubicBezTo>
                  <a:cubicBezTo>
                    <a:pt x="215" y="5378"/>
                    <a:pt x="370" y="5449"/>
                    <a:pt x="530" y="5501"/>
                  </a:cubicBezTo>
                  <a:cubicBezTo>
                    <a:pt x="540" y="5517"/>
                    <a:pt x="563" y="5526"/>
                    <a:pt x="583" y="5518"/>
                  </a:cubicBezTo>
                  <a:cubicBezTo>
                    <a:pt x="671" y="5544"/>
                    <a:pt x="759" y="5564"/>
                    <a:pt x="839" y="5582"/>
                  </a:cubicBezTo>
                  <a:cubicBezTo>
                    <a:pt x="841" y="5582"/>
                    <a:pt x="842" y="5584"/>
                    <a:pt x="844" y="5584"/>
                  </a:cubicBezTo>
                  <a:cubicBezTo>
                    <a:pt x="863" y="5588"/>
                    <a:pt x="883" y="5592"/>
                    <a:pt x="901" y="5596"/>
                  </a:cubicBezTo>
                  <a:cubicBezTo>
                    <a:pt x="978" y="5613"/>
                    <a:pt x="1055" y="5628"/>
                    <a:pt x="1133" y="5642"/>
                  </a:cubicBezTo>
                  <a:cubicBezTo>
                    <a:pt x="1137" y="5670"/>
                    <a:pt x="1183" y="5688"/>
                    <a:pt x="1207" y="5656"/>
                  </a:cubicBezTo>
                  <a:cubicBezTo>
                    <a:pt x="1207" y="5656"/>
                    <a:pt x="1208" y="5655"/>
                    <a:pt x="1208" y="5655"/>
                  </a:cubicBezTo>
                  <a:cubicBezTo>
                    <a:pt x="1640" y="5726"/>
                    <a:pt x="2081" y="5749"/>
                    <a:pt x="2517" y="5749"/>
                  </a:cubicBezTo>
                  <a:cubicBezTo>
                    <a:pt x="3056" y="5749"/>
                    <a:pt x="3604" y="5714"/>
                    <a:pt x="4132" y="5596"/>
                  </a:cubicBezTo>
                  <a:cubicBezTo>
                    <a:pt x="4381" y="5541"/>
                    <a:pt x="4736" y="5467"/>
                    <a:pt x="4918" y="5267"/>
                  </a:cubicBezTo>
                  <a:cubicBezTo>
                    <a:pt x="5032" y="5142"/>
                    <a:pt x="5003" y="4990"/>
                    <a:pt x="5003" y="4832"/>
                  </a:cubicBezTo>
                  <a:lnTo>
                    <a:pt x="5003" y="4147"/>
                  </a:lnTo>
                  <a:cubicBezTo>
                    <a:pt x="5016" y="4143"/>
                    <a:pt x="5026" y="4131"/>
                    <a:pt x="5023" y="4112"/>
                  </a:cubicBezTo>
                  <a:cubicBezTo>
                    <a:pt x="5020" y="4080"/>
                    <a:pt x="5016" y="4049"/>
                    <a:pt x="4998" y="4023"/>
                  </a:cubicBezTo>
                  <a:cubicBezTo>
                    <a:pt x="4980" y="3996"/>
                    <a:pt x="4955" y="3978"/>
                    <a:pt x="4929" y="3959"/>
                  </a:cubicBezTo>
                  <a:cubicBezTo>
                    <a:pt x="4924" y="3955"/>
                    <a:pt x="4918" y="3952"/>
                    <a:pt x="4912" y="3952"/>
                  </a:cubicBezTo>
                  <a:cubicBezTo>
                    <a:pt x="4870" y="3902"/>
                    <a:pt x="4813" y="3857"/>
                    <a:pt x="4747" y="3816"/>
                  </a:cubicBezTo>
                  <a:cubicBezTo>
                    <a:pt x="4746" y="3815"/>
                    <a:pt x="4747" y="3814"/>
                    <a:pt x="4746" y="3813"/>
                  </a:cubicBezTo>
                  <a:cubicBezTo>
                    <a:pt x="4732" y="3799"/>
                    <a:pt x="4717" y="3784"/>
                    <a:pt x="4703" y="3769"/>
                  </a:cubicBezTo>
                  <a:cubicBezTo>
                    <a:pt x="4694" y="3760"/>
                    <a:pt x="4678" y="3749"/>
                    <a:pt x="4673" y="3738"/>
                  </a:cubicBezTo>
                  <a:cubicBezTo>
                    <a:pt x="4656" y="3703"/>
                    <a:pt x="4708" y="3687"/>
                    <a:pt x="4731" y="3676"/>
                  </a:cubicBezTo>
                  <a:cubicBezTo>
                    <a:pt x="4750" y="3668"/>
                    <a:pt x="4755" y="3652"/>
                    <a:pt x="4751" y="3637"/>
                  </a:cubicBezTo>
                  <a:cubicBezTo>
                    <a:pt x="4815" y="3601"/>
                    <a:pt x="4872" y="3560"/>
                    <a:pt x="4918" y="3509"/>
                  </a:cubicBezTo>
                  <a:cubicBezTo>
                    <a:pt x="5032" y="3384"/>
                    <a:pt x="5003" y="3231"/>
                    <a:pt x="5003" y="3072"/>
                  </a:cubicBezTo>
                  <a:lnTo>
                    <a:pt x="5003" y="2339"/>
                  </a:lnTo>
                  <a:cubicBezTo>
                    <a:pt x="5003" y="2316"/>
                    <a:pt x="4988" y="2304"/>
                    <a:pt x="4971" y="2301"/>
                  </a:cubicBezTo>
                  <a:cubicBezTo>
                    <a:pt x="4953" y="2227"/>
                    <a:pt x="4897" y="2156"/>
                    <a:pt x="4812" y="2092"/>
                  </a:cubicBezTo>
                  <a:cubicBezTo>
                    <a:pt x="4818" y="2076"/>
                    <a:pt x="4815" y="2058"/>
                    <a:pt x="4796" y="2045"/>
                  </a:cubicBezTo>
                  <a:cubicBezTo>
                    <a:pt x="4771" y="2028"/>
                    <a:pt x="4862" y="1960"/>
                    <a:pt x="4873" y="1950"/>
                  </a:cubicBezTo>
                  <a:cubicBezTo>
                    <a:pt x="4893" y="1932"/>
                    <a:pt x="4886" y="1909"/>
                    <a:pt x="4871" y="1895"/>
                  </a:cubicBezTo>
                  <a:cubicBezTo>
                    <a:pt x="4888" y="1880"/>
                    <a:pt x="4904" y="1866"/>
                    <a:pt x="4918" y="1850"/>
                  </a:cubicBezTo>
                  <a:cubicBezTo>
                    <a:pt x="5032" y="1725"/>
                    <a:pt x="5003" y="1571"/>
                    <a:pt x="5003" y="1413"/>
                  </a:cubicBezTo>
                  <a:lnTo>
                    <a:pt x="5003" y="679"/>
                  </a:lnTo>
                  <a:cubicBezTo>
                    <a:pt x="5003" y="672"/>
                    <a:pt x="5003" y="665"/>
                    <a:pt x="5000" y="660"/>
                  </a:cubicBezTo>
                  <a:cubicBezTo>
                    <a:pt x="4972" y="488"/>
                    <a:pt x="4796" y="396"/>
                    <a:pt x="4649" y="331"/>
                  </a:cubicBezTo>
                  <a:cubicBezTo>
                    <a:pt x="4291" y="171"/>
                    <a:pt x="3882" y="113"/>
                    <a:pt x="3495" y="70"/>
                  </a:cubicBezTo>
                  <a:cubicBezTo>
                    <a:pt x="3133" y="30"/>
                    <a:pt x="2745" y="1"/>
                    <a:pt x="2352" y="1"/>
                  </a:cubicBezTo>
                  <a:close/>
                  <a:moveTo>
                    <a:pt x="2517" y="97"/>
                  </a:moveTo>
                  <a:cubicBezTo>
                    <a:pt x="3020" y="97"/>
                    <a:pt x="3529" y="131"/>
                    <a:pt x="4023" y="231"/>
                  </a:cubicBezTo>
                  <a:cubicBezTo>
                    <a:pt x="4250" y="276"/>
                    <a:pt x="4894" y="375"/>
                    <a:pt x="4923" y="679"/>
                  </a:cubicBezTo>
                  <a:cubicBezTo>
                    <a:pt x="4894" y="984"/>
                    <a:pt x="4248" y="1083"/>
                    <a:pt x="4023" y="1128"/>
                  </a:cubicBezTo>
                  <a:cubicBezTo>
                    <a:pt x="3529" y="1228"/>
                    <a:pt x="3020" y="1260"/>
                    <a:pt x="2517" y="1260"/>
                  </a:cubicBezTo>
                  <a:cubicBezTo>
                    <a:pt x="1999" y="1260"/>
                    <a:pt x="1474" y="1226"/>
                    <a:pt x="966" y="1118"/>
                  </a:cubicBezTo>
                  <a:cubicBezTo>
                    <a:pt x="830" y="1090"/>
                    <a:pt x="465" y="1026"/>
                    <a:pt x="258" y="892"/>
                  </a:cubicBezTo>
                  <a:cubicBezTo>
                    <a:pt x="268" y="878"/>
                    <a:pt x="269" y="859"/>
                    <a:pt x="253" y="843"/>
                  </a:cubicBezTo>
                  <a:cubicBezTo>
                    <a:pt x="171" y="763"/>
                    <a:pt x="165" y="654"/>
                    <a:pt x="231" y="562"/>
                  </a:cubicBezTo>
                  <a:cubicBezTo>
                    <a:pt x="237" y="554"/>
                    <a:pt x="238" y="546"/>
                    <a:pt x="237" y="539"/>
                  </a:cubicBezTo>
                  <a:cubicBezTo>
                    <a:pt x="254" y="517"/>
                    <a:pt x="270" y="496"/>
                    <a:pt x="286" y="474"/>
                  </a:cubicBezTo>
                  <a:cubicBezTo>
                    <a:pt x="293" y="465"/>
                    <a:pt x="294" y="455"/>
                    <a:pt x="292" y="447"/>
                  </a:cubicBezTo>
                  <a:cubicBezTo>
                    <a:pt x="492" y="334"/>
                    <a:pt x="799" y="276"/>
                    <a:pt x="922" y="249"/>
                  </a:cubicBezTo>
                  <a:cubicBezTo>
                    <a:pt x="1443" y="133"/>
                    <a:pt x="1984" y="97"/>
                    <a:pt x="2517" y="97"/>
                  </a:cubicBezTo>
                  <a:close/>
                  <a:moveTo>
                    <a:pt x="110" y="844"/>
                  </a:moveTo>
                  <a:cubicBezTo>
                    <a:pt x="147" y="889"/>
                    <a:pt x="202" y="933"/>
                    <a:pt x="278" y="975"/>
                  </a:cubicBezTo>
                  <a:cubicBezTo>
                    <a:pt x="605" y="1159"/>
                    <a:pt x="1012" y="1220"/>
                    <a:pt x="1377" y="1269"/>
                  </a:cubicBezTo>
                  <a:cubicBezTo>
                    <a:pt x="1931" y="1343"/>
                    <a:pt x="2495" y="1357"/>
                    <a:pt x="3052" y="1325"/>
                  </a:cubicBezTo>
                  <a:cubicBezTo>
                    <a:pt x="3551" y="1297"/>
                    <a:pt x="4077" y="1245"/>
                    <a:pt x="4548" y="1068"/>
                  </a:cubicBezTo>
                  <a:cubicBezTo>
                    <a:pt x="4670" y="1022"/>
                    <a:pt x="4829" y="959"/>
                    <a:pt x="4923" y="854"/>
                  </a:cubicBezTo>
                  <a:lnTo>
                    <a:pt x="4923" y="1236"/>
                  </a:lnTo>
                  <a:cubicBezTo>
                    <a:pt x="4923" y="1392"/>
                    <a:pt x="4971" y="1629"/>
                    <a:pt x="4883" y="1768"/>
                  </a:cubicBezTo>
                  <a:cubicBezTo>
                    <a:pt x="4826" y="1857"/>
                    <a:pt x="4722" y="1921"/>
                    <a:pt x="4603" y="1971"/>
                  </a:cubicBezTo>
                  <a:cubicBezTo>
                    <a:pt x="4602" y="1970"/>
                    <a:pt x="4600" y="1970"/>
                    <a:pt x="4599" y="1969"/>
                  </a:cubicBezTo>
                  <a:cubicBezTo>
                    <a:pt x="4574" y="1958"/>
                    <a:pt x="4550" y="1974"/>
                    <a:pt x="4542" y="1994"/>
                  </a:cubicBezTo>
                  <a:cubicBezTo>
                    <a:pt x="4362" y="2058"/>
                    <a:pt x="4159" y="2091"/>
                    <a:pt x="4023" y="2119"/>
                  </a:cubicBezTo>
                  <a:cubicBezTo>
                    <a:pt x="3529" y="2219"/>
                    <a:pt x="3020" y="2252"/>
                    <a:pt x="2517" y="2252"/>
                  </a:cubicBezTo>
                  <a:cubicBezTo>
                    <a:pt x="2220" y="2252"/>
                    <a:pt x="1922" y="2239"/>
                    <a:pt x="1627" y="2209"/>
                  </a:cubicBezTo>
                  <a:cubicBezTo>
                    <a:pt x="1633" y="2205"/>
                    <a:pt x="1639" y="2201"/>
                    <a:pt x="1645" y="2197"/>
                  </a:cubicBezTo>
                  <a:cubicBezTo>
                    <a:pt x="1687" y="2168"/>
                    <a:pt x="1647" y="2100"/>
                    <a:pt x="1605" y="2128"/>
                  </a:cubicBezTo>
                  <a:cubicBezTo>
                    <a:pt x="1593" y="2136"/>
                    <a:pt x="1580" y="2144"/>
                    <a:pt x="1568" y="2152"/>
                  </a:cubicBezTo>
                  <a:cubicBezTo>
                    <a:pt x="1549" y="2164"/>
                    <a:pt x="1548" y="2185"/>
                    <a:pt x="1554" y="2202"/>
                  </a:cubicBezTo>
                  <a:cubicBezTo>
                    <a:pt x="1508" y="2197"/>
                    <a:pt x="1461" y="2192"/>
                    <a:pt x="1415" y="2186"/>
                  </a:cubicBezTo>
                  <a:cubicBezTo>
                    <a:pt x="1429" y="2177"/>
                    <a:pt x="1443" y="2169"/>
                    <a:pt x="1457" y="2160"/>
                  </a:cubicBezTo>
                  <a:cubicBezTo>
                    <a:pt x="1501" y="2134"/>
                    <a:pt x="1460" y="2065"/>
                    <a:pt x="1416" y="2092"/>
                  </a:cubicBezTo>
                  <a:cubicBezTo>
                    <a:pt x="1390" y="2108"/>
                    <a:pt x="1363" y="2123"/>
                    <a:pt x="1337" y="2139"/>
                  </a:cubicBezTo>
                  <a:cubicBezTo>
                    <a:pt x="1323" y="2147"/>
                    <a:pt x="1319" y="2159"/>
                    <a:pt x="1318" y="2171"/>
                  </a:cubicBezTo>
                  <a:cubicBezTo>
                    <a:pt x="1285" y="2166"/>
                    <a:pt x="1252" y="2161"/>
                    <a:pt x="1219" y="2155"/>
                  </a:cubicBezTo>
                  <a:lnTo>
                    <a:pt x="1282" y="2104"/>
                  </a:lnTo>
                  <a:cubicBezTo>
                    <a:pt x="1321" y="2071"/>
                    <a:pt x="1265" y="2014"/>
                    <a:pt x="1225" y="2046"/>
                  </a:cubicBezTo>
                  <a:cubicBezTo>
                    <a:pt x="1194" y="2073"/>
                    <a:pt x="1162" y="2101"/>
                    <a:pt x="1130" y="2127"/>
                  </a:cubicBezTo>
                  <a:cubicBezTo>
                    <a:pt x="1126" y="2131"/>
                    <a:pt x="1122" y="2134"/>
                    <a:pt x="1120" y="2138"/>
                  </a:cubicBezTo>
                  <a:cubicBezTo>
                    <a:pt x="1099" y="2134"/>
                    <a:pt x="1077" y="2131"/>
                    <a:pt x="1055" y="2127"/>
                  </a:cubicBezTo>
                  <a:cubicBezTo>
                    <a:pt x="1032" y="2123"/>
                    <a:pt x="1000" y="2116"/>
                    <a:pt x="974" y="2111"/>
                  </a:cubicBezTo>
                  <a:lnTo>
                    <a:pt x="1118" y="2009"/>
                  </a:lnTo>
                  <a:cubicBezTo>
                    <a:pt x="1159" y="1979"/>
                    <a:pt x="1119" y="1910"/>
                    <a:pt x="1077" y="1940"/>
                  </a:cubicBezTo>
                  <a:cubicBezTo>
                    <a:pt x="1016" y="1984"/>
                    <a:pt x="955" y="2027"/>
                    <a:pt x="894" y="2071"/>
                  </a:cubicBezTo>
                  <a:cubicBezTo>
                    <a:pt x="885" y="2077"/>
                    <a:pt x="880" y="2086"/>
                    <a:pt x="878" y="2094"/>
                  </a:cubicBezTo>
                  <a:cubicBezTo>
                    <a:pt x="835" y="2086"/>
                    <a:pt x="793" y="2078"/>
                    <a:pt x="747" y="2067"/>
                  </a:cubicBezTo>
                  <a:cubicBezTo>
                    <a:pt x="803" y="2027"/>
                    <a:pt x="857" y="1985"/>
                    <a:pt x="912" y="1945"/>
                  </a:cubicBezTo>
                  <a:cubicBezTo>
                    <a:pt x="954" y="1915"/>
                    <a:pt x="914" y="1845"/>
                    <a:pt x="872" y="1875"/>
                  </a:cubicBezTo>
                  <a:cubicBezTo>
                    <a:pt x="807" y="1923"/>
                    <a:pt x="742" y="1971"/>
                    <a:pt x="676" y="2018"/>
                  </a:cubicBezTo>
                  <a:cubicBezTo>
                    <a:pt x="667" y="2026"/>
                    <a:pt x="661" y="2035"/>
                    <a:pt x="659" y="2045"/>
                  </a:cubicBezTo>
                  <a:cubicBezTo>
                    <a:pt x="621" y="2035"/>
                    <a:pt x="583" y="2024"/>
                    <a:pt x="546" y="2012"/>
                  </a:cubicBezTo>
                  <a:cubicBezTo>
                    <a:pt x="611" y="1964"/>
                    <a:pt x="677" y="1916"/>
                    <a:pt x="742" y="1868"/>
                  </a:cubicBezTo>
                  <a:cubicBezTo>
                    <a:pt x="783" y="1838"/>
                    <a:pt x="743" y="1769"/>
                    <a:pt x="702" y="1799"/>
                  </a:cubicBezTo>
                  <a:cubicBezTo>
                    <a:pt x="631" y="1851"/>
                    <a:pt x="560" y="1904"/>
                    <a:pt x="489" y="1956"/>
                  </a:cubicBezTo>
                  <a:cubicBezTo>
                    <a:pt x="482" y="1961"/>
                    <a:pt x="478" y="1968"/>
                    <a:pt x="476" y="1976"/>
                  </a:cubicBezTo>
                  <a:cubicBezTo>
                    <a:pt x="465" y="1967"/>
                    <a:pt x="450" y="1962"/>
                    <a:pt x="434" y="1969"/>
                  </a:cubicBezTo>
                  <a:cubicBezTo>
                    <a:pt x="433" y="1970"/>
                    <a:pt x="433" y="1970"/>
                    <a:pt x="432" y="1971"/>
                  </a:cubicBezTo>
                  <a:cubicBezTo>
                    <a:pt x="411" y="1962"/>
                    <a:pt x="390" y="1952"/>
                    <a:pt x="371" y="1943"/>
                  </a:cubicBezTo>
                  <a:cubicBezTo>
                    <a:pt x="462" y="1868"/>
                    <a:pt x="554" y="1794"/>
                    <a:pt x="646" y="1720"/>
                  </a:cubicBezTo>
                  <a:cubicBezTo>
                    <a:pt x="686" y="1688"/>
                    <a:pt x="629" y="1632"/>
                    <a:pt x="590" y="1664"/>
                  </a:cubicBezTo>
                  <a:cubicBezTo>
                    <a:pt x="492" y="1743"/>
                    <a:pt x="394" y="1822"/>
                    <a:pt x="296" y="1901"/>
                  </a:cubicBezTo>
                  <a:cubicBezTo>
                    <a:pt x="262" y="1879"/>
                    <a:pt x="231" y="1856"/>
                    <a:pt x="204" y="1830"/>
                  </a:cubicBezTo>
                  <a:cubicBezTo>
                    <a:pt x="320" y="1747"/>
                    <a:pt x="437" y="1663"/>
                    <a:pt x="553" y="1579"/>
                  </a:cubicBezTo>
                  <a:cubicBezTo>
                    <a:pt x="594" y="1550"/>
                    <a:pt x="554" y="1481"/>
                    <a:pt x="513" y="1511"/>
                  </a:cubicBezTo>
                  <a:cubicBezTo>
                    <a:pt x="393" y="1597"/>
                    <a:pt x="273" y="1682"/>
                    <a:pt x="154" y="1768"/>
                  </a:cubicBezTo>
                  <a:cubicBezTo>
                    <a:pt x="142" y="1749"/>
                    <a:pt x="132" y="1728"/>
                    <a:pt x="125" y="1707"/>
                  </a:cubicBezTo>
                  <a:cubicBezTo>
                    <a:pt x="127" y="1705"/>
                    <a:pt x="129" y="1705"/>
                    <a:pt x="131" y="1703"/>
                  </a:cubicBezTo>
                  <a:cubicBezTo>
                    <a:pt x="234" y="1616"/>
                    <a:pt x="338" y="1529"/>
                    <a:pt x="442" y="1442"/>
                  </a:cubicBezTo>
                  <a:cubicBezTo>
                    <a:pt x="481" y="1409"/>
                    <a:pt x="424" y="1353"/>
                    <a:pt x="385" y="1386"/>
                  </a:cubicBezTo>
                  <a:cubicBezTo>
                    <a:pt x="292" y="1465"/>
                    <a:pt x="197" y="1542"/>
                    <a:pt x="104" y="1621"/>
                  </a:cubicBezTo>
                  <a:cubicBezTo>
                    <a:pt x="100" y="1593"/>
                    <a:pt x="99" y="1564"/>
                    <a:pt x="98" y="1535"/>
                  </a:cubicBezTo>
                  <a:cubicBezTo>
                    <a:pt x="101" y="1534"/>
                    <a:pt x="105" y="1534"/>
                    <a:pt x="108" y="1532"/>
                  </a:cubicBezTo>
                  <a:cubicBezTo>
                    <a:pt x="181" y="1471"/>
                    <a:pt x="254" y="1410"/>
                    <a:pt x="328" y="1349"/>
                  </a:cubicBezTo>
                  <a:cubicBezTo>
                    <a:pt x="368" y="1317"/>
                    <a:pt x="311" y="1261"/>
                    <a:pt x="272" y="1293"/>
                  </a:cubicBezTo>
                  <a:cubicBezTo>
                    <a:pt x="214" y="1340"/>
                    <a:pt x="158" y="1388"/>
                    <a:pt x="100" y="1435"/>
                  </a:cubicBezTo>
                  <a:cubicBezTo>
                    <a:pt x="102" y="1413"/>
                    <a:pt x="103" y="1390"/>
                    <a:pt x="104" y="1368"/>
                  </a:cubicBezTo>
                  <a:cubicBezTo>
                    <a:pt x="105" y="1367"/>
                    <a:pt x="107" y="1367"/>
                    <a:pt x="108" y="1367"/>
                  </a:cubicBezTo>
                  <a:cubicBezTo>
                    <a:pt x="156" y="1333"/>
                    <a:pt x="204" y="1300"/>
                    <a:pt x="252" y="1266"/>
                  </a:cubicBezTo>
                  <a:cubicBezTo>
                    <a:pt x="294" y="1237"/>
                    <a:pt x="254" y="1168"/>
                    <a:pt x="212" y="1198"/>
                  </a:cubicBezTo>
                  <a:cubicBezTo>
                    <a:pt x="178" y="1222"/>
                    <a:pt x="143" y="1245"/>
                    <a:pt x="109" y="1269"/>
                  </a:cubicBezTo>
                  <a:cubicBezTo>
                    <a:pt x="109" y="1258"/>
                    <a:pt x="110" y="1246"/>
                    <a:pt x="110" y="1236"/>
                  </a:cubicBezTo>
                  <a:lnTo>
                    <a:pt x="110" y="1209"/>
                  </a:lnTo>
                  <a:cubicBezTo>
                    <a:pt x="140" y="1187"/>
                    <a:pt x="169" y="1165"/>
                    <a:pt x="198" y="1143"/>
                  </a:cubicBezTo>
                  <a:cubicBezTo>
                    <a:pt x="239" y="1112"/>
                    <a:pt x="199" y="1043"/>
                    <a:pt x="158" y="1074"/>
                  </a:cubicBezTo>
                  <a:cubicBezTo>
                    <a:pt x="142" y="1086"/>
                    <a:pt x="126" y="1098"/>
                    <a:pt x="110" y="1110"/>
                  </a:cubicBezTo>
                  <a:lnTo>
                    <a:pt x="110" y="844"/>
                  </a:lnTo>
                  <a:close/>
                  <a:moveTo>
                    <a:pt x="383" y="2078"/>
                  </a:moveTo>
                  <a:cubicBezTo>
                    <a:pt x="388" y="2084"/>
                    <a:pt x="394" y="2089"/>
                    <a:pt x="404" y="2092"/>
                  </a:cubicBezTo>
                  <a:cubicBezTo>
                    <a:pt x="1806" y="2469"/>
                    <a:pt x="3272" y="2468"/>
                    <a:pt x="4674" y="2088"/>
                  </a:cubicBezTo>
                  <a:cubicBezTo>
                    <a:pt x="4809" y="2150"/>
                    <a:pt x="4957" y="2243"/>
                    <a:pt x="4902" y="2410"/>
                  </a:cubicBezTo>
                  <a:cubicBezTo>
                    <a:pt x="4880" y="2479"/>
                    <a:pt x="4772" y="2534"/>
                    <a:pt x="4715" y="2566"/>
                  </a:cubicBezTo>
                  <a:cubicBezTo>
                    <a:pt x="4557" y="2656"/>
                    <a:pt x="4371" y="2707"/>
                    <a:pt x="4196" y="2750"/>
                  </a:cubicBezTo>
                  <a:cubicBezTo>
                    <a:pt x="3650" y="2883"/>
                    <a:pt x="3077" y="2920"/>
                    <a:pt x="2517" y="2920"/>
                  </a:cubicBezTo>
                  <a:cubicBezTo>
                    <a:pt x="1956" y="2920"/>
                    <a:pt x="1384" y="2883"/>
                    <a:pt x="838" y="2750"/>
                  </a:cubicBezTo>
                  <a:cubicBezTo>
                    <a:pt x="662" y="2707"/>
                    <a:pt x="477" y="2656"/>
                    <a:pt x="318" y="2566"/>
                  </a:cubicBezTo>
                  <a:cubicBezTo>
                    <a:pt x="261" y="2534"/>
                    <a:pt x="154" y="2479"/>
                    <a:pt x="131" y="2410"/>
                  </a:cubicBezTo>
                  <a:cubicBezTo>
                    <a:pt x="101" y="2319"/>
                    <a:pt x="132" y="2251"/>
                    <a:pt x="187" y="2197"/>
                  </a:cubicBezTo>
                  <a:cubicBezTo>
                    <a:pt x="196" y="2195"/>
                    <a:pt x="204" y="2190"/>
                    <a:pt x="211" y="2181"/>
                  </a:cubicBezTo>
                  <a:cubicBezTo>
                    <a:pt x="214" y="2177"/>
                    <a:pt x="217" y="2173"/>
                    <a:pt x="220" y="2169"/>
                  </a:cubicBezTo>
                  <a:cubicBezTo>
                    <a:pt x="269" y="2131"/>
                    <a:pt x="328" y="2103"/>
                    <a:pt x="383" y="2078"/>
                  </a:cubicBezTo>
                  <a:close/>
                  <a:moveTo>
                    <a:pt x="110" y="2496"/>
                  </a:moveTo>
                  <a:cubicBezTo>
                    <a:pt x="154" y="2554"/>
                    <a:pt x="224" y="2610"/>
                    <a:pt x="328" y="2662"/>
                  </a:cubicBezTo>
                  <a:cubicBezTo>
                    <a:pt x="970" y="2982"/>
                    <a:pt x="1817" y="2999"/>
                    <a:pt x="2517" y="2999"/>
                  </a:cubicBezTo>
                  <a:cubicBezTo>
                    <a:pt x="3217" y="2999"/>
                    <a:pt x="4062" y="2982"/>
                    <a:pt x="4704" y="2662"/>
                  </a:cubicBezTo>
                  <a:cubicBezTo>
                    <a:pt x="4808" y="2610"/>
                    <a:pt x="4879" y="2554"/>
                    <a:pt x="4923" y="2496"/>
                  </a:cubicBezTo>
                  <a:lnTo>
                    <a:pt x="4923" y="2896"/>
                  </a:lnTo>
                  <a:cubicBezTo>
                    <a:pt x="4923" y="3053"/>
                    <a:pt x="4971" y="3288"/>
                    <a:pt x="4883" y="3427"/>
                  </a:cubicBezTo>
                  <a:cubicBezTo>
                    <a:pt x="4804" y="3550"/>
                    <a:pt x="4637" y="3627"/>
                    <a:pt x="4461" y="3680"/>
                  </a:cubicBezTo>
                  <a:cubicBezTo>
                    <a:pt x="4457" y="3679"/>
                    <a:pt x="4454" y="3677"/>
                    <a:pt x="4450" y="3675"/>
                  </a:cubicBezTo>
                  <a:cubicBezTo>
                    <a:pt x="4428" y="3668"/>
                    <a:pt x="4413" y="3679"/>
                    <a:pt x="4406" y="3696"/>
                  </a:cubicBezTo>
                  <a:cubicBezTo>
                    <a:pt x="4266" y="3734"/>
                    <a:pt x="4125" y="3757"/>
                    <a:pt x="4023" y="3778"/>
                  </a:cubicBezTo>
                  <a:cubicBezTo>
                    <a:pt x="3529" y="3878"/>
                    <a:pt x="3020" y="3912"/>
                    <a:pt x="2517" y="3911"/>
                  </a:cubicBezTo>
                  <a:cubicBezTo>
                    <a:pt x="2310" y="3911"/>
                    <a:pt x="2103" y="3904"/>
                    <a:pt x="1897" y="3890"/>
                  </a:cubicBezTo>
                  <a:lnTo>
                    <a:pt x="1914" y="3862"/>
                  </a:lnTo>
                  <a:cubicBezTo>
                    <a:pt x="1940" y="3818"/>
                    <a:pt x="1872" y="3778"/>
                    <a:pt x="1845" y="3822"/>
                  </a:cubicBezTo>
                  <a:lnTo>
                    <a:pt x="1821" y="3862"/>
                  </a:lnTo>
                  <a:cubicBezTo>
                    <a:pt x="1816" y="3871"/>
                    <a:pt x="1815" y="3878"/>
                    <a:pt x="1816" y="3886"/>
                  </a:cubicBezTo>
                  <a:cubicBezTo>
                    <a:pt x="1801" y="3884"/>
                    <a:pt x="1785" y="3883"/>
                    <a:pt x="1770" y="3882"/>
                  </a:cubicBezTo>
                  <a:cubicBezTo>
                    <a:pt x="1778" y="3867"/>
                    <a:pt x="1786" y="3853"/>
                    <a:pt x="1794" y="3838"/>
                  </a:cubicBezTo>
                  <a:cubicBezTo>
                    <a:pt x="1819" y="3793"/>
                    <a:pt x="1751" y="3753"/>
                    <a:pt x="1726" y="3798"/>
                  </a:cubicBezTo>
                  <a:cubicBezTo>
                    <a:pt x="1714" y="3819"/>
                    <a:pt x="1702" y="3841"/>
                    <a:pt x="1690" y="3862"/>
                  </a:cubicBezTo>
                  <a:cubicBezTo>
                    <a:pt x="1688" y="3867"/>
                    <a:pt x="1686" y="3870"/>
                    <a:pt x="1685" y="3875"/>
                  </a:cubicBezTo>
                  <a:cubicBezTo>
                    <a:pt x="1673" y="3873"/>
                    <a:pt x="1662" y="3873"/>
                    <a:pt x="1650" y="3872"/>
                  </a:cubicBezTo>
                  <a:cubicBezTo>
                    <a:pt x="1654" y="3864"/>
                    <a:pt x="1659" y="3855"/>
                    <a:pt x="1663" y="3846"/>
                  </a:cubicBezTo>
                  <a:cubicBezTo>
                    <a:pt x="1687" y="3801"/>
                    <a:pt x="1617" y="3761"/>
                    <a:pt x="1594" y="3806"/>
                  </a:cubicBezTo>
                  <a:cubicBezTo>
                    <a:pt x="1584" y="3825"/>
                    <a:pt x="1574" y="3844"/>
                    <a:pt x="1564" y="3862"/>
                  </a:cubicBezTo>
                  <a:cubicBezTo>
                    <a:pt x="1536" y="3859"/>
                    <a:pt x="1509" y="3856"/>
                    <a:pt x="1481" y="3853"/>
                  </a:cubicBezTo>
                  <a:cubicBezTo>
                    <a:pt x="1490" y="3840"/>
                    <a:pt x="1498" y="3826"/>
                    <a:pt x="1507" y="3813"/>
                  </a:cubicBezTo>
                  <a:cubicBezTo>
                    <a:pt x="1535" y="3771"/>
                    <a:pt x="1466" y="3730"/>
                    <a:pt x="1438" y="3773"/>
                  </a:cubicBezTo>
                  <a:cubicBezTo>
                    <a:pt x="1423" y="3796"/>
                    <a:pt x="1408" y="3819"/>
                    <a:pt x="1393" y="3842"/>
                  </a:cubicBezTo>
                  <a:cubicBezTo>
                    <a:pt x="1371" y="3839"/>
                    <a:pt x="1350" y="3835"/>
                    <a:pt x="1328" y="3832"/>
                  </a:cubicBezTo>
                  <a:cubicBezTo>
                    <a:pt x="1337" y="3819"/>
                    <a:pt x="1347" y="3806"/>
                    <a:pt x="1356" y="3794"/>
                  </a:cubicBezTo>
                  <a:cubicBezTo>
                    <a:pt x="1387" y="3753"/>
                    <a:pt x="1317" y="3714"/>
                    <a:pt x="1287" y="3755"/>
                  </a:cubicBezTo>
                  <a:cubicBezTo>
                    <a:pt x="1271" y="3776"/>
                    <a:pt x="1255" y="3797"/>
                    <a:pt x="1239" y="3818"/>
                  </a:cubicBezTo>
                  <a:cubicBezTo>
                    <a:pt x="1213" y="3814"/>
                    <a:pt x="1188" y="3809"/>
                    <a:pt x="1162" y="3805"/>
                  </a:cubicBezTo>
                  <a:cubicBezTo>
                    <a:pt x="1177" y="3789"/>
                    <a:pt x="1191" y="3774"/>
                    <a:pt x="1206" y="3758"/>
                  </a:cubicBezTo>
                  <a:cubicBezTo>
                    <a:pt x="1241" y="3721"/>
                    <a:pt x="1185" y="3665"/>
                    <a:pt x="1150" y="3702"/>
                  </a:cubicBezTo>
                  <a:cubicBezTo>
                    <a:pt x="1126" y="3727"/>
                    <a:pt x="1101" y="3753"/>
                    <a:pt x="1077" y="3778"/>
                  </a:cubicBezTo>
                  <a:cubicBezTo>
                    <a:pt x="1074" y="3781"/>
                    <a:pt x="1072" y="3785"/>
                    <a:pt x="1070" y="3789"/>
                  </a:cubicBezTo>
                  <a:cubicBezTo>
                    <a:pt x="1065" y="3788"/>
                    <a:pt x="1060" y="3787"/>
                    <a:pt x="1055" y="3787"/>
                  </a:cubicBezTo>
                  <a:cubicBezTo>
                    <a:pt x="1032" y="3782"/>
                    <a:pt x="1001" y="3777"/>
                    <a:pt x="975" y="3772"/>
                  </a:cubicBezTo>
                  <a:lnTo>
                    <a:pt x="1044" y="3692"/>
                  </a:lnTo>
                  <a:cubicBezTo>
                    <a:pt x="1078" y="3654"/>
                    <a:pt x="1021" y="3597"/>
                    <a:pt x="987" y="3636"/>
                  </a:cubicBezTo>
                  <a:lnTo>
                    <a:pt x="886" y="3753"/>
                  </a:lnTo>
                  <a:cubicBezTo>
                    <a:pt x="885" y="3754"/>
                    <a:pt x="885" y="3754"/>
                    <a:pt x="884" y="3755"/>
                  </a:cubicBezTo>
                  <a:cubicBezTo>
                    <a:pt x="861" y="3750"/>
                    <a:pt x="840" y="3746"/>
                    <a:pt x="816" y="3741"/>
                  </a:cubicBezTo>
                  <a:cubicBezTo>
                    <a:pt x="849" y="3703"/>
                    <a:pt x="882" y="3666"/>
                    <a:pt x="915" y="3628"/>
                  </a:cubicBezTo>
                  <a:cubicBezTo>
                    <a:pt x="948" y="3589"/>
                    <a:pt x="892" y="3532"/>
                    <a:pt x="859" y="3571"/>
                  </a:cubicBezTo>
                  <a:lnTo>
                    <a:pt x="731" y="3718"/>
                  </a:lnTo>
                  <a:cubicBezTo>
                    <a:pt x="730" y="3719"/>
                    <a:pt x="730" y="3721"/>
                    <a:pt x="729" y="3723"/>
                  </a:cubicBezTo>
                  <a:cubicBezTo>
                    <a:pt x="695" y="3715"/>
                    <a:pt x="661" y="3705"/>
                    <a:pt x="628" y="3696"/>
                  </a:cubicBezTo>
                  <a:cubicBezTo>
                    <a:pt x="624" y="3689"/>
                    <a:pt x="621" y="3682"/>
                    <a:pt x="614" y="3678"/>
                  </a:cubicBezTo>
                  <a:lnTo>
                    <a:pt x="757" y="3502"/>
                  </a:lnTo>
                  <a:cubicBezTo>
                    <a:pt x="789" y="3462"/>
                    <a:pt x="733" y="3405"/>
                    <a:pt x="701" y="3445"/>
                  </a:cubicBezTo>
                  <a:cubicBezTo>
                    <a:pt x="642" y="3518"/>
                    <a:pt x="582" y="3591"/>
                    <a:pt x="522" y="3664"/>
                  </a:cubicBezTo>
                  <a:cubicBezTo>
                    <a:pt x="501" y="3657"/>
                    <a:pt x="481" y="3649"/>
                    <a:pt x="460" y="3641"/>
                  </a:cubicBezTo>
                  <a:cubicBezTo>
                    <a:pt x="527" y="3556"/>
                    <a:pt x="595" y="3471"/>
                    <a:pt x="662" y="3385"/>
                  </a:cubicBezTo>
                  <a:cubicBezTo>
                    <a:pt x="693" y="3346"/>
                    <a:pt x="636" y="3288"/>
                    <a:pt x="604" y="3328"/>
                  </a:cubicBezTo>
                  <a:cubicBezTo>
                    <a:pt x="533" y="3419"/>
                    <a:pt x="462" y="3511"/>
                    <a:pt x="390" y="3602"/>
                  </a:cubicBezTo>
                  <a:cubicBezTo>
                    <a:pt x="388" y="3605"/>
                    <a:pt x="388" y="3607"/>
                    <a:pt x="387" y="3610"/>
                  </a:cubicBezTo>
                  <a:cubicBezTo>
                    <a:pt x="365" y="3600"/>
                    <a:pt x="345" y="3590"/>
                    <a:pt x="325" y="3579"/>
                  </a:cubicBezTo>
                  <a:cubicBezTo>
                    <a:pt x="417" y="3467"/>
                    <a:pt x="508" y="3355"/>
                    <a:pt x="599" y="3244"/>
                  </a:cubicBezTo>
                  <a:cubicBezTo>
                    <a:pt x="632" y="3204"/>
                    <a:pt x="576" y="3148"/>
                    <a:pt x="543" y="3187"/>
                  </a:cubicBezTo>
                  <a:cubicBezTo>
                    <a:pt x="450" y="3301"/>
                    <a:pt x="357" y="3416"/>
                    <a:pt x="263" y="3530"/>
                  </a:cubicBezTo>
                  <a:cubicBezTo>
                    <a:pt x="262" y="3532"/>
                    <a:pt x="261" y="3534"/>
                    <a:pt x="259" y="3536"/>
                  </a:cubicBezTo>
                  <a:cubicBezTo>
                    <a:pt x="235" y="3517"/>
                    <a:pt x="212" y="3496"/>
                    <a:pt x="192" y="3475"/>
                  </a:cubicBezTo>
                  <a:cubicBezTo>
                    <a:pt x="290" y="3365"/>
                    <a:pt x="387" y="3255"/>
                    <a:pt x="484" y="3145"/>
                  </a:cubicBezTo>
                  <a:cubicBezTo>
                    <a:pt x="518" y="3106"/>
                    <a:pt x="462" y="3050"/>
                    <a:pt x="428" y="3088"/>
                  </a:cubicBezTo>
                  <a:cubicBezTo>
                    <a:pt x="333" y="3196"/>
                    <a:pt x="238" y="3303"/>
                    <a:pt x="143" y="3410"/>
                  </a:cubicBezTo>
                  <a:cubicBezTo>
                    <a:pt x="136" y="3395"/>
                    <a:pt x="129" y="3380"/>
                    <a:pt x="124" y="3363"/>
                  </a:cubicBezTo>
                  <a:cubicBezTo>
                    <a:pt x="131" y="3361"/>
                    <a:pt x="139" y="3358"/>
                    <a:pt x="145" y="3350"/>
                  </a:cubicBezTo>
                  <a:cubicBezTo>
                    <a:pt x="226" y="3243"/>
                    <a:pt x="316" y="3143"/>
                    <a:pt x="414" y="3050"/>
                  </a:cubicBezTo>
                  <a:cubicBezTo>
                    <a:pt x="451" y="3015"/>
                    <a:pt x="394" y="2959"/>
                    <a:pt x="357" y="2994"/>
                  </a:cubicBezTo>
                  <a:cubicBezTo>
                    <a:pt x="266" y="3081"/>
                    <a:pt x="182" y="3175"/>
                    <a:pt x="104" y="3274"/>
                  </a:cubicBezTo>
                  <a:cubicBezTo>
                    <a:pt x="102" y="3257"/>
                    <a:pt x="100" y="3239"/>
                    <a:pt x="99" y="3222"/>
                  </a:cubicBezTo>
                  <a:cubicBezTo>
                    <a:pt x="101" y="3221"/>
                    <a:pt x="102" y="3220"/>
                    <a:pt x="103" y="3219"/>
                  </a:cubicBezTo>
                  <a:lnTo>
                    <a:pt x="332" y="2981"/>
                  </a:lnTo>
                  <a:cubicBezTo>
                    <a:pt x="367" y="2944"/>
                    <a:pt x="311" y="2887"/>
                    <a:pt x="275" y="2924"/>
                  </a:cubicBezTo>
                  <a:lnTo>
                    <a:pt x="99" y="3107"/>
                  </a:lnTo>
                  <a:cubicBezTo>
                    <a:pt x="100" y="3090"/>
                    <a:pt x="102" y="3072"/>
                    <a:pt x="103" y="3055"/>
                  </a:cubicBezTo>
                  <a:cubicBezTo>
                    <a:pt x="108" y="3053"/>
                    <a:pt x="113" y="3051"/>
                    <a:pt x="118" y="3045"/>
                  </a:cubicBezTo>
                  <a:cubicBezTo>
                    <a:pt x="174" y="2981"/>
                    <a:pt x="230" y="2916"/>
                    <a:pt x="286" y="2851"/>
                  </a:cubicBezTo>
                  <a:cubicBezTo>
                    <a:pt x="320" y="2812"/>
                    <a:pt x="263" y="2756"/>
                    <a:pt x="229" y="2795"/>
                  </a:cubicBezTo>
                  <a:cubicBezTo>
                    <a:pt x="189" y="2841"/>
                    <a:pt x="149" y="2888"/>
                    <a:pt x="109" y="2934"/>
                  </a:cubicBezTo>
                  <a:cubicBezTo>
                    <a:pt x="109" y="2921"/>
                    <a:pt x="110" y="2908"/>
                    <a:pt x="110" y="2896"/>
                  </a:cubicBezTo>
                  <a:lnTo>
                    <a:pt x="110" y="2871"/>
                  </a:lnTo>
                  <a:cubicBezTo>
                    <a:pt x="111" y="2870"/>
                    <a:pt x="112" y="2869"/>
                    <a:pt x="113" y="2868"/>
                  </a:cubicBezTo>
                  <a:cubicBezTo>
                    <a:pt x="134" y="2843"/>
                    <a:pt x="155" y="2818"/>
                    <a:pt x="176" y="2792"/>
                  </a:cubicBezTo>
                  <a:cubicBezTo>
                    <a:pt x="209" y="2753"/>
                    <a:pt x="153" y="2697"/>
                    <a:pt x="120" y="2736"/>
                  </a:cubicBezTo>
                  <a:cubicBezTo>
                    <a:pt x="117" y="2740"/>
                    <a:pt x="114" y="2744"/>
                    <a:pt x="110" y="2748"/>
                  </a:cubicBezTo>
                  <a:lnTo>
                    <a:pt x="110" y="2496"/>
                  </a:lnTo>
                  <a:close/>
                  <a:moveTo>
                    <a:pt x="4479" y="3771"/>
                  </a:moveTo>
                  <a:cubicBezTo>
                    <a:pt x="4545" y="3795"/>
                    <a:pt x="4616" y="3825"/>
                    <a:pt x="4682" y="3862"/>
                  </a:cubicBezTo>
                  <a:cubicBezTo>
                    <a:pt x="4685" y="3865"/>
                    <a:pt x="4687" y="3867"/>
                    <a:pt x="4690" y="3870"/>
                  </a:cubicBezTo>
                  <a:cubicBezTo>
                    <a:pt x="4697" y="3877"/>
                    <a:pt x="4705" y="3880"/>
                    <a:pt x="4713" y="3881"/>
                  </a:cubicBezTo>
                  <a:cubicBezTo>
                    <a:pt x="4888" y="3987"/>
                    <a:pt x="4998" y="4133"/>
                    <a:pt x="4762" y="4298"/>
                  </a:cubicBezTo>
                  <a:cubicBezTo>
                    <a:pt x="4601" y="4410"/>
                    <a:pt x="4384" y="4462"/>
                    <a:pt x="4196" y="4508"/>
                  </a:cubicBezTo>
                  <a:cubicBezTo>
                    <a:pt x="3649" y="4641"/>
                    <a:pt x="3077" y="4679"/>
                    <a:pt x="2517" y="4679"/>
                  </a:cubicBezTo>
                  <a:cubicBezTo>
                    <a:pt x="1956" y="4679"/>
                    <a:pt x="1384" y="4641"/>
                    <a:pt x="838" y="4508"/>
                  </a:cubicBezTo>
                  <a:cubicBezTo>
                    <a:pt x="650" y="4462"/>
                    <a:pt x="433" y="4410"/>
                    <a:pt x="272" y="4298"/>
                  </a:cubicBezTo>
                  <a:cubicBezTo>
                    <a:pt x="140" y="4205"/>
                    <a:pt x="116" y="4119"/>
                    <a:pt x="152" y="4042"/>
                  </a:cubicBezTo>
                  <a:cubicBezTo>
                    <a:pt x="158" y="4042"/>
                    <a:pt x="164" y="4040"/>
                    <a:pt x="171" y="4035"/>
                  </a:cubicBezTo>
                  <a:lnTo>
                    <a:pt x="261" y="3971"/>
                  </a:lnTo>
                  <a:cubicBezTo>
                    <a:pt x="266" y="3967"/>
                    <a:pt x="271" y="3963"/>
                    <a:pt x="274" y="3958"/>
                  </a:cubicBezTo>
                  <a:cubicBezTo>
                    <a:pt x="347" y="3905"/>
                    <a:pt x="427" y="3868"/>
                    <a:pt x="513" y="3844"/>
                  </a:cubicBezTo>
                  <a:cubicBezTo>
                    <a:pt x="1818" y="3986"/>
                    <a:pt x="3219" y="4254"/>
                    <a:pt x="4479" y="3771"/>
                  </a:cubicBezTo>
                  <a:close/>
                  <a:moveTo>
                    <a:pt x="110" y="4265"/>
                  </a:moveTo>
                  <a:cubicBezTo>
                    <a:pt x="147" y="4308"/>
                    <a:pt x="202" y="4351"/>
                    <a:pt x="278" y="4394"/>
                  </a:cubicBezTo>
                  <a:cubicBezTo>
                    <a:pt x="912" y="4750"/>
                    <a:pt x="1814" y="4759"/>
                    <a:pt x="2517" y="4759"/>
                  </a:cubicBezTo>
                  <a:cubicBezTo>
                    <a:pt x="3220" y="4758"/>
                    <a:pt x="4122" y="4750"/>
                    <a:pt x="4756" y="4394"/>
                  </a:cubicBezTo>
                  <a:cubicBezTo>
                    <a:pt x="4832" y="4351"/>
                    <a:pt x="4886" y="4308"/>
                    <a:pt x="4923" y="4265"/>
                  </a:cubicBezTo>
                  <a:lnTo>
                    <a:pt x="4923" y="4655"/>
                  </a:lnTo>
                  <a:cubicBezTo>
                    <a:pt x="4923" y="4811"/>
                    <a:pt x="4971" y="5047"/>
                    <a:pt x="4883" y="5185"/>
                  </a:cubicBezTo>
                  <a:cubicBezTo>
                    <a:pt x="4734" y="5419"/>
                    <a:pt x="4268" y="5488"/>
                    <a:pt x="4023" y="5538"/>
                  </a:cubicBezTo>
                  <a:cubicBezTo>
                    <a:pt x="3529" y="5637"/>
                    <a:pt x="3020" y="5670"/>
                    <a:pt x="2517" y="5670"/>
                  </a:cubicBezTo>
                  <a:cubicBezTo>
                    <a:pt x="2251" y="5669"/>
                    <a:pt x="1983" y="5660"/>
                    <a:pt x="1717" y="5637"/>
                  </a:cubicBezTo>
                  <a:cubicBezTo>
                    <a:pt x="1726" y="5619"/>
                    <a:pt x="1734" y="5602"/>
                    <a:pt x="1743" y="5585"/>
                  </a:cubicBezTo>
                  <a:cubicBezTo>
                    <a:pt x="1766" y="5539"/>
                    <a:pt x="1697" y="5499"/>
                    <a:pt x="1674" y="5545"/>
                  </a:cubicBezTo>
                  <a:lnTo>
                    <a:pt x="1631" y="5628"/>
                  </a:lnTo>
                  <a:cubicBezTo>
                    <a:pt x="1610" y="5626"/>
                    <a:pt x="1589" y="5624"/>
                    <a:pt x="1568" y="5622"/>
                  </a:cubicBezTo>
                  <a:cubicBezTo>
                    <a:pt x="1576" y="5615"/>
                    <a:pt x="1584" y="5608"/>
                    <a:pt x="1592" y="5601"/>
                  </a:cubicBezTo>
                  <a:cubicBezTo>
                    <a:pt x="1632" y="5569"/>
                    <a:pt x="1575" y="5513"/>
                    <a:pt x="1536" y="5545"/>
                  </a:cubicBezTo>
                  <a:cubicBezTo>
                    <a:pt x="1510" y="5566"/>
                    <a:pt x="1484" y="5588"/>
                    <a:pt x="1458" y="5610"/>
                  </a:cubicBezTo>
                  <a:cubicBezTo>
                    <a:pt x="1445" y="5608"/>
                    <a:pt x="1433" y="5606"/>
                    <a:pt x="1420" y="5605"/>
                  </a:cubicBezTo>
                  <a:cubicBezTo>
                    <a:pt x="1425" y="5599"/>
                    <a:pt x="1430" y="5593"/>
                    <a:pt x="1435" y="5586"/>
                  </a:cubicBezTo>
                  <a:cubicBezTo>
                    <a:pt x="1466" y="5546"/>
                    <a:pt x="1410" y="5490"/>
                    <a:pt x="1378" y="5530"/>
                  </a:cubicBezTo>
                  <a:cubicBezTo>
                    <a:pt x="1362" y="5551"/>
                    <a:pt x="1347" y="5572"/>
                    <a:pt x="1331" y="5593"/>
                  </a:cubicBezTo>
                  <a:cubicBezTo>
                    <a:pt x="1308" y="5589"/>
                    <a:pt x="1286" y="5585"/>
                    <a:pt x="1263" y="5582"/>
                  </a:cubicBezTo>
                  <a:cubicBezTo>
                    <a:pt x="1277" y="5564"/>
                    <a:pt x="1290" y="5547"/>
                    <a:pt x="1304" y="5529"/>
                  </a:cubicBezTo>
                  <a:cubicBezTo>
                    <a:pt x="1335" y="5488"/>
                    <a:pt x="1265" y="5448"/>
                    <a:pt x="1234" y="5489"/>
                  </a:cubicBezTo>
                  <a:cubicBezTo>
                    <a:pt x="1214" y="5515"/>
                    <a:pt x="1195" y="5541"/>
                    <a:pt x="1175" y="5567"/>
                  </a:cubicBezTo>
                  <a:cubicBezTo>
                    <a:pt x="1153" y="5563"/>
                    <a:pt x="1130" y="5560"/>
                    <a:pt x="1108" y="5556"/>
                  </a:cubicBezTo>
                  <a:cubicBezTo>
                    <a:pt x="1120" y="5539"/>
                    <a:pt x="1133" y="5522"/>
                    <a:pt x="1145" y="5506"/>
                  </a:cubicBezTo>
                  <a:cubicBezTo>
                    <a:pt x="1175" y="5464"/>
                    <a:pt x="1105" y="5424"/>
                    <a:pt x="1075" y="5465"/>
                  </a:cubicBezTo>
                  <a:lnTo>
                    <a:pt x="1021" y="5540"/>
                  </a:lnTo>
                  <a:cubicBezTo>
                    <a:pt x="991" y="5534"/>
                    <a:pt x="957" y="5527"/>
                    <a:pt x="923" y="5520"/>
                  </a:cubicBezTo>
                  <a:cubicBezTo>
                    <a:pt x="949" y="5486"/>
                    <a:pt x="976" y="5453"/>
                    <a:pt x="1002" y="5419"/>
                  </a:cubicBezTo>
                  <a:cubicBezTo>
                    <a:pt x="1033" y="5378"/>
                    <a:pt x="964" y="5338"/>
                    <a:pt x="933" y="5379"/>
                  </a:cubicBezTo>
                  <a:cubicBezTo>
                    <a:pt x="901" y="5421"/>
                    <a:pt x="870" y="5462"/>
                    <a:pt x="838" y="5505"/>
                  </a:cubicBezTo>
                  <a:cubicBezTo>
                    <a:pt x="818" y="5501"/>
                    <a:pt x="798" y="5495"/>
                    <a:pt x="778" y="5491"/>
                  </a:cubicBezTo>
                  <a:cubicBezTo>
                    <a:pt x="810" y="5450"/>
                    <a:pt x="842" y="5410"/>
                    <a:pt x="873" y="5369"/>
                  </a:cubicBezTo>
                  <a:cubicBezTo>
                    <a:pt x="904" y="5329"/>
                    <a:pt x="847" y="5272"/>
                    <a:pt x="816" y="5313"/>
                  </a:cubicBezTo>
                  <a:cubicBezTo>
                    <a:pt x="776" y="5363"/>
                    <a:pt x="738" y="5413"/>
                    <a:pt x="698" y="5464"/>
                  </a:cubicBezTo>
                  <a:cubicBezTo>
                    <a:pt x="696" y="5467"/>
                    <a:pt x="695" y="5470"/>
                    <a:pt x="694" y="5473"/>
                  </a:cubicBezTo>
                  <a:cubicBezTo>
                    <a:pt x="675" y="5468"/>
                    <a:pt x="657" y="5463"/>
                    <a:pt x="639" y="5458"/>
                  </a:cubicBezTo>
                  <a:cubicBezTo>
                    <a:pt x="677" y="5408"/>
                    <a:pt x="716" y="5357"/>
                    <a:pt x="755" y="5306"/>
                  </a:cubicBezTo>
                  <a:cubicBezTo>
                    <a:pt x="786" y="5266"/>
                    <a:pt x="716" y="5226"/>
                    <a:pt x="685" y="5266"/>
                  </a:cubicBezTo>
                  <a:cubicBezTo>
                    <a:pt x="642" y="5322"/>
                    <a:pt x="599" y="5378"/>
                    <a:pt x="555" y="5434"/>
                  </a:cubicBezTo>
                  <a:cubicBezTo>
                    <a:pt x="539" y="5429"/>
                    <a:pt x="523" y="5423"/>
                    <a:pt x="508" y="5418"/>
                  </a:cubicBezTo>
                  <a:lnTo>
                    <a:pt x="670" y="5222"/>
                  </a:lnTo>
                  <a:cubicBezTo>
                    <a:pt x="703" y="5183"/>
                    <a:pt x="647" y="5126"/>
                    <a:pt x="614" y="5166"/>
                  </a:cubicBezTo>
                  <a:lnTo>
                    <a:pt x="448" y="5366"/>
                  </a:lnTo>
                  <a:cubicBezTo>
                    <a:pt x="441" y="5375"/>
                    <a:pt x="439" y="5384"/>
                    <a:pt x="439" y="5393"/>
                  </a:cubicBezTo>
                  <a:cubicBezTo>
                    <a:pt x="419" y="5385"/>
                    <a:pt x="399" y="5375"/>
                    <a:pt x="379" y="5365"/>
                  </a:cubicBezTo>
                  <a:cubicBezTo>
                    <a:pt x="437" y="5294"/>
                    <a:pt x="494" y="5223"/>
                    <a:pt x="552" y="5151"/>
                  </a:cubicBezTo>
                  <a:cubicBezTo>
                    <a:pt x="583" y="5111"/>
                    <a:pt x="528" y="5055"/>
                    <a:pt x="495" y="5095"/>
                  </a:cubicBezTo>
                  <a:cubicBezTo>
                    <a:pt x="434" y="5172"/>
                    <a:pt x="372" y="5248"/>
                    <a:pt x="311" y="5325"/>
                  </a:cubicBezTo>
                  <a:cubicBezTo>
                    <a:pt x="310" y="5326"/>
                    <a:pt x="310" y="5326"/>
                    <a:pt x="310" y="5327"/>
                  </a:cubicBezTo>
                  <a:cubicBezTo>
                    <a:pt x="301" y="5322"/>
                    <a:pt x="293" y="5318"/>
                    <a:pt x="285" y="5313"/>
                  </a:cubicBezTo>
                  <a:cubicBezTo>
                    <a:pt x="354" y="5225"/>
                    <a:pt x="422" y="5137"/>
                    <a:pt x="491" y="5050"/>
                  </a:cubicBezTo>
                  <a:cubicBezTo>
                    <a:pt x="522" y="5010"/>
                    <a:pt x="466" y="4953"/>
                    <a:pt x="434" y="4993"/>
                  </a:cubicBezTo>
                  <a:cubicBezTo>
                    <a:pt x="364" y="5083"/>
                    <a:pt x="294" y="5173"/>
                    <a:pt x="224" y="5262"/>
                  </a:cubicBezTo>
                  <a:cubicBezTo>
                    <a:pt x="224" y="5263"/>
                    <a:pt x="223" y="5263"/>
                    <a:pt x="223" y="5264"/>
                  </a:cubicBezTo>
                  <a:cubicBezTo>
                    <a:pt x="211" y="5254"/>
                    <a:pt x="201" y="5243"/>
                    <a:pt x="191" y="5232"/>
                  </a:cubicBezTo>
                  <a:cubicBezTo>
                    <a:pt x="268" y="5128"/>
                    <a:pt x="346" y="5025"/>
                    <a:pt x="423" y="4921"/>
                  </a:cubicBezTo>
                  <a:cubicBezTo>
                    <a:pt x="454" y="4880"/>
                    <a:pt x="385" y="4840"/>
                    <a:pt x="355" y="4881"/>
                  </a:cubicBezTo>
                  <a:cubicBezTo>
                    <a:pt x="284" y="4976"/>
                    <a:pt x="213" y="5071"/>
                    <a:pt x="142" y="5166"/>
                  </a:cubicBezTo>
                  <a:cubicBezTo>
                    <a:pt x="132" y="5147"/>
                    <a:pt x="125" y="5126"/>
                    <a:pt x="119" y="5105"/>
                  </a:cubicBezTo>
                  <a:cubicBezTo>
                    <a:pt x="201" y="5003"/>
                    <a:pt x="283" y="4900"/>
                    <a:pt x="366" y="4798"/>
                  </a:cubicBezTo>
                  <a:cubicBezTo>
                    <a:pt x="398" y="4758"/>
                    <a:pt x="342" y="4702"/>
                    <a:pt x="310" y="4742"/>
                  </a:cubicBezTo>
                  <a:cubicBezTo>
                    <a:pt x="240" y="4827"/>
                    <a:pt x="170" y="4914"/>
                    <a:pt x="100" y="5000"/>
                  </a:cubicBezTo>
                  <a:cubicBezTo>
                    <a:pt x="99" y="4978"/>
                    <a:pt x="98" y="4957"/>
                    <a:pt x="98" y="4935"/>
                  </a:cubicBezTo>
                  <a:cubicBezTo>
                    <a:pt x="99" y="4934"/>
                    <a:pt x="101" y="4934"/>
                    <a:pt x="102" y="4932"/>
                  </a:cubicBezTo>
                  <a:cubicBezTo>
                    <a:pt x="176" y="4852"/>
                    <a:pt x="250" y="4772"/>
                    <a:pt x="324" y="4691"/>
                  </a:cubicBezTo>
                  <a:cubicBezTo>
                    <a:pt x="359" y="4654"/>
                    <a:pt x="303" y="4597"/>
                    <a:pt x="268" y="4635"/>
                  </a:cubicBezTo>
                  <a:cubicBezTo>
                    <a:pt x="213" y="4695"/>
                    <a:pt x="158" y="4754"/>
                    <a:pt x="103" y="4814"/>
                  </a:cubicBezTo>
                  <a:cubicBezTo>
                    <a:pt x="104" y="4797"/>
                    <a:pt x="104" y="4781"/>
                    <a:pt x="105" y="4765"/>
                  </a:cubicBezTo>
                  <a:lnTo>
                    <a:pt x="252" y="4596"/>
                  </a:lnTo>
                  <a:cubicBezTo>
                    <a:pt x="286" y="4557"/>
                    <a:pt x="229" y="4501"/>
                    <a:pt x="196" y="4540"/>
                  </a:cubicBezTo>
                  <a:cubicBezTo>
                    <a:pt x="167" y="4573"/>
                    <a:pt x="139" y="4606"/>
                    <a:pt x="110" y="4639"/>
                  </a:cubicBezTo>
                  <a:lnTo>
                    <a:pt x="110" y="4587"/>
                  </a:lnTo>
                  <a:cubicBezTo>
                    <a:pt x="139" y="4553"/>
                    <a:pt x="167" y="4518"/>
                    <a:pt x="196" y="4483"/>
                  </a:cubicBezTo>
                  <a:cubicBezTo>
                    <a:pt x="228" y="4444"/>
                    <a:pt x="171" y="4388"/>
                    <a:pt x="138" y="4427"/>
                  </a:cubicBezTo>
                  <a:cubicBezTo>
                    <a:pt x="129" y="4439"/>
                    <a:pt x="120" y="4450"/>
                    <a:pt x="110" y="4461"/>
                  </a:cubicBezTo>
                  <a:lnTo>
                    <a:pt x="110" y="4265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96" name="직사각형 695"/>
            <p:cNvSpPr/>
            <p:nvPr/>
          </p:nvSpPr>
          <p:spPr bwMode="auto">
            <a:xfrm>
              <a:off x="3238138" y="3429508"/>
              <a:ext cx="864096" cy="485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Object Storage</a:t>
              </a:r>
              <a:endParaRPr lang="en-US" altLang="ko-KR" sz="500" b="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697" name="그룹 696"/>
          <p:cNvGrpSpPr/>
          <p:nvPr/>
        </p:nvGrpSpPr>
        <p:grpSpPr>
          <a:xfrm>
            <a:off x="13218304" y="5578246"/>
            <a:ext cx="811273" cy="1265742"/>
            <a:chOff x="12459578" y="5638867"/>
            <a:chExt cx="811273" cy="1265742"/>
          </a:xfrm>
        </p:grpSpPr>
        <p:grpSp>
          <p:nvGrpSpPr>
            <p:cNvPr id="698" name="그룹 697"/>
            <p:cNvGrpSpPr/>
            <p:nvPr/>
          </p:nvGrpSpPr>
          <p:grpSpPr>
            <a:xfrm>
              <a:off x="12459578" y="5638867"/>
              <a:ext cx="811273" cy="1265742"/>
              <a:chOff x="7906121" y="3207659"/>
              <a:chExt cx="811273" cy="1407072"/>
            </a:xfrm>
          </p:grpSpPr>
          <p:grpSp>
            <p:nvGrpSpPr>
              <p:cNvPr id="700" name="그룹 699"/>
              <p:cNvGrpSpPr/>
              <p:nvPr/>
            </p:nvGrpSpPr>
            <p:grpSpPr>
              <a:xfrm>
                <a:off x="7906121" y="3207659"/>
                <a:ext cx="811273" cy="1407072"/>
                <a:chOff x="3226949" y="2656290"/>
                <a:chExt cx="811273" cy="1407072"/>
              </a:xfrm>
            </p:grpSpPr>
            <p:sp>
              <p:nvSpPr>
                <p:cNvPr id="727" name="Rectangle 97">
                  <a:extLst>
                    <a:ext uri="{FF2B5EF4-FFF2-40B4-BE49-F238E27FC236}">
                      <a16:creationId xmlns:a16="http://schemas.microsoft.com/office/drawing/2014/main" id="{EE5817FE-677D-7C75-3BB4-8D8C6880B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3590" y="2736657"/>
                  <a:ext cx="734632" cy="132670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 type="none" w="sm" len="med"/>
                </a:ln>
              </p:spPr>
              <p:txBody>
                <a:bodyPr wrap="none" lIns="36000" tIns="36000" rIns="36000" bIns="36000" rtlCol="0" anchor="t"/>
                <a:lstStyle/>
                <a:p>
                  <a:pPr algn="ctr"/>
                  <a:endParaRPr lang="ko-KR" altLang="en-US" sz="800" b="1" kern="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730" name="Rectangle 97">
                  <a:extLst>
                    <a:ext uri="{FF2B5EF4-FFF2-40B4-BE49-F238E27FC236}">
                      <a16:creationId xmlns:a16="http://schemas.microsoft.com/office/drawing/2014/main" id="{EE5817FE-677D-7C75-3BB4-8D8C6880B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5270" y="2696474"/>
                  <a:ext cx="734632" cy="132670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 type="none" w="sm" len="med"/>
                </a:ln>
              </p:spPr>
              <p:txBody>
                <a:bodyPr wrap="none" lIns="36000" tIns="36000" rIns="36000" bIns="36000" rtlCol="0" anchor="t"/>
                <a:lstStyle/>
                <a:p>
                  <a:pPr algn="ctr"/>
                  <a:endParaRPr lang="ko-KR" altLang="en-US" sz="800" b="1" kern="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733" name="Rectangle 97">
                  <a:extLst>
                    <a:ext uri="{FF2B5EF4-FFF2-40B4-BE49-F238E27FC236}">
                      <a16:creationId xmlns:a16="http://schemas.microsoft.com/office/drawing/2014/main" id="{EE5817FE-677D-7C75-3BB4-8D8C6880B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6949" y="2656290"/>
                  <a:ext cx="734632" cy="132670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 type="none" w="sm" len="med"/>
                </a:ln>
              </p:spPr>
              <p:txBody>
                <a:bodyPr wrap="none" lIns="36000" tIns="36000" rIns="36000" bIns="36000" rtlCol="0" anchor="t"/>
                <a:lstStyle/>
                <a:p>
                  <a:pPr algn="ctr"/>
                  <a:r>
                    <a:rPr lang="en-US" altLang="ko-KR" sz="700" b="1" kern="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VM-LOG-1,2,3</a:t>
                  </a:r>
                  <a:endParaRPr lang="ko-KR" altLang="en-US" sz="700" b="1" kern="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grpSp>
            <p:nvGrpSpPr>
              <p:cNvPr id="701" name="그룹 700"/>
              <p:cNvGrpSpPr/>
              <p:nvPr/>
            </p:nvGrpSpPr>
            <p:grpSpPr>
              <a:xfrm>
                <a:off x="7915621" y="3388587"/>
                <a:ext cx="713248" cy="572267"/>
                <a:chOff x="7915621" y="3273105"/>
                <a:chExt cx="713248" cy="572267"/>
              </a:xfrm>
            </p:grpSpPr>
            <p:sp>
              <p:nvSpPr>
                <p:cNvPr id="719" name="Rectangle 97">
                  <a:extLst>
                    <a:ext uri="{FF2B5EF4-FFF2-40B4-BE49-F238E27FC236}">
                      <a16:creationId xmlns:a16="http://schemas.microsoft.com/office/drawing/2014/main" id="{EE5817FE-677D-7C75-3BB4-8D8C6880B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2316" y="3282212"/>
                  <a:ext cx="639859" cy="389236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prstDash val="lgDash"/>
                  <a:round/>
                  <a:headEnd/>
                  <a:tailEnd type="none" w="sm" len="med"/>
                </a:ln>
              </p:spPr>
              <p:txBody>
                <a:bodyPr wrap="none" lIns="36000" tIns="36000" rIns="36000" bIns="36000" rtlCol="0" anchor="t"/>
                <a:lstStyle/>
                <a:p>
                  <a:pPr algn="ctr"/>
                  <a:endParaRPr lang="ko-KR" altLang="en-US" sz="800" b="1" kern="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720" name="TextBox 719"/>
                <p:cNvSpPr txBox="1"/>
                <p:nvPr/>
              </p:nvSpPr>
              <p:spPr>
                <a:xfrm>
                  <a:off x="7952314" y="3273105"/>
                  <a:ext cx="639862" cy="16635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en-US" altLang="ko-KR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PORT: 9200, 9300</a:t>
                  </a:r>
                  <a:endPara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721" name="TextBox 720"/>
                <p:cNvSpPr txBox="1"/>
                <p:nvPr/>
              </p:nvSpPr>
              <p:spPr>
                <a:xfrm>
                  <a:off x="7915621" y="3680335"/>
                  <a:ext cx="713248" cy="165037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ko-KR" altLang="en-US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마스터 </a:t>
                  </a:r>
                  <a:r>
                    <a:rPr lang="en-US" altLang="ko-KR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+ </a:t>
                  </a:r>
                  <a:r>
                    <a:rPr lang="ko-KR" altLang="en-US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데이터 노드</a:t>
                  </a:r>
                  <a:endPara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pic>
              <p:nvPicPr>
                <p:cNvPr id="726" name="그림 725"/>
                <p:cNvPicPr>
                  <a:picLocks/>
                </p:cNvPicPr>
                <p:nvPr/>
              </p:nvPicPr>
              <p:blipFill>
                <a:blip r:embed="rId10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11413" y="3515678"/>
                  <a:ext cx="526598" cy="106579"/>
                </a:xfrm>
                <a:prstGeom prst="rect">
                  <a:avLst/>
                </a:prstGeom>
              </p:spPr>
            </p:pic>
          </p:grpSp>
          <p:grpSp>
            <p:nvGrpSpPr>
              <p:cNvPr id="710" name="그룹 709"/>
              <p:cNvGrpSpPr/>
              <p:nvPr/>
            </p:nvGrpSpPr>
            <p:grpSpPr>
              <a:xfrm>
                <a:off x="7915621" y="3962098"/>
                <a:ext cx="713248" cy="572266"/>
                <a:chOff x="7915621" y="3880765"/>
                <a:chExt cx="713248" cy="572266"/>
              </a:xfrm>
            </p:grpSpPr>
            <p:sp>
              <p:nvSpPr>
                <p:cNvPr id="711" name="Rectangle 97">
                  <a:extLst>
                    <a:ext uri="{FF2B5EF4-FFF2-40B4-BE49-F238E27FC236}">
                      <a16:creationId xmlns:a16="http://schemas.microsoft.com/office/drawing/2014/main" id="{EE5817FE-677D-7C75-3BB4-8D8C6880B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2316" y="3889872"/>
                  <a:ext cx="639859" cy="389236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prstDash val="lgDash"/>
                  <a:round/>
                  <a:headEnd/>
                  <a:tailEnd type="none" w="sm" len="med"/>
                </a:ln>
              </p:spPr>
              <p:txBody>
                <a:bodyPr wrap="none" lIns="36000" tIns="36000" rIns="36000" bIns="36000" rtlCol="0" anchor="t"/>
                <a:lstStyle/>
                <a:p>
                  <a:pPr algn="ctr"/>
                  <a:endParaRPr lang="ko-KR" altLang="en-US" sz="800" b="1" kern="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712" name="TextBox 711"/>
                <p:cNvSpPr txBox="1"/>
                <p:nvPr/>
              </p:nvSpPr>
              <p:spPr>
                <a:xfrm>
                  <a:off x="7952314" y="3880765"/>
                  <a:ext cx="639862" cy="166356"/>
                </a:xfrm>
                <a:prstGeom prst="rect">
                  <a:avLst/>
                </a:prstGeom>
                <a:noFill/>
              </p:spPr>
              <p:txBody>
                <a:bodyPr wrap="square" lIns="0" tIns="36000" rIns="0" bIns="36000" rtlCol="0">
                  <a:spAutoFit/>
                </a:bodyPr>
                <a:lstStyle/>
                <a:p>
                  <a:pPr algn="ctr"/>
                  <a:r>
                    <a:rPr lang="en-US" altLang="ko-KR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PORT: 9880, 24224</a:t>
                  </a:r>
                  <a:endPara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718" name="TextBox 717"/>
                <p:cNvSpPr txBox="1"/>
                <p:nvPr/>
              </p:nvSpPr>
              <p:spPr>
                <a:xfrm>
                  <a:off x="7915621" y="4287996"/>
                  <a:ext cx="713248" cy="165035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ko-KR" altLang="en-US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로그 </a:t>
                  </a:r>
                  <a:r>
                    <a:rPr lang="ko-KR" altLang="en-US" sz="500" dirty="0" err="1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수집기</a:t>
                  </a:r>
                  <a:endPara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</p:grpSp>
        <p:pic>
          <p:nvPicPr>
            <p:cNvPr id="699" name="그림 698"/>
            <p:cNvPicPr>
              <a:picLocks noChangeAspect="1"/>
            </p:cNvPicPr>
            <p:nvPr/>
          </p:nvPicPr>
          <p:blipFill>
            <a:blip r:embed="rId19">
              <a:clrChange>
                <a:clrFrom>
                  <a:srgbClr val="DFE9E6"/>
                </a:clrFrom>
                <a:clrTo>
                  <a:srgbClr val="DFE9E6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679625" y="6420776"/>
              <a:ext cx="292156" cy="236012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11466597" y="4513133"/>
            <a:ext cx="1287174" cy="477395"/>
            <a:chOff x="11446863" y="4470461"/>
            <a:chExt cx="1287174" cy="477395"/>
          </a:xfrm>
        </p:grpSpPr>
        <p:grpSp>
          <p:nvGrpSpPr>
            <p:cNvPr id="75" name="그룹 74"/>
            <p:cNvGrpSpPr/>
            <p:nvPr/>
          </p:nvGrpSpPr>
          <p:grpSpPr>
            <a:xfrm>
              <a:off x="11446863" y="4470461"/>
              <a:ext cx="584280" cy="477395"/>
              <a:chOff x="11402730" y="4499593"/>
              <a:chExt cx="584280" cy="477395"/>
            </a:xfrm>
          </p:grpSpPr>
          <p:grpSp>
            <p:nvGrpSpPr>
              <p:cNvPr id="1276" name="그룹 1275"/>
              <p:cNvGrpSpPr/>
              <p:nvPr/>
            </p:nvGrpSpPr>
            <p:grpSpPr>
              <a:xfrm>
                <a:off x="11402730" y="4499593"/>
                <a:ext cx="584280" cy="477395"/>
                <a:chOff x="3302125" y="2880359"/>
                <a:chExt cx="584280" cy="530700"/>
              </a:xfrm>
            </p:grpSpPr>
            <p:sp>
              <p:nvSpPr>
                <p:cNvPr id="1277" name="TextBox 1276"/>
                <p:cNvSpPr txBox="1"/>
                <p:nvPr/>
              </p:nvSpPr>
              <p:spPr>
                <a:xfrm>
                  <a:off x="3302125" y="3246023"/>
                  <a:ext cx="584280" cy="16503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ko-KR" altLang="en-US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로그 시각화</a:t>
                  </a:r>
                  <a:endPara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278" name="TextBox 1277"/>
                <p:cNvSpPr txBox="1"/>
                <p:nvPr/>
              </p:nvSpPr>
              <p:spPr>
                <a:xfrm>
                  <a:off x="3345935" y="2882333"/>
                  <a:ext cx="496661" cy="16503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en-US" altLang="ko-KR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PORT: 5601</a:t>
                  </a:r>
                  <a:endPara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279" name="Rectangle 97">
                  <a:extLst>
                    <a:ext uri="{FF2B5EF4-FFF2-40B4-BE49-F238E27FC236}">
                      <a16:creationId xmlns:a16="http://schemas.microsoft.com/office/drawing/2014/main" id="{EE5817FE-677D-7C75-3BB4-8D8C6880B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4037" y="2880359"/>
                  <a:ext cx="500457" cy="365025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prstDash val="lgDash"/>
                  <a:round/>
                  <a:headEnd/>
                  <a:tailEnd type="none" w="sm" len="med"/>
                </a:ln>
              </p:spPr>
              <p:txBody>
                <a:bodyPr wrap="none" lIns="36000" tIns="36000" rIns="36000" bIns="36000" rtlCol="0" anchor="t"/>
                <a:lstStyle/>
                <a:p>
                  <a:pPr algn="ctr"/>
                  <a:endParaRPr lang="ko-KR" altLang="en-US" sz="800" b="1" kern="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pic>
            <p:nvPicPr>
              <p:cNvPr id="1283" name="그림 1282"/>
              <p:cNvPicPr>
                <a:picLocks/>
              </p:cNvPicPr>
              <p:nvPr/>
            </p:nvPicPr>
            <p:blipFill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81375" y="4637967"/>
                <a:ext cx="426737" cy="156467"/>
              </a:xfrm>
              <a:prstGeom prst="rect">
                <a:avLst/>
              </a:prstGeom>
            </p:spPr>
          </p:pic>
        </p:grpSp>
        <p:grpSp>
          <p:nvGrpSpPr>
            <p:cNvPr id="85" name="그룹 84"/>
            <p:cNvGrpSpPr/>
            <p:nvPr/>
          </p:nvGrpSpPr>
          <p:grpSpPr>
            <a:xfrm>
              <a:off x="12149757" y="4470461"/>
              <a:ext cx="584280" cy="477395"/>
              <a:chOff x="12149757" y="4499593"/>
              <a:chExt cx="584280" cy="477395"/>
            </a:xfrm>
          </p:grpSpPr>
          <p:grpSp>
            <p:nvGrpSpPr>
              <p:cNvPr id="1285" name="그룹 1284"/>
              <p:cNvGrpSpPr/>
              <p:nvPr/>
            </p:nvGrpSpPr>
            <p:grpSpPr>
              <a:xfrm>
                <a:off x="12149757" y="4499593"/>
                <a:ext cx="584280" cy="477395"/>
                <a:chOff x="3302125" y="2880359"/>
                <a:chExt cx="584280" cy="530700"/>
              </a:xfrm>
            </p:grpSpPr>
            <p:sp>
              <p:nvSpPr>
                <p:cNvPr id="1287" name="TextBox 1286"/>
                <p:cNvSpPr txBox="1"/>
                <p:nvPr/>
              </p:nvSpPr>
              <p:spPr>
                <a:xfrm>
                  <a:off x="3302125" y="3246023"/>
                  <a:ext cx="584280" cy="16503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/>
                  <a:r>
                    <a:rPr lang="ko-KR" altLang="en-US" sz="500" dirty="0" smtClean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소스 형상 관리</a:t>
                  </a:r>
                  <a:endParaRPr lang="ko-KR" altLang="en-US" sz="50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sp>
              <p:nvSpPr>
                <p:cNvPr id="1289" name="Rectangle 97">
                  <a:extLst>
                    <a:ext uri="{FF2B5EF4-FFF2-40B4-BE49-F238E27FC236}">
                      <a16:creationId xmlns:a16="http://schemas.microsoft.com/office/drawing/2014/main" id="{EE5817FE-677D-7C75-3BB4-8D8C6880B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4037" y="2880359"/>
                  <a:ext cx="500457" cy="365025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65000"/>
                    </a:schemeClr>
                  </a:solidFill>
                  <a:prstDash val="lgDash"/>
                  <a:round/>
                  <a:headEnd/>
                  <a:tailEnd type="none" w="sm" len="med"/>
                </a:ln>
              </p:spPr>
              <p:txBody>
                <a:bodyPr wrap="none" lIns="36000" tIns="36000" rIns="36000" bIns="36000" rtlCol="0" anchor="t"/>
                <a:lstStyle/>
                <a:p>
                  <a:pPr algn="ctr"/>
                  <a:endParaRPr lang="ko-KR" altLang="en-US" sz="800" b="1" kern="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</p:grpSp>
          <p:pic>
            <p:nvPicPr>
              <p:cNvPr id="84" name="그림 83"/>
              <p:cNvPicPr>
                <a:picLocks noChangeAspect="1"/>
              </p:cNvPicPr>
              <p:nvPr/>
            </p:nvPicPr>
            <p:blipFill>
              <a:blip r:embed="rId20">
                <a:clrChange>
                  <a:clrFrom>
                    <a:srgbClr val="DFE9E6"/>
                  </a:clrFrom>
                  <a:clrTo>
                    <a:srgbClr val="DFE9E6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2226168" y="4579304"/>
                <a:ext cx="430362" cy="168938"/>
              </a:xfrm>
              <a:prstGeom prst="rect">
                <a:avLst/>
              </a:prstGeom>
            </p:spPr>
          </p:pic>
        </p:grpSp>
      </p:grpSp>
      <p:grpSp>
        <p:nvGrpSpPr>
          <p:cNvPr id="13" name="그룹 12"/>
          <p:cNvGrpSpPr/>
          <p:nvPr/>
        </p:nvGrpSpPr>
        <p:grpSpPr>
          <a:xfrm>
            <a:off x="10988986" y="3784521"/>
            <a:ext cx="435335" cy="965910"/>
            <a:chOff x="10988986" y="3784521"/>
            <a:chExt cx="435335" cy="965910"/>
          </a:xfrm>
        </p:grpSpPr>
        <p:sp>
          <p:nvSpPr>
            <p:cNvPr id="771" name="오른쪽 화살표 770"/>
            <p:cNvSpPr/>
            <p:nvPr/>
          </p:nvSpPr>
          <p:spPr bwMode="auto">
            <a:xfrm rot="2700000" flipH="1">
              <a:off x="10931621" y="4020208"/>
              <a:ext cx="724916" cy="253542"/>
            </a:xfrm>
            <a:prstGeom prst="rightArrow">
              <a:avLst>
                <a:gd name="adj1" fmla="val 64993"/>
                <a:gd name="adj2" fmla="val 50000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  <a:tileRect/>
            </a:gradFill>
            <a:ln w="3175">
              <a:noFill/>
              <a:round/>
              <a:headEnd/>
              <a:tailEnd type="none" w="sm" len="med"/>
            </a:ln>
          </p:spPr>
          <p:txBody>
            <a:bodyPr wrap="none" rtlCol="0" anchor="ctr"/>
            <a:lstStyle/>
            <a:p>
              <a:pPr algn="ctr"/>
              <a:endParaRPr lang="ko-KR" altLang="en-US" sz="1000" b="0" spc="-90" smtClean="0">
                <a:solidFill>
                  <a:srgbClr val="000000"/>
                </a:solidFill>
                <a:latin typeface="나눔스퀘어_ac" panose="020B0603020101020101" pitchFamily="50" charset="-127"/>
                <a:ea typeface="나눔스퀘어_ac" panose="020B0603020101020101" pitchFamily="50" charset="-127"/>
              </a:endParaRPr>
            </a:p>
          </p:txBody>
        </p:sp>
        <p:sp>
          <p:nvSpPr>
            <p:cNvPr id="775" name="TextBox 774"/>
            <p:cNvSpPr txBox="1"/>
            <p:nvPr/>
          </p:nvSpPr>
          <p:spPr>
            <a:xfrm>
              <a:off x="11210857" y="4087014"/>
              <a:ext cx="213464" cy="16503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ko-KR" altLang="en-US" sz="6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배포</a:t>
              </a:r>
              <a:endParaRPr lang="ko-KR" altLang="en-US" sz="6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76" name="오른쪽 화살표 775"/>
            <p:cNvSpPr/>
            <p:nvPr/>
          </p:nvSpPr>
          <p:spPr bwMode="auto">
            <a:xfrm rot="2700000" flipV="1">
              <a:off x="10872637" y="4261202"/>
              <a:ext cx="724916" cy="253542"/>
            </a:xfrm>
            <a:prstGeom prst="rightArrow">
              <a:avLst>
                <a:gd name="adj1" fmla="val 64993"/>
                <a:gd name="adj2" fmla="val 50000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2000">
                  <a:srgbClr val="D8CFC9"/>
                </a:gs>
                <a:gs pos="100000">
                  <a:srgbClr val="DCC4B4"/>
                </a:gs>
              </a:gsLst>
              <a:lin ang="10800000" scaled="0"/>
              <a:tileRect/>
            </a:gradFill>
            <a:ln w="3175">
              <a:noFill/>
              <a:round/>
              <a:headEnd/>
              <a:tailEnd type="none" w="sm" len="med"/>
            </a:ln>
          </p:spPr>
          <p:txBody>
            <a:bodyPr wrap="none" rtlCol="0" anchor="ctr"/>
            <a:lstStyle/>
            <a:p>
              <a:pPr algn="ctr"/>
              <a:endParaRPr lang="ko-KR" altLang="en-US" sz="1000" b="0" spc="-90" smtClean="0">
                <a:solidFill>
                  <a:srgbClr val="000000"/>
                </a:solidFill>
                <a:latin typeface="나눔스퀘어_ac" panose="020B0603020101020101" pitchFamily="50" charset="-127"/>
                <a:ea typeface="나눔스퀘어_ac" panose="020B0603020101020101" pitchFamily="50" charset="-127"/>
              </a:endParaRPr>
            </a:p>
          </p:txBody>
        </p:sp>
        <p:sp>
          <p:nvSpPr>
            <p:cNvPr id="777" name="TextBox 776"/>
            <p:cNvSpPr txBox="1"/>
            <p:nvPr/>
          </p:nvSpPr>
          <p:spPr>
            <a:xfrm>
              <a:off x="10988986" y="4241190"/>
              <a:ext cx="389710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ko-KR" altLang="en-US" sz="6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로그 수집</a:t>
              </a:r>
              <a:r>
                <a:rPr lang="en-US" altLang="ko-KR" sz="6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6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모니터링</a:t>
              </a:r>
              <a:endParaRPr lang="ko-KR" altLang="en-US" sz="6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778" name="그룹 777"/>
          <p:cNvGrpSpPr/>
          <p:nvPr/>
        </p:nvGrpSpPr>
        <p:grpSpPr>
          <a:xfrm rot="16200000">
            <a:off x="11033124" y="6593664"/>
            <a:ext cx="381086" cy="943050"/>
            <a:chOff x="11039764" y="3784521"/>
            <a:chExt cx="381086" cy="943050"/>
          </a:xfrm>
        </p:grpSpPr>
        <p:sp>
          <p:nvSpPr>
            <p:cNvPr id="779" name="오른쪽 화살표 778"/>
            <p:cNvSpPr/>
            <p:nvPr/>
          </p:nvSpPr>
          <p:spPr bwMode="auto">
            <a:xfrm rot="2700000" flipH="1">
              <a:off x="10931621" y="4020208"/>
              <a:ext cx="724916" cy="253542"/>
            </a:xfrm>
            <a:prstGeom prst="rightArrow">
              <a:avLst>
                <a:gd name="adj1" fmla="val 64993"/>
                <a:gd name="adj2" fmla="val 50000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  <a:tileRect/>
            </a:gradFill>
            <a:ln w="3175">
              <a:noFill/>
              <a:round/>
              <a:headEnd/>
              <a:tailEnd type="none" w="sm" len="med"/>
            </a:ln>
          </p:spPr>
          <p:txBody>
            <a:bodyPr wrap="none" rtlCol="0" anchor="ctr"/>
            <a:lstStyle/>
            <a:p>
              <a:pPr algn="ctr"/>
              <a:endParaRPr lang="ko-KR" altLang="en-US" sz="1000" b="0" spc="-90" smtClean="0">
                <a:solidFill>
                  <a:srgbClr val="000000"/>
                </a:solidFill>
                <a:latin typeface="나눔스퀘어_ac" panose="020B0603020101020101" pitchFamily="50" charset="-127"/>
                <a:ea typeface="나눔스퀘어_ac" panose="020B0603020101020101" pitchFamily="50" charset="-127"/>
              </a:endParaRPr>
            </a:p>
          </p:txBody>
        </p:sp>
        <p:sp>
          <p:nvSpPr>
            <p:cNvPr id="780" name="TextBox 779"/>
            <p:cNvSpPr txBox="1"/>
            <p:nvPr/>
          </p:nvSpPr>
          <p:spPr>
            <a:xfrm rot="5400000">
              <a:off x="11202567" y="4078727"/>
              <a:ext cx="213464" cy="16503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ko-KR" altLang="en-US" sz="6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배포</a:t>
              </a:r>
              <a:endParaRPr lang="ko-KR" altLang="en-US" sz="6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81" name="오른쪽 화살표 780"/>
            <p:cNvSpPr/>
            <p:nvPr/>
          </p:nvSpPr>
          <p:spPr bwMode="auto">
            <a:xfrm rot="2700000" flipV="1">
              <a:off x="10872638" y="4238342"/>
              <a:ext cx="724916" cy="253542"/>
            </a:xfrm>
            <a:prstGeom prst="rightArrow">
              <a:avLst>
                <a:gd name="adj1" fmla="val 64993"/>
                <a:gd name="adj2" fmla="val 50000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2000">
                  <a:srgbClr val="D8CFC9"/>
                </a:gs>
                <a:gs pos="100000">
                  <a:srgbClr val="DCC4B4"/>
                </a:gs>
              </a:gsLst>
              <a:lin ang="10800000" scaled="0"/>
              <a:tileRect/>
            </a:gradFill>
            <a:ln w="3175">
              <a:noFill/>
              <a:round/>
              <a:headEnd/>
              <a:tailEnd type="none" w="sm" len="med"/>
            </a:ln>
          </p:spPr>
          <p:txBody>
            <a:bodyPr wrap="none" rtlCol="0" anchor="ctr"/>
            <a:lstStyle/>
            <a:p>
              <a:pPr algn="ctr"/>
              <a:endParaRPr lang="ko-KR" altLang="en-US" sz="1000" b="0" spc="-90" smtClean="0">
                <a:solidFill>
                  <a:srgbClr val="000000"/>
                </a:solidFill>
                <a:latin typeface="나눔스퀘어_ac" panose="020B0603020101020101" pitchFamily="50" charset="-127"/>
                <a:ea typeface="나눔스퀘어_ac" panose="020B0603020101020101" pitchFamily="50" charset="-127"/>
              </a:endParaRPr>
            </a:p>
          </p:txBody>
        </p:sp>
        <p:sp>
          <p:nvSpPr>
            <p:cNvPr id="782" name="TextBox 781"/>
            <p:cNvSpPr txBox="1"/>
            <p:nvPr/>
          </p:nvSpPr>
          <p:spPr>
            <a:xfrm rot="5400000">
              <a:off x="10945314" y="4225804"/>
              <a:ext cx="446270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ko-KR" altLang="en-US" sz="6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로그 수집</a:t>
              </a:r>
              <a:r>
                <a:rPr lang="en-US" altLang="ko-KR" sz="6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6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모니터링</a:t>
              </a:r>
              <a:endParaRPr lang="ko-KR" altLang="en-US" sz="6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788" name="그룹 787"/>
          <p:cNvGrpSpPr/>
          <p:nvPr/>
        </p:nvGrpSpPr>
        <p:grpSpPr>
          <a:xfrm rot="16200000">
            <a:off x="10527611" y="5040623"/>
            <a:ext cx="551013" cy="1095214"/>
            <a:chOff x="10869838" y="3784521"/>
            <a:chExt cx="551013" cy="730156"/>
          </a:xfrm>
        </p:grpSpPr>
        <p:sp>
          <p:nvSpPr>
            <p:cNvPr id="789" name="오른쪽 화살표 788"/>
            <p:cNvSpPr/>
            <p:nvPr/>
          </p:nvSpPr>
          <p:spPr bwMode="auto">
            <a:xfrm rot="5400000" flipH="1">
              <a:off x="10931622" y="4020208"/>
              <a:ext cx="724916" cy="253542"/>
            </a:xfrm>
            <a:prstGeom prst="rightArrow">
              <a:avLst>
                <a:gd name="adj1" fmla="val 64993"/>
                <a:gd name="adj2" fmla="val 50000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10800000" scaled="0"/>
              <a:tileRect/>
            </a:gradFill>
            <a:ln w="3175">
              <a:noFill/>
              <a:round/>
              <a:headEnd/>
              <a:tailEnd type="none" w="sm" len="med"/>
            </a:ln>
          </p:spPr>
          <p:txBody>
            <a:bodyPr wrap="none" rtlCol="0" anchor="ctr"/>
            <a:lstStyle/>
            <a:p>
              <a:pPr algn="ctr"/>
              <a:endParaRPr lang="ko-KR" altLang="en-US" sz="1000" b="0" spc="-90" smtClean="0">
                <a:solidFill>
                  <a:srgbClr val="000000"/>
                </a:solidFill>
                <a:latin typeface="나눔스퀘어_ac" panose="020B0603020101020101" pitchFamily="50" charset="-127"/>
                <a:ea typeface="나눔스퀘어_ac" panose="020B0603020101020101" pitchFamily="50" charset="-127"/>
              </a:endParaRPr>
            </a:p>
          </p:txBody>
        </p:sp>
        <p:sp>
          <p:nvSpPr>
            <p:cNvPr id="790" name="TextBox 789"/>
            <p:cNvSpPr txBox="1"/>
            <p:nvPr/>
          </p:nvSpPr>
          <p:spPr>
            <a:xfrm rot="5400000">
              <a:off x="11179059" y="4078727"/>
              <a:ext cx="213464" cy="165036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ko-KR" altLang="en-US" sz="6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배포</a:t>
              </a:r>
              <a:endParaRPr lang="ko-KR" altLang="en-US" sz="6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791" name="오른쪽 화살표 790"/>
            <p:cNvSpPr/>
            <p:nvPr/>
          </p:nvSpPr>
          <p:spPr bwMode="auto">
            <a:xfrm rot="5400000" flipV="1">
              <a:off x="10651454" y="4025448"/>
              <a:ext cx="724916" cy="253542"/>
            </a:xfrm>
            <a:prstGeom prst="rightArrow">
              <a:avLst>
                <a:gd name="adj1" fmla="val 64993"/>
                <a:gd name="adj2" fmla="val 50000"/>
              </a:avLst>
            </a:pr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2000">
                  <a:srgbClr val="D8CFC9"/>
                </a:gs>
                <a:gs pos="100000">
                  <a:srgbClr val="DCC4B4"/>
                </a:gs>
              </a:gsLst>
              <a:lin ang="10800000" scaled="0"/>
              <a:tileRect/>
            </a:gradFill>
            <a:ln w="3175">
              <a:noFill/>
              <a:round/>
              <a:headEnd/>
              <a:tailEnd type="none" w="sm" len="med"/>
            </a:ln>
          </p:spPr>
          <p:txBody>
            <a:bodyPr wrap="none" rtlCol="0" anchor="ctr"/>
            <a:lstStyle/>
            <a:p>
              <a:pPr algn="ctr"/>
              <a:endParaRPr lang="ko-KR" altLang="en-US" sz="1000" b="0" spc="-90" smtClean="0">
                <a:solidFill>
                  <a:srgbClr val="000000"/>
                </a:solidFill>
                <a:latin typeface="나눔스퀘어_ac" panose="020B0603020101020101" pitchFamily="50" charset="-127"/>
                <a:ea typeface="나눔스퀘어_ac" panose="020B0603020101020101" pitchFamily="50" charset="-127"/>
              </a:endParaRPr>
            </a:p>
          </p:txBody>
        </p:sp>
        <p:sp>
          <p:nvSpPr>
            <p:cNvPr id="792" name="TextBox 791"/>
            <p:cNvSpPr txBox="1"/>
            <p:nvPr/>
          </p:nvSpPr>
          <p:spPr>
            <a:xfrm rot="5400000">
              <a:off x="10833461" y="4012908"/>
              <a:ext cx="330123" cy="25736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ko-KR" altLang="en-US" sz="6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로그 수집</a:t>
              </a:r>
              <a:r>
                <a:rPr lang="en-US" altLang="ko-KR" sz="6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</a:t>
              </a:r>
              <a:br>
                <a:rPr lang="en-US" altLang="ko-KR" sz="6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</a:br>
              <a:r>
                <a:rPr lang="ko-KR" altLang="en-US" sz="6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모니터링</a:t>
              </a:r>
              <a:endParaRPr lang="ko-KR" altLang="en-US" sz="6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793" name="꺾인 연결선 792"/>
          <p:cNvCxnSpPr>
            <a:stCxn id="476" idx="3"/>
            <a:endCxn id="518" idx="1"/>
          </p:cNvCxnSpPr>
          <p:nvPr/>
        </p:nvCxnSpPr>
        <p:spPr>
          <a:xfrm flipV="1">
            <a:off x="2726105" y="2237899"/>
            <a:ext cx="403313" cy="1271045"/>
          </a:xfrm>
          <a:prstGeom prst="bentConnector3">
            <a:avLst>
              <a:gd name="adj1" fmla="val 34885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96" name="직선 화살표 연결선 795"/>
          <p:cNvCxnSpPr>
            <a:stCxn id="476" idx="3"/>
            <a:endCxn id="538" idx="1"/>
          </p:cNvCxnSpPr>
          <p:nvPr/>
        </p:nvCxnSpPr>
        <p:spPr bwMode="auto">
          <a:xfrm flipV="1">
            <a:off x="2726105" y="3507610"/>
            <a:ext cx="679133" cy="13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9" name="직선 화살표 연결선 798"/>
          <p:cNvCxnSpPr/>
          <p:nvPr/>
        </p:nvCxnSpPr>
        <p:spPr bwMode="auto">
          <a:xfrm>
            <a:off x="3316378" y="2237512"/>
            <a:ext cx="94365" cy="7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0" name="꺾인 연결선 799"/>
          <p:cNvCxnSpPr/>
          <p:nvPr/>
        </p:nvCxnSpPr>
        <p:spPr>
          <a:xfrm>
            <a:off x="4176103" y="2104320"/>
            <a:ext cx="1037343" cy="598059"/>
          </a:xfrm>
          <a:prstGeom prst="bentConnector3">
            <a:avLst>
              <a:gd name="adj1" fmla="val 15230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2" name="꺾인 연결선 801"/>
          <p:cNvCxnSpPr/>
          <p:nvPr/>
        </p:nvCxnSpPr>
        <p:spPr>
          <a:xfrm flipV="1">
            <a:off x="4139870" y="2704215"/>
            <a:ext cx="1073576" cy="813165"/>
          </a:xfrm>
          <a:prstGeom prst="bentConnector3">
            <a:avLst>
              <a:gd name="adj1" fmla="val 17823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07" name="꺾인 연결선 806"/>
          <p:cNvCxnSpPr/>
          <p:nvPr/>
        </p:nvCxnSpPr>
        <p:spPr>
          <a:xfrm rot="16200000" flipV="1">
            <a:off x="4118283" y="2703109"/>
            <a:ext cx="734542" cy="61890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11" name="직선 화살표 연결선 810"/>
          <p:cNvCxnSpPr/>
          <p:nvPr/>
        </p:nvCxnSpPr>
        <p:spPr bwMode="auto">
          <a:xfrm>
            <a:off x="5389379" y="2704215"/>
            <a:ext cx="94365" cy="7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9" name="직선 화살표 연결선 828"/>
          <p:cNvCxnSpPr/>
          <p:nvPr/>
        </p:nvCxnSpPr>
        <p:spPr bwMode="auto">
          <a:xfrm flipH="1">
            <a:off x="5266944" y="1584490"/>
            <a:ext cx="2130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2" name="직선 화살표 연결선 861"/>
          <p:cNvCxnSpPr/>
          <p:nvPr/>
        </p:nvCxnSpPr>
        <p:spPr bwMode="auto">
          <a:xfrm>
            <a:off x="7251889" y="2681237"/>
            <a:ext cx="0" cy="1634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63" name="TextBox 862"/>
          <p:cNvSpPr txBox="1"/>
          <p:nvPr/>
        </p:nvSpPr>
        <p:spPr>
          <a:xfrm>
            <a:off x="7264251" y="2689549"/>
            <a:ext cx="280079" cy="14845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500" smtClean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동기화</a:t>
            </a:r>
            <a:endParaRPr lang="ko-KR" altLang="en-US" sz="500" dirty="0">
              <a:ln>
                <a:solidFill>
                  <a:srgbClr val="D9B685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290" name="그룹 289"/>
          <p:cNvGrpSpPr/>
          <p:nvPr/>
        </p:nvGrpSpPr>
        <p:grpSpPr>
          <a:xfrm>
            <a:off x="8308238" y="2838208"/>
            <a:ext cx="1171042" cy="582917"/>
            <a:chOff x="8032711" y="2933067"/>
            <a:chExt cx="1171042" cy="582917"/>
          </a:xfrm>
        </p:grpSpPr>
        <p:grpSp>
          <p:nvGrpSpPr>
            <p:cNvPr id="23" name="그룹 22"/>
            <p:cNvGrpSpPr/>
            <p:nvPr/>
          </p:nvGrpSpPr>
          <p:grpSpPr>
            <a:xfrm>
              <a:off x="8032711" y="2933067"/>
              <a:ext cx="971588" cy="582917"/>
              <a:chOff x="6919986" y="4086381"/>
              <a:chExt cx="971588" cy="582917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6919986" y="4086381"/>
                <a:ext cx="971588" cy="582917"/>
                <a:chOff x="6919986" y="4230464"/>
                <a:chExt cx="971588" cy="582917"/>
              </a:xfrm>
            </p:grpSpPr>
            <p:sp>
              <p:nvSpPr>
                <p:cNvPr id="355" name="Rectangle 97">
                  <a:extLst>
                    <a:ext uri="{FF2B5EF4-FFF2-40B4-BE49-F238E27FC236}">
                      <a16:creationId xmlns:a16="http://schemas.microsoft.com/office/drawing/2014/main" id="{EE5817FE-677D-7C75-3BB4-8D8C6880B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19986" y="4230464"/>
                  <a:ext cx="971588" cy="58291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bg1">
                      <a:lumMod val="65000"/>
                    </a:schemeClr>
                  </a:solidFill>
                  <a:round/>
                  <a:headEnd/>
                  <a:tailEnd type="none" w="sm" len="med"/>
                </a:ln>
              </p:spPr>
              <p:txBody>
                <a:bodyPr wrap="none" lIns="36000" tIns="36000" rIns="36000" bIns="36000" rtlCol="0" anchor="t"/>
                <a:lstStyle/>
                <a:p>
                  <a:pPr algn="ctr"/>
                  <a:r>
                    <a:rPr lang="en-US" altLang="ko-KR" sz="700" b="1" kern="0" dirty="0">
                      <a:ln>
                        <a:solidFill>
                          <a:srgbClr val="D9B685">
                            <a:alpha val="0"/>
                          </a:srgbClr>
                        </a:solidFill>
                      </a:ln>
                      <a:solidFill>
                        <a:prstClr val="black"/>
                      </a:solidFill>
                      <a:latin typeface="나눔스퀘어_ac" panose="020B0600000101010101" pitchFamily="50" charset="-127"/>
                      <a:ea typeface="나눔스퀘어_ac" panose="020B0600000101010101" pitchFamily="50" charset="-127"/>
                    </a:rPr>
                    <a:t>VM-SEARCH-SVR</a:t>
                  </a:r>
                  <a:endParaRPr lang="ko-KR" altLang="en-US" sz="700" b="1" kern="0" dirty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endParaRPr>
                </a:p>
              </p:txBody>
            </p:sp>
            <p:grpSp>
              <p:nvGrpSpPr>
                <p:cNvPr id="14" name="그룹 13"/>
                <p:cNvGrpSpPr/>
                <p:nvPr/>
              </p:nvGrpSpPr>
              <p:grpSpPr>
                <a:xfrm>
                  <a:off x="6966576" y="4396740"/>
                  <a:ext cx="878409" cy="381930"/>
                  <a:chOff x="6966576" y="4396740"/>
                  <a:chExt cx="878409" cy="381930"/>
                </a:xfrm>
              </p:grpSpPr>
              <p:grpSp>
                <p:nvGrpSpPr>
                  <p:cNvPr id="12" name="그룹 11"/>
                  <p:cNvGrpSpPr/>
                  <p:nvPr/>
                </p:nvGrpSpPr>
                <p:grpSpPr>
                  <a:xfrm>
                    <a:off x="6966576" y="4396740"/>
                    <a:ext cx="252668" cy="381930"/>
                    <a:chOff x="6965345" y="4396740"/>
                    <a:chExt cx="252668" cy="381930"/>
                  </a:xfrm>
                </p:grpSpPr>
                <p:sp>
                  <p:nvSpPr>
                    <p:cNvPr id="356" name="TextBox 355"/>
                    <p:cNvSpPr txBox="1"/>
                    <p:nvPr/>
                  </p:nvSpPr>
                  <p:spPr>
                    <a:xfrm>
                      <a:off x="6999007" y="4552079"/>
                      <a:ext cx="185345" cy="2265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36000" rIns="36000" bIns="36000" rtlCol="0">
                      <a:spAutoFit/>
                    </a:bodyPr>
                    <a:lstStyle/>
                    <a:p>
                      <a:pPr algn="ctr"/>
                      <a:r>
                        <a:rPr lang="ko-KR" altLang="en-US" sz="500" dirty="0" smtClean="0">
                          <a:ln>
                            <a:solidFill>
                              <a:srgbClr val="D9B685">
                                <a:alpha val="0"/>
                              </a:srgbClr>
                            </a:solidFill>
                          </a:ln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검색</a:t>
                      </a:r>
                      <a:endParaRPr lang="en-US" altLang="ko-KR" sz="500" dirty="0" smtClean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  <a:p>
                      <a:pPr algn="ctr"/>
                      <a:r>
                        <a:rPr lang="en-US" altLang="ko-KR" sz="500" dirty="0" smtClean="0">
                          <a:ln>
                            <a:solidFill>
                              <a:srgbClr val="D9B685">
                                <a:alpha val="0"/>
                              </a:srgbClr>
                            </a:solidFill>
                          </a:ln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API</a:t>
                      </a:r>
                      <a:endParaRPr lang="ko-KR" altLang="en-US" sz="500" dirty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sp>
                  <p:nvSpPr>
                    <p:cNvPr id="360" name="Rectangle 97">
                      <a:extLst>
                        <a:ext uri="{FF2B5EF4-FFF2-40B4-BE49-F238E27FC236}">
                          <a16:creationId xmlns:a16="http://schemas.microsoft.com/office/drawing/2014/main" id="{EE5817FE-677D-7C75-3BB4-8D8C6880B7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65345" y="4396740"/>
                      <a:ext cx="252668" cy="37219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/>
                      <a:tailEnd type="none" w="sm" len="med"/>
                    </a:ln>
                  </p:spPr>
                  <p:txBody>
                    <a:bodyPr wrap="none" lIns="36000" tIns="36000" rIns="36000" bIns="36000" rtlCol="0" anchor="t"/>
                    <a:lstStyle/>
                    <a:p>
                      <a:pPr algn="ctr"/>
                      <a:endParaRPr lang="ko-KR" altLang="en-US" sz="800" b="1" kern="0" dirty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pic>
                  <p:nvPicPr>
                    <p:cNvPr id="361" name="그림 360"/>
                    <p:cNvPicPr>
                      <a:picLocks noChangeAspect="1"/>
                    </p:cNvPicPr>
                    <p:nvPr/>
                  </p:nvPicPr>
                  <p:blipFill>
                    <a:blip r:embed="rId12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009782" y="4429203"/>
                      <a:ext cx="163794" cy="16379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64" name="그룹 363"/>
                  <p:cNvGrpSpPr/>
                  <p:nvPr/>
                </p:nvGrpSpPr>
                <p:grpSpPr>
                  <a:xfrm>
                    <a:off x="7279446" y="4396740"/>
                    <a:ext cx="252668" cy="381930"/>
                    <a:chOff x="6965345" y="4396740"/>
                    <a:chExt cx="252668" cy="381930"/>
                  </a:xfrm>
                </p:grpSpPr>
                <p:sp>
                  <p:nvSpPr>
                    <p:cNvPr id="365" name="TextBox 364"/>
                    <p:cNvSpPr txBox="1"/>
                    <p:nvPr/>
                  </p:nvSpPr>
                  <p:spPr>
                    <a:xfrm>
                      <a:off x="6968332" y="4552079"/>
                      <a:ext cx="246695" cy="2265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36000" rIns="36000" bIns="36000" rtlCol="0">
                      <a:spAutoFit/>
                    </a:bodyPr>
                    <a:lstStyle/>
                    <a:p>
                      <a:pPr algn="ctr"/>
                      <a:r>
                        <a:rPr lang="ko-KR" altLang="en-US" sz="500" dirty="0" smtClean="0">
                          <a:ln>
                            <a:solidFill>
                              <a:srgbClr val="D9B685">
                                <a:alpha val="0"/>
                              </a:srgbClr>
                            </a:solidFill>
                          </a:ln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실시간</a:t>
                      </a:r>
                      <a:r>
                        <a:rPr lang="en-US" altLang="ko-KR" sz="500" dirty="0" smtClean="0">
                          <a:ln>
                            <a:solidFill>
                              <a:srgbClr val="D9B685">
                                <a:alpha val="0"/>
                              </a:srgbClr>
                            </a:solidFill>
                          </a:ln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/>
                      </a:r>
                      <a:br>
                        <a:rPr lang="en-US" altLang="ko-KR" sz="500" dirty="0" smtClean="0">
                          <a:ln>
                            <a:solidFill>
                              <a:srgbClr val="D9B685">
                                <a:alpha val="0"/>
                              </a:srgbClr>
                            </a:solidFill>
                          </a:ln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</a:br>
                      <a:r>
                        <a:rPr lang="ko-KR" altLang="en-US" sz="500" dirty="0" smtClean="0">
                          <a:ln>
                            <a:solidFill>
                              <a:srgbClr val="D9B685">
                                <a:alpha val="0"/>
                              </a:srgbClr>
                            </a:solidFill>
                          </a:ln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인덱싱</a:t>
                      </a:r>
                      <a:endParaRPr lang="ko-KR" altLang="en-US" sz="500" dirty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sp>
                  <p:nvSpPr>
                    <p:cNvPr id="366" name="Rectangle 97">
                      <a:extLst>
                        <a:ext uri="{FF2B5EF4-FFF2-40B4-BE49-F238E27FC236}">
                          <a16:creationId xmlns:a16="http://schemas.microsoft.com/office/drawing/2014/main" id="{EE5817FE-677D-7C75-3BB4-8D8C6880B7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65345" y="4396740"/>
                      <a:ext cx="252668" cy="37219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/>
                      <a:tailEnd type="none" w="sm" len="med"/>
                    </a:ln>
                  </p:spPr>
                  <p:txBody>
                    <a:bodyPr wrap="none" lIns="36000" tIns="36000" rIns="36000" bIns="36000" rtlCol="0" anchor="t"/>
                    <a:lstStyle/>
                    <a:p>
                      <a:pPr algn="ctr"/>
                      <a:endParaRPr lang="ko-KR" altLang="en-US" sz="800" b="1" kern="0" dirty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pic>
                  <p:nvPicPr>
                    <p:cNvPr id="367" name="그림 366"/>
                    <p:cNvPicPr>
                      <a:picLocks noChangeAspect="1"/>
                    </p:cNvPicPr>
                    <p:nvPr/>
                  </p:nvPicPr>
                  <p:blipFill>
                    <a:blip r:embed="rId12" cstate="print">
                      <a:clrChange>
                        <a:clrFrom>
                          <a:srgbClr val="FFFFFF"/>
                        </a:clrFrom>
                        <a:clrTo>
                          <a:srgbClr val="FFFFFF">
                            <a:alpha val="0"/>
                          </a:srgbClr>
                        </a:clrTo>
                      </a:clrChang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009782" y="4429203"/>
                      <a:ext cx="163794" cy="163794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68" name="그룹 367"/>
                  <p:cNvGrpSpPr/>
                  <p:nvPr/>
                </p:nvGrpSpPr>
                <p:grpSpPr>
                  <a:xfrm>
                    <a:off x="7592317" y="4396740"/>
                    <a:ext cx="252668" cy="381930"/>
                    <a:chOff x="6965345" y="4396740"/>
                    <a:chExt cx="252668" cy="381930"/>
                  </a:xfrm>
                </p:grpSpPr>
                <p:sp>
                  <p:nvSpPr>
                    <p:cNvPr id="369" name="TextBox 368"/>
                    <p:cNvSpPr txBox="1"/>
                    <p:nvPr/>
                  </p:nvSpPr>
                  <p:spPr>
                    <a:xfrm>
                      <a:off x="6968332" y="4552079"/>
                      <a:ext cx="246695" cy="22659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36000" tIns="36000" rIns="36000" bIns="36000" rtlCol="0">
                      <a:spAutoFit/>
                    </a:bodyPr>
                    <a:lstStyle/>
                    <a:p>
                      <a:pPr algn="ctr"/>
                      <a:r>
                        <a:rPr lang="ko-KR" altLang="en-US" sz="500" dirty="0" smtClean="0">
                          <a:ln>
                            <a:solidFill>
                              <a:srgbClr val="D9B685">
                                <a:alpha val="0"/>
                              </a:srgbClr>
                            </a:solidFill>
                          </a:ln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전체</a:t>
                      </a:r>
                      <a:r>
                        <a:rPr lang="en-US" altLang="ko-KR" sz="500" dirty="0" smtClean="0">
                          <a:ln>
                            <a:solidFill>
                              <a:srgbClr val="D9B685">
                                <a:alpha val="0"/>
                              </a:srgbClr>
                            </a:solidFill>
                          </a:ln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/>
                      </a:r>
                      <a:br>
                        <a:rPr lang="en-US" altLang="ko-KR" sz="500" dirty="0" smtClean="0">
                          <a:ln>
                            <a:solidFill>
                              <a:srgbClr val="D9B685">
                                <a:alpha val="0"/>
                              </a:srgbClr>
                            </a:solidFill>
                          </a:ln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</a:br>
                      <a:r>
                        <a:rPr lang="ko-KR" altLang="en-US" sz="500" dirty="0" smtClean="0">
                          <a:ln>
                            <a:solidFill>
                              <a:srgbClr val="D9B685">
                                <a:alpha val="0"/>
                              </a:srgbClr>
                            </a:solidFill>
                          </a:ln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인덱싱</a:t>
                      </a:r>
                      <a:endParaRPr lang="ko-KR" altLang="en-US" sz="500" dirty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  <p:sp>
                  <p:nvSpPr>
                    <p:cNvPr id="370" name="Rectangle 97">
                      <a:extLst>
                        <a:ext uri="{FF2B5EF4-FFF2-40B4-BE49-F238E27FC236}">
                          <a16:creationId xmlns:a16="http://schemas.microsoft.com/office/drawing/2014/main" id="{EE5817FE-677D-7C75-3BB4-8D8C6880B7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965345" y="4396740"/>
                      <a:ext cx="252668" cy="372193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bg1">
                          <a:lumMod val="65000"/>
                        </a:schemeClr>
                      </a:solidFill>
                      <a:prstDash val="lgDash"/>
                      <a:round/>
                      <a:headEnd/>
                      <a:tailEnd type="none" w="sm" len="med"/>
                    </a:ln>
                  </p:spPr>
                  <p:txBody>
                    <a:bodyPr wrap="none" lIns="36000" tIns="36000" rIns="36000" bIns="36000" rtlCol="0" anchor="t"/>
                    <a:lstStyle/>
                    <a:p>
                      <a:pPr algn="ctr"/>
                      <a:endParaRPr lang="ko-KR" altLang="en-US" sz="800" b="1" kern="0" dirty="0">
                        <a:ln>
                          <a:solidFill>
                            <a:srgbClr val="D9B685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p:txBody>
                </p:sp>
              </p:grpSp>
            </p:grpSp>
          </p:grpSp>
          <p:pic>
            <p:nvPicPr>
              <p:cNvPr id="362" name="그림 361"/>
              <p:cNvPicPr>
                <a:picLocks noChangeAspect="1"/>
              </p:cNvPicPr>
              <p:nvPr/>
            </p:nvPicPr>
            <p:blipFill rotWithShape="1">
              <a:blip r:embed="rId1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34" t="21214" r="14104" b="32569"/>
              <a:stretch/>
            </p:blipFill>
            <p:spPr>
              <a:xfrm>
                <a:off x="7633768" y="4306064"/>
                <a:ext cx="169767" cy="111123"/>
              </a:xfrm>
              <a:prstGeom prst="rect">
                <a:avLst/>
              </a:prstGeom>
            </p:spPr>
          </p:pic>
        </p:grpSp>
        <p:cxnSp>
          <p:nvCxnSpPr>
            <p:cNvPr id="866" name="직선 화살표 연결선 865"/>
            <p:cNvCxnSpPr/>
            <p:nvPr/>
          </p:nvCxnSpPr>
          <p:spPr bwMode="auto">
            <a:xfrm flipH="1">
              <a:off x="9008110" y="3224525"/>
              <a:ext cx="19564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</p:grpSp>
      <p:cxnSp>
        <p:nvCxnSpPr>
          <p:cNvPr id="867" name="직선 화살표 연결선 866"/>
          <p:cNvCxnSpPr>
            <a:stCxn id="704" idx="1"/>
          </p:cNvCxnSpPr>
          <p:nvPr/>
        </p:nvCxnSpPr>
        <p:spPr bwMode="auto">
          <a:xfrm flipH="1" flipV="1">
            <a:off x="7561215" y="2401218"/>
            <a:ext cx="750266" cy="5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36" name="꺾인 연결선 935"/>
          <p:cNvCxnSpPr>
            <a:stCxn id="538" idx="2"/>
            <a:endCxn id="431" idx="2"/>
          </p:cNvCxnSpPr>
          <p:nvPr/>
        </p:nvCxnSpPr>
        <p:spPr>
          <a:xfrm rot="5400000" flipH="1" flipV="1">
            <a:off x="6290397" y="1568139"/>
            <a:ext cx="1032" cy="5036718"/>
          </a:xfrm>
          <a:prstGeom prst="bentConnector3">
            <a:avLst>
              <a:gd name="adj1" fmla="val -22151163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39" name="꺾인 연결선 938"/>
          <p:cNvCxnSpPr>
            <a:stCxn id="694" idx="3"/>
            <a:endCxn id="433" idx="1"/>
          </p:cNvCxnSpPr>
          <p:nvPr/>
        </p:nvCxnSpPr>
        <p:spPr>
          <a:xfrm>
            <a:off x="7561213" y="2401218"/>
            <a:ext cx="891432" cy="1368417"/>
          </a:xfrm>
          <a:prstGeom prst="bentConnector3">
            <a:avLst>
              <a:gd name="adj1" fmla="val 73365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54" name="꺾인 연결선 953"/>
          <p:cNvCxnSpPr>
            <a:stCxn id="955" idx="3"/>
            <a:endCxn id="1002" idx="1"/>
          </p:cNvCxnSpPr>
          <p:nvPr/>
        </p:nvCxnSpPr>
        <p:spPr>
          <a:xfrm flipV="1">
            <a:off x="2565464" y="4967376"/>
            <a:ext cx="839774" cy="66358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0" name="꺾인 연결선 969"/>
          <p:cNvCxnSpPr>
            <a:stCxn id="955" idx="3"/>
            <a:endCxn id="1007" idx="1"/>
          </p:cNvCxnSpPr>
          <p:nvPr/>
        </p:nvCxnSpPr>
        <p:spPr>
          <a:xfrm>
            <a:off x="2565464" y="5630957"/>
            <a:ext cx="839774" cy="66358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1" name="꺾인 연결선 970"/>
          <p:cNvCxnSpPr>
            <a:stCxn id="1002" idx="3"/>
            <a:endCxn id="420" idx="1"/>
          </p:cNvCxnSpPr>
          <p:nvPr/>
        </p:nvCxnSpPr>
        <p:spPr>
          <a:xfrm>
            <a:off x="4139870" y="4967376"/>
            <a:ext cx="1340150" cy="663582"/>
          </a:xfrm>
          <a:prstGeom prst="bentConnector3">
            <a:avLst>
              <a:gd name="adj1" fmla="val 14179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73" name="꺾인 연결선 972"/>
          <p:cNvCxnSpPr>
            <a:stCxn id="1007" idx="3"/>
            <a:endCxn id="420" idx="1"/>
          </p:cNvCxnSpPr>
          <p:nvPr/>
        </p:nvCxnSpPr>
        <p:spPr>
          <a:xfrm flipV="1">
            <a:off x="4139870" y="5630958"/>
            <a:ext cx="1340150" cy="663581"/>
          </a:xfrm>
          <a:prstGeom prst="bentConnector3">
            <a:avLst>
              <a:gd name="adj1" fmla="val 14179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81" name="직선 화살표 연결선 980"/>
          <p:cNvCxnSpPr/>
          <p:nvPr/>
        </p:nvCxnSpPr>
        <p:spPr bwMode="auto">
          <a:xfrm flipH="1">
            <a:off x="4139565" y="3743484"/>
            <a:ext cx="2914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82" name="직선 화살표 연결선 981"/>
          <p:cNvCxnSpPr/>
          <p:nvPr/>
        </p:nvCxnSpPr>
        <p:spPr bwMode="auto">
          <a:xfrm flipH="1">
            <a:off x="4139565" y="6544705"/>
            <a:ext cx="2914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83" name="직선 화살표 연결선 982"/>
          <p:cNvCxnSpPr/>
          <p:nvPr/>
        </p:nvCxnSpPr>
        <p:spPr bwMode="auto">
          <a:xfrm flipH="1">
            <a:off x="5194651" y="3743484"/>
            <a:ext cx="2914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84" name="직선 화살표 연결선 983"/>
          <p:cNvCxnSpPr/>
          <p:nvPr/>
        </p:nvCxnSpPr>
        <p:spPr bwMode="auto">
          <a:xfrm flipH="1">
            <a:off x="5183221" y="6544705"/>
            <a:ext cx="2914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85" name="직선 화살표 연결선 984"/>
          <p:cNvCxnSpPr/>
          <p:nvPr/>
        </p:nvCxnSpPr>
        <p:spPr bwMode="auto">
          <a:xfrm flipH="1">
            <a:off x="6525881" y="4679078"/>
            <a:ext cx="4128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86" name="직선 화살표 연결선 985"/>
          <p:cNvCxnSpPr/>
          <p:nvPr/>
        </p:nvCxnSpPr>
        <p:spPr bwMode="auto">
          <a:xfrm flipH="1">
            <a:off x="6525881" y="6016528"/>
            <a:ext cx="3416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01" name="꺾인 연결선 1000"/>
          <p:cNvCxnSpPr>
            <a:stCxn id="1007" idx="2"/>
            <a:endCxn id="1050" idx="1"/>
          </p:cNvCxnSpPr>
          <p:nvPr/>
        </p:nvCxnSpPr>
        <p:spPr>
          <a:xfrm rot="5400000" flipH="1" flipV="1">
            <a:off x="5197196" y="3905238"/>
            <a:ext cx="1553833" cy="4403119"/>
          </a:xfrm>
          <a:prstGeom prst="bentConnector4">
            <a:avLst>
              <a:gd name="adj1" fmla="val -5149"/>
              <a:gd name="adj2" fmla="val 65247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21" name="꺾인 연결선 1020"/>
          <p:cNvCxnSpPr/>
          <p:nvPr/>
        </p:nvCxnSpPr>
        <p:spPr>
          <a:xfrm>
            <a:off x="6522937" y="5630958"/>
            <a:ext cx="1493089" cy="385571"/>
          </a:xfrm>
          <a:prstGeom prst="bentConnector3">
            <a:avLst>
              <a:gd name="adj1" fmla="val 84704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26" name="직선 화살표 연결선 1025"/>
          <p:cNvCxnSpPr/>
          <p:nvPr/>
        </p:nvCxnSpPr>
        <p:spPr bwMode="auto">
          <a:xfrm flipH="1">
            <a:off x="6525881" y="6638140"/>
            <a:ext cx="22239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29" name="직선 화살표 연결선 1028"/>
          <p:cNvCxnSpPr/>
          <p:nvPr/>
        </p:nvCxnSpPr>
        <p:spPr bwMode="auto">
          <a:xfrm flipH="1">
            <a:off x="7561213" y="4679078"/>
            <a:ext cx="42454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30" name="직선 화살표 연결선 1029"/>
          <p:cNvCxnSpPr/>
          <p:nvPr/>
        </p:nvCxnSpPr>
        <p:spPr bwMode="auto">
          <a:xfrm flipH="1">
            <a:off x="8991600" y="6016529"/>
            <a:ext cx="387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35" name="꺾인 연결선 1034"/>
          <p:cNvCxnSpPr>
            <a:endCxn id="1107" idx="0"/>
          </p:cNvCxnSpPr>
          <p:nvPr/>
        </p:nvCxnSpPr>
        <p:spPr>
          <a:xfrm>
            <a:off x="6520165" y="6300900"/>
            <a:ext cx="3219292" cy="8601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46" name="직선 화살표 연결선 1045"/>
          <p:cNvCxnSpPr/>
          <p:nvPr/>
        </p:nvCxnSpPr>
        <p:spPr bwMode="auto">
          <a:xfrm flipH="1">
            <a:off x="6553201" y="3813233"/>
            <a:ext cx="2865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49" name="직선 화살표 연결선 1048"/>
          <p:cNvCxnSpPr/>
          <p:nvPr/>
        </p:nvCxnSpPr>
        <p:spPr bwMode="auto">
          <a:xfrm flipH="1">
            <a:off x="6553202" y="3122261"/>
            <a:ext cx="3962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74" name="직선 화살표 연결선 1073"/>
          <p:cNvCxnSpPr/>
          <p:nvPr/>
        </p:nvCxnSpPr>
        <p:spPr bwMode="auto">
          <a:xfrm flipH="1">
            <a:off x="6553202" y="1742783"/>
            <a:ext cx="23164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85" name="직선 화살표 연결선 1084"/>
          <p:cNvCxnSpPr/>
          <p:nvPr/>
        </p:nvCxnSpPr>
        <p:spPr bwMode="auto">
          <a:xfrm flipH="1">
            <a:off x="6553202" y="2401218"/>
            <a:ext cx="3962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86" name="꺾인 연결선 1085"/>
          <p:cNvCxnSpPr>
            <a:stCxn id="928" idx="3"/>
            <a:endCxn id="1107" idx="2"/>
          </p:cNvCxnSpPr>
          <p:nvPr/>
        </p:nvCxnSpPr>
        <p:spPr>
          <a:xfrm flipV="1">
            <a:off x="6522937" y="6883714"/>
            <a:ext cx="3216520" cy="14930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89" name="직선 화살표 연결선 1088"/>
          <p:cNvCxnSpPr/>
          <p:nvPr/>
        </p:nvCxnSpPr>
        <p:spPr bwMode="auto">
          <a:xfrm flipH="1">
            <a:off x="8991600" y="8793129"/>
            <a:ext cx="3876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99" name="꺾인 연결선 1098"/>
          <p:cNvCxnSpPr/>
          <p:nvPr/>
        </p:nvCxnSpPr>
        <p:spPr>
          <a:xfrm rot="16200000" flipV="1">
            <a:off x="3964793" y="8108595"/>
            <a:ext cx="1023405" cy="67325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103" name="직선 화살표 연결선 1102"/>
          <p:cNvCxnSpPr/>
          <p:nvPr/>
        </p:nvCxnSpPr>
        <p:spPr bwMode="auto">
          <a:xfrm flipH="1">
            <a:off x="4905375" y="7442827"/>
            <a:ext cx="5693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1104" name="그룹 1103"/>
          <p:cNvGrpSpPr/>
          <p:nvPr/>
        </p:nvGrpSpPr>
        <p:grpSpPr>
          <a:xfrm>
            <a:off x="4569707" y="7297643"/>
            <a:ext cx="486826" cy="453646"/>
            <a:chOff x="3238138" y="3056313"/>
            <a:chExt cx="864096" cy="895110"/>
          </a:xfrm>
        </p:grpSpPr>
        <p:sp>
          <p:nvSpPr>
            <p:cNvPr id="1106" name="Database"/>
            <p:cNvSpPr>
              <a:spLocks noChangeAspect="1" noEditPoints="1"/>
            </p:cNvSpPr>
            <p:nvPr/>
          </p:nvSpPr>
          <p:spPr bwMode="auto">
            <a:xfrm>
              <a:off x="3484385" y="3056313"/>
              <a:ext cx="387434" cy="442307"/>
            </a:xfrm>
            <a:custGeom>
              <a:avLst/>
              <a:gdLst>
                <a:gd name="T0" fmla="*/ 129 w 5032"/>
                <a:gd name="T1" fmla="*/ 511 h 5749"/>
                <a:gd name="T2" fmla="*/ 193 w 5032"/>
                <a:gd name="T3" fmla="*/ 1921 h 5749"/>
                <a:gd name="T4" fmla="*/ 204 w 5032"/>
                <a:gd name="T5" fmla="*/ 2053 h 5749"/>
                <a:gd name="T6" fmla="*/ 114 w 5032"/>
                <a:gd name="T7" fmla="*/ 3509 h 5749"/>
                <a:gd name="T8" fmla="*/ 360 w 5032"/>
                <a:gd name="T9" fmla="*/ 3725 h 5749"/>
                <a:gd name="T10" fmla="*/ 23 w 5032"/>
                <a:gd name="T11" fmla="*/ 5095 h 5749"/>
                <a:gd name="T12" fmla="*/ 844 w 5032"/>
                <a:gd name="T13" fmla="*/ 5584 h 5749"/>
                <a:gd name="T14" fmla="*/ 4132 w 5032"/>
                <a:gd name="T15" fmla="*/ 5596 h 5749"/>
                <a:gd name="T16" fmla="*/ 4929 w 5032"/>
                <a:gd name="T17" fmla="*/ 3959 h 5749"/>
                <a:gd name="T18" fmla="*/ 4731 w 5032"/>
                <a:gd name="T19" fmla="*/ 3676 h 5749"/>
                <a:gd name="T20" fmla="*/ 4812 w 5032"/>
                <a:gd name="T21" fmla="*/ 2092 h 5749"/>
                <a:gd name="T22" fmla="*/ 5003 w 5032"/>
                <a:gd name="T23" fmla="*/ 679 h 5749"/>
                <a:gd name="T24" fmla="*/ 4023 w 5032"/>
                <a:gd name="T25" fmla="*/ 231 h 5749"/>
                <a:gd name="T26" fmla="*/ 253 w 5032"/>
                <a:gd name="T27" fmla="*/ 843 h 5749"/>
                <a:gd name="T28" fmla="*/ 2517 w 5032"/>
                <a:gd name="T29" fmla="*/ 97 h 5749"/>
                <a:gd name="T30" fmla="*/ 4923 w 5032"/>
                <a:gd name="T31" fmla="*/ 854 h 5749"/>
                <a:gd name="T32" fmla="*/ 4023 w 5032"/>
                <a:gd name="T33" fmla="*/ 2119 h 5749"/>
                <a:gd name="T34" fmla="*/ 1554 w 5032"/>
                <a:gd name="T35" fmla="*/ 2202 h 5749"/>
                <a:gd name="T36" fmla="*/ 1219 w 5032"/>
                <a:gd name="T37" fmla="*/ 2155 h 5749"/>
                <a:gd name="T38" fmla="*/ 974 w 5032"/>
                <a:gd name="T39" fmla="*/ 2111 h 5749"/>
                <a:gd name="T40" fmla="*/ 912 w 5032"/>
                <a:gd name="T41" fmla="*/ 1945 h 5749"/>
                <a:gd name="T42" fmla="*/ 702 w 5032"/>
                <a:gd name="T43" fmla="*/ 1799 h 5749"/>
                <a:gd name="T44" fmla="*/ 646 w 5032"/>
                <a:gd name="T45" fmla="*/ 1720 h 5749"/>
                <a:gd name="T46" fmla="*/ 154 w 5032"/>
                <a:gd name="T47" fmla="*/ 1768 h 5749"/>
                <a:gd name="T48" fmla="*/ 98 w 5032"/>
                <a:gd name="T49" fmla="*/ 1535 h 5749"/>
                <a:gd name="T50" fmla="*/ 108 w 5032"/>
                <a:gd name="T51" fmla="*/ 1367 h 5749"/>
                <a:gd name="T52" fmla="*/ 198 w 5032"/>
                <a:gd name="T53" fmla="*/ 1143 h 5749"/>
                <a:gd name="T54" fmla="*/ 4674 w 5032"/>
                <a:gd name="T55" fmla="*/ 2088 h 5749"/>
                <a:gd name="T56" fmla="*/ 318 w 5032"/>
                <a:gd name="T57" fmla="*/ 2566 h 5749"/>
                <a:gd name="T58" fmla="*/ 110 w 5032"/>
                <a:gd name="T59" fmla="*/ 2496 h 5749"/>
                <a:gd name="T60" fmla="*/ 4883 w 5032"/>
                <a:gd name="T61" fmla="*/ 3427 h 5749"/>
                <a:gd name="T62" fmla="*/ 1897 w 5032"/>
                <a:gd name="T63" fmla="*/ 3890 h 5749"/>
                <a:gd name="T64" fmla="*/ 1794 w 5032"/>
                <a:gd name="T65" fmla="*/ 3838 h 5749"/>
                <a:gd name="T66" fmla="*/ 1594 w 5032"/>
                <a:gd name="T67" fmla="*/ 3806 h 5749"/>
                <a:gd name="T68" fmla="*/ 1328 w 5032"/>
                <a:gd name="T69" fmla="*/ 3832 h 5749"/>
                <a:gd name="T70" fmla="*/ 1150 w 5032"/>
                <a:gd name="T71" fmla="*/ 3702 h 5749"/>
                <a:gd name="T72" fmla="*/ 987 w 5032"/>
                <a:gd name="T73" fmla="*/ 3636 h 5749"/>
                <a:gd name="T74" fmla="*/ 731 w 5032"/>
                <a:gd name="T75" fmla="*/ 3718 h 5749"/>
                <a:gd name="T76" fmla="*/ 522 w 5032"/>
                <a:gd name="T77" fmla="*/ 3664 h 5749"/>
                <a:gd name="T78" fmla="*/ 325 w 5032"/>
                <a:gd name="T79" fmla="*/ 3579 h 5749"/>
                <a:gd name="T80" fmla="*/ 484 w 5032"/>
                <a:gd name="T81" fmla="*/ 3145 h 5749"/>
                <a:gd name="T82" fmla="*/ 357 w 5032"/>
                <a:gd name="T83" fmla="*/ 2994 h 5749"/>
                <a:gd name="T84" fmla="*/ 99 w 5032"/>
                <a:gd name="T85" fmla="*/ 3107 h 5749"/>
                <a:gd name="T86" fmla="*/ 110 w 5032"/>
                <a:gd name="T87" fmla="*/ 2896 h 5749"/>
                <a:gd name="T88" fmla="*/ 110 w 5032"/>
                <a:gd name="T89" fmla="*/ 2496 h 5749"/>
                <a:gd name="T90" fmla="*/ 4196 w 5032"/>
                <a:gd name="T91" fmla="*/ 4508 h 5749"/>
                <a:gd name="T92" fmla="*/ 261 w 5032"/>
                <a:gd name="T93" fmla="*/ 3971 h 5749"/>
                <a:gd name="T94" fmla="*/ 2517 w 5032"/>
                <a:gd name="T95" fmla="*/ 4759 h 5749"/>
                <a:gd name="T96" fmla="*/ 2517 w 5032"/>
                <a:gd name="T97" fmla="*/ 5670 h 5749"/>
                <a:gd name="T98" fmla="*/ 1592 w 5032"/>
                <a:gd name="T99" fmla="*/ 5601 h 5749"/>
                <a:gd name="T100" fmla="*/ 1331 w 5032"/>
                <a:gd name="T101" fmla="*/ 5593 h 5749"/>
                <a:gd name="T102" fmla="*/ 1145 w 5032"/>
                <a:gd name="T103" fmla="*/ 5506 h 5749"/>
                <a:gd name="T104" fmla="*/ 838 w 5032"/>
                <a:gd name="T105" fmla="*/ 5505 h 5749"/>
                <a:gd name="T106" fmla="*/ 639 w 5032"/>
                <a:gd name="T107" fmla="*/ 5458 h 5749"/>
                <a:gd name="T108" fmla="*/ 614 w 5032"/>
                <a:gd name="T109" fmla="*/ 5166 h 5749"/>
                <a:gd name="T110" fmla="*/ 311 w 5032"/>
                <a:gd name="T111" fmla="*/ 5325 h 5749"/>
                <a:gd name="T112" fmla="*/ 223 w 5032"/>
                <a:gd name="T113" fmla="*/ 5264 h 5749"/>
                <a:gd name="T114" fmla="*/ 366 w 5032"/>
                <a:gd name="T115" fmla="*/ 4798 h 5749"/>
                <a:gd name="T116" fmla="*/ 268 w 5032"/>
                <a:gd name="T117" fmla="*/ 4635 h 5749"/>
                <a:gd name="T118" fmla="*/ 110 w 5032"/>
                <a:gd name="T119" fmla="*/ 4587 h 5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2" h="5749">
                  <a:moveTo>
                    <a:pt x="2352" y="1"/>
                  </a:moveTo>
                  <a:cubicBezTo>
                    <a:pt x="1697" y="0"/>
                    <a:pt x="1030" y="76"/>
                    <a:pt x="454" y="303"/>
                  </a:cubicBezTo>
                  <a:cubicBezTo>
                    <a:pt x="372" y="335"/>
                    <a:pt x="296" y="374"/>
                    <a:pt x="233" y="420"/>
                  </a:cubicBezTo>
                  <a:cubicBezTo>
                    <a:pt x="230" y="421"/>
                    <a:pt x="229" y="423"/>
                    <a:pt x="226" y="425"/>
                  </a:cubicBezTo>
                  <a:cubicBezTo>
                    <a:pt x="197" y="447"/>
                    <a:pt x="170" y="469"/>
                    <a:pt x="147" y="492"/>
                  </a:cubicBezTo>
                  <a:cubicBezTo>
                    <a:pt x="140" y="495"/>
                    <a:pt x="133" y="501"/>
                    <a:pt x="129" y="511"/>
                  </a:cubicBezTo>
                  <a:cubicBezTo>
                    <a:pt x="128" y="511"/>
                    <a:pt x="128" y="512"/>
                    <a:pt x="127" y="513"/>
                  </a:cubicBezTo>
                  <a:cubicBezTo>
                    <a:pt x="92" y="554"/>
                    <a:pt x="67" y="598"/>
                    <a:pt x="56" y="643"/>
                  </a:cubicBezTo>
                  <a:cubicBezTo>
                    <a:pt x="42" y="647"/>
                    <a:pt x="31" y="660"/>
                    <a:pt x="31" y="679"/>
                  </a:cubicBezTo>
                  <a:lnTo>
                    <a:pt x="31" y="1413"/>
                  </a:lnTo>
                  <a:cubicBezTo>
                    <a:pt x="31" y="1571"/>
                    <a:pt x="0" y="1725"/>
                    <a:pt x="114" y="1850"/>
                  </a:cubicBezTo>
                  <a:cubicBezTo>
                    <a:pt x="138" y="1876"/>
                    <a:pt x="164" y="1899"/>
                    <a:pt x="193" y="1921"/>
                  </a:cubicBezTo>
                  <a:cubicBezTo>
                    <a:pt x="191" y="1927"/>
                    <a:pt x="190" y="1934"/>
                    <a:pt x="191" y="1941"/>
                  </a:cubicBezTo>
                  <a:cubicBezTo>
                    <a:pt x="189" y="1959"/>
                    <a:pt x="197" y="1977"/>
                    <a:pt x="218" y="1984"/>
                  </a:cubicBezTo>
                  <a:cubicBezTo>
                    <a:pt x="223" y="1986"/>
                    <a:pt x="228" y="1988"/>
                    <a:pt x="233" y="1990"/>
                  </a:cubicBezTo>
                  <a:cubicBezTo>
                    <a:pt x="239" y="1996"/>
                    <a:pt x="245" y="2002"/>
                    <a:pt x="251" y="2009"/>
                  </a:cubicBezTo>
                  <a:cubicBezTo>
                    <a:pt x="251" y="2013"/>
                    <a:pt x="247" y="2017"/>
                    <a:pt x="241" y="2020"/>
                  </a:cubicBezTo>
                  <a:cubicBezTo>
                    <a:pt x="234" y="2032"/>
                    <a:pt x="215" y="2042"/>
                    <a:pt x="204" y="2053"/>
                  </a:cubicBezTo>
                  <a:cubicBezTo>
                    <a:pt x="179" y="2079"/>
                    <a:pt x="159" y="2109"/>
                    <a:pt x="142" y="2141"/>
                  </a:cubicBezTo>
                  <a:cubicBezTo>
                    <a:pt x="137" y="2150"/>
                    <a:pt x="136" y="2158"/>
                    <a:pt x="137" y="2166"/>
                  </a:cubicBezTo>
                  <a:cubicBezTo>
                    <a:pt x="98" y="2210"/>
                    <a:pt x="74" y="2255"/>
                    <a:pt x="63" y="2301"/>
                  </a:cubicBezTo>
                  <a:cubicBezTo>
                    <a:pt x="45" y="2304"/>
                    <a:pt x="31" y="2316"/>
                    <a:pt x="31" y="2339"/>
                  </a:cubicBezTo>
                  <a:lnTo>
                    <a:pt x="31" y="3072"/>
                  </a:lnTo>
                  <a:cubicBezTo>
                    <a:pt x="31" y="3231"/>
                    <a:pt x="0" y="3384"/>
                    <a:pt x="114" y="3509"/>
                  </a:cubicBezTo>
                  <a:cubicBezTo>
                    <a:pt x="168" y="3569"/>
                    <a:pt x="239" y="3616"/>
                    <a:pt x="317" y="3656"/>
                  </a:cubicBezTo>
                  <a:cubicBezTo>
                    <a:pt x="316" y="3666"/>
                    <a:pt x="317" y="3678"/>
                    <a:pt x="327" y="3686"/>
                  </a:cubicBezTo>
                  <a:cubicBezTo>
                    <a:pt x="332" y="3691"/>
                    <a:pt x="339" y="3695"/>
                    <a:pt x="346" y="3700"/>
                  </a:cubicBezTo>
                  <a:cubicBezTo>
                    <a:pt x="351" y="3703"/>
                    <a:pt x="355" y="3705"/>
                    <a:pt x="360" y="3708"/>
                  </a:cubicBezTo>
                  <a:cubicBezTo>
                    <a:pt x="365" y="3711"/>
                    <a:pt x="370" y="3715"/>
                    <a:pt x="374" y="3718"/>
                  </a:cubicBezTo>
                  <a:cubicBezTo>
                    <a:pt x="369" y="3720"/>
                    <a:pt x="364" y="3723"/>
                    <a:pt x="360" y="3725"/>
                  </a:cubicBezTo>
                  <a:cubicBezTo>
                    <a:pt x="336" y="3738"/>
                    <a:pt x="336" y="3762"/>
                    <a:pt x="347" y="3779"/>
                  </a:cubicBezTo>
                  <a:cubicBezTo>
                    <a:pt x="207" y="3856"/>
                    <a:pt x="90" y="3954"/>
                    <a:pt x="58" y="4062"/>
                  </a:cubicBezTo>
                  <a:cubicBezTo>
                    <a:pt x="43" y="4066"/>
                    <a:pt x="31" y="4077"/>
                    <a:pt x="31" y="4097"/>
                  </a:cubicBezTo>
                  <a:lnTo>
                    <a:pt x="31" y="4832"/>
                  </a:lnTo>
                  <a:cubicBezTo>
                    <a:pt x="31" y="4919"/>
                    <a:pt x="23" y="5003"/>
                    <a:pt x="33" y="5083"/>
                  </a:cubicBezTo>
                  <a:cubicBezTo>
                    <a:pt x="30" y="5087"/>
                    <a:pt x="27" y="5091"/>
                    <a:pt x="23" y="5095"/>
                  </a:cubicBezTo>
                  <a:cubicBezTo>
                    <a:pt x="0" y="5124"/>
                    <a:pt x="25" y="5160"/>
                    <a:pt x="52" y="5163"/>
                  </a:cubicBezTo>
                  <a:cubicBezTo>
                    <a:pt x="65" y="5200"/>
                    <a:pt x="84" y="5234"/>
                    <a:pt x="114" y="5267"/>
                  </a:cubicBezTo>
                  <a:cubicBezTo>
                    <a:pt x="215" y="5378"/>
                    <a:pt x="370" y="5449"/>
                    <a:pt x="530" y="5501"/>
                  </a:cubicBezTo>
                  <a:cubicBezTo>
                    <a:pt x="540" y="5517"/>
                    <a:pt x="563" y="5526"/>
                    <a:pt x="583" y="5518"/>
                  </a:cubicBezTo>
                  <a:cubicBezTo>
                    <a:pt x="671" y="5544"/>
                    <a:pt x="759" y="5564"/>
                    <a:pt x="839" y="5582"/>
                  </a:cubicBezTo>
                  <a:cubicBezTo>
                    <a:pt x="841" y="5582"/>
                    <a:pt x="842" y="5584"/>
                    <a:pt x="844" y="5584"/>
                  </a:cubicBezTo>
                  <a:cubicBezTo>
                    <a:pt x="863" y="5588"/>
                    <a:pt x="883" y="5592"/>
                    <a:pt x="901" y="5596"/>
                  </a:cubicBezTo>
                  <a:cubicBezTo>
                    <a:pt x="978" y="5613"/>
                    <a:pt x="1055" y="5628"/>
                    <a:pt x="1133" y="5642"/>
                  </a:cubicBezTo>
                  <a:cubicBezTo>
                    <a:pt x="1137" y="5670"/>
                    <a:pt x="1183" y="5688"/>
                    <a:pt x="1207" y="5656"/>
                  </a:cubicBezTo>
                  <a:cubicBezTo>
                    <a:pt x="1207" y="5656"/>
                    <a:pt x="1208" y="5655"/>
                    <a:pt x="1208" y="5655"/>
                  </a:cubicBezTo>
                  <a:cubicBezTo>
                    <a:pt x="1640" y="5726"/>
                    <a:pt x="2081" y="5749"/>
                    <a:pt x="2517" y="5749"/>
                  </a:cubicBezTo>
                  <a:cubicBezTo>
                    <a:pt x="3056" y="5749"/>
                    <a:pt x="3604" y="5714"/>
                    <a:pt x="4132" y="5596"/>
                  </a:cubicBezTo>
                  <a:cubicBezTo>
                    <a:pt x="4381" y="5541"/>
                    <a:pt x="4736" y="5467"/>
                    <a:pt x="4918" y="5267"/>
                  </a:cubicBezTo>
                  <a:cubicBezTo>
                    <a:pt x="5032" y="5142"/>
                    <a:pt x="5003" y="4990"/>
                    <a:pt x="5003" y="4832"/>
                  </a:cubicBezTo>
                  <a:lnTo>
                    <a:pt x="5003" y="4147"/>
                  </a:lnTo>
                  <a:cubicBezTo>
                    <a:pt x="5016" y="4143"/>
                    <a:pt x="5026" y="4131"/>
                    <a:pt x="5023" y="4112"/>
                  </a:cubicBezTo>
                  <a:cubicBezTo>
                    <a:pt x="5020" y="4080"/>
                    <a:pt x="5016" y="4049"/>
                    <a:pt x="4998" y="4023"/>
                  </a:cubicBezTo>
                  <a:cubicBezTo>
                    <a:pt x="4980" y="3996"/>
                    <a:pt x="4955" y="3978"/>
                    <a:pt x="4929" y="3959"/>
                  </a:cubicBezTo>
                  <a:cubicBezTo>
                    <a:pt x="4924" y="3955"/>
                    <a:pt x="4918" y="3952"/>
                    <a:pt x="4912" y="3952"/>
                  </a:cubicBezTo>
                  <a:cubicBezTo>
                    <a:pt x="4870" y="3902"/>
                    <a:pt x="4813" y="3857"/>
                    <a:pt x="4747" y="3816"/>
                  </a:cubicBezTo>
                  <a:cubicBezTo>
                    <a:pt x="4746" y="3815"/>
                    <a:pt x="4747" y="3814"/>
                    <a:pt x="4746" y="3813"/>
                  </a:cubicBezTo>
                  <a:cubicBezTo>
                    <a:pt x="4732" y="3799"/>
                    <a:pt x="4717" y="3784"/>
                    <a:pt x="4703" y="3769"/>
                  </a:cubicBezTo>
                  <a:cubicBezTo>
                    <a:pt x="4694" y="3760"/>
                    <a:pt x="4678" y="3749"/>
                    <a:pt x="4673" y="3738"/>
                  </a:cubicBezTo>
                  <a:cubicBezTo>
                    <a:pt x="4656" y="3703"/>
                    <a:pt x="4708" y="3687"/>
                    <a:pt x="4731" y="3676"/>
                  </a:cubicBezTo>
                  <a:cubicBezTo>
                    <a:pt x="4750" y="3668"/>
                    <a:pt x="4755" y="3652"/>
                    <a:pt x="4751" y="3637"/>
                  </a:cubicBezTo>
                  <a:cubicBezTo>
                    <a:pt x="4815" y="3601"/>
                    <a:pt x="4872" y="3560"/>
                    <a:pt x="4918" y="3509"/>
                  </a:cubicBezTo>
                  <a:cubicBezTo>
                    <a:pt x="5032" y="3384"/>
                    <a:pt x="5003" y="3231"/>
                    <a:pt x="5003" y="3072"/>
                  </a:cubicBezTo>
                  <a:lnTo>
                    <a:pt x="5003" y="2339"/>
                  </a:lnTo>
                  <a:cubicBezTo>
                    <a:pt x="5003" y="2316"/>
                    <a:pt x="4988" y="2304"/>
                    <a:pt x="4971" y="2301"/>
                  </a:cubicBezTo>
                  <a:cubicBezTo>
                    <a:pt x="4953" y="2227"/>
                    <a:pt x="4897" y="2156"/>
                    <a:pt x="4812" y="2092"/>
                  </a:cubicBezTo>
                  <a:cubicBezTo>
                    <a:pt x="4818" y="2076"/>
                    <a:pt x="4815" y="2058"/>
                    <a:pt x="4796" y="2045"/>
                  </a:cubicBezTo>
                  <a:cubicBezTo>
                    <a:pt x="4771" y="2028"/>
                    <a:pt x="4862" y="1960"/>
                    <a:pt x="4873" y="1950"/>
                  </a:cubicBezTo>
                  <a:cubicBezTo>
                    <a:pt x="4893" y="1932"/>
                    <a:pt x="4886" y="1909"/>
                    <a:pt x="4871" y="1895"/>
                  </a:cubicBezTo>
                  <a:cubicBezTo>
                    <a:pt x="4888" y="1880"/>
                    <a:pt x="4904" y="1866"/>
                    <a:pt x="4918" y="1850"/>
                  </a:cubicBezTo>
                  <a:cubicBezTo>
                    <a:pt x="5032" y="1725"/>
                    <a:pt x="5003" y="1571"/>
                    <a:pt x="5003" y="1413"/>
                  </a:cubicBezTo>
                  <a:lnTo>
                    <a:pt x="5003" y="679"/>
                  </a:lnTo>
                  <a:cubicBezTo>
                    <a:pt x="5003" y="672"/>
                    <a:pt x="5003" y="665"/>
                    <a:pt x="5000" y="660"/>
                  </a:cubicBezTo>
                  <a:cubicBezTo>
                    <a:pt x="4972" y="488"/>
                    <a:pt x="4796" y="396"/>
                    <a:pt x="4649" y="331"/>
                  </a:cubicBezTo>
                  <a:cubicBezTo>
                    <a:pt x="4291" y="171"/>
                    <a:pt x="3882" y="113"/>
                    <a:pt x="3495" y="70"/>
                  </a:cubicBezTo>
                  <a:cubicBezTo>
                    <a:pt x="3133" y="30"/>
                    <a:pt x="2745" y="1"/>
                    <a:pt x="2352" y="1"/>
                  </a:cubicBezTo>
                  <a:close/>
                  <a:moveTo>
                    <a:pt x="2517" y="97"/>
                  </a:moveTo>
                  <a:cubicBezTo>
                    <a:pt x="3020" y="97"/>
                    <a:pt x="3529" y="131"/>
                    <a:pt x="4023" y="231"/>
                  </a:cubicBezTo>
                  <a:cubicBezTo>
                    <a:pt x="4250" y="276"/>
                    <a:pt x="4894" y="375"/>
                    <a:pt x="4923" y="679"/>
                  </a:cubicBezTo>
                  <a:cubicBezTo>
                    <a:pt x="4894" y="984"/>
                    <a:pt x="4248" y="1083"/>
                    <a:pt x="4023" y="1128"/>
                  </a:cubicBezTo>
                  <a:cubicBezTo>
                    <a:pt x="3529" y="1228"/>
                    <a:pt x="3020" y="1260"/>
                    <a:pt x="2517" y="1260"/>
                  </a:cubicBezTo>
                  <a:cubicBezTo>
                    <a:pt x="1999" y="1260"/>
                    <a:pt x="1474" y="1226"/>
                    <a:pt x="966" y="1118"/>
                  </a:cubicBezTo>
                  <a:cubicBezTo>
                    <a:pt x="830" y="1090"/>
                    <a:pt x="465" y="1026"/>
                    <a:pt x="258" y="892"/>
                  </a:cubicBezTo>
                  <a:cubicBezTo>
                    <a:pt x="268" y="878"/>
                    <a:pt x="269" y="859"/>
                    <a:pt x="253" y="843"/>
                  </a:cubicBezTo>
                  <a:cubicBezTo>
                    <a:pt x="171" y="763"/>
                    <a:pt x="165" y="654"/>
                    <a:pt x="231" y="562"/>
                  </a:cubicBezTo>
                  <a:cubicBezTo>
                    <a:pt x="237" y="554"/>
                    <a:pt x="238" y="546"/>
                    <a:pt x="237" y="539"/>
                  </a:cubicBezTo>
                  <a:cubicBezTo>
                    <a:pt x="254" y="517"/>
                    <a:pt x="270" y="496"/>
                    <a:pt x="286" y="474"/>
                  </a:cubicBezTo>
                  <a:cubicBezTo>
                    <a:pt x="293" y="465"/>
                    <a:pt x="294" y="455"/>
                    <a:pt x="292" y="447"/>
                  </a:cubicBezTo>
                  <a:cubicBezTo>
                    <a:pt x="492" y="334"/>
                    <a:pt x="799" y="276"/>
                    <a:pt x="922" y="249"/>
                  </a:cubicBezTo>
                  <a:cubicBezTo>
                    <a:pt x="1443" y="133"/>
                    <a:pt x="1984" y="97"/>
                    <a:pt x="2517" y="97"/>
                  </a:cubicBezTo>
                  <a:close/>
                  <a:moveTo>
                    <a:pt x="110" y="844"/>
                  </a:moveTo>
                  <a:cubicBezTo>
                    <a:pt x="147" y="889"/>
                    <a:pt x="202" y="933"/>
                    <a:pt x="278" y="975"/>
                  </a:cubicBezTo>
                  <a:cubicBezTo>
                    <a:pt x="605" y="1159"/>
                    <a:pt x="1012" y="1220"/>
                    <a:pt x="1377" y="1269"/>
                  </a:cubicBezTo>
                  <a:cubicBezTo>
                    <a:pt x="1931" y="1343"/>
                    <a:pt x="2495" y="1357"/>
                    <a:pt x="3052" y="1325"/>
                  </a:cubicBezTo>
                  <a:cubicBezTo>
                    <a:pt x="3551" y="1297"/>
                    <a:pt x="4077" y="1245"/>
                    <a:pt x="4548" y="1068"/>
                  </a:cubicBezTo>
                  <a:cubicBezTo>
                    <a:pt x="4670" y="1022"/>
                    <a:pt x="4829" y="959"/>
                    <a:pt x="4923" y="854"/>
                  </a:cubicBezTo>
                  <a:lnTo>
                    <a:pt x="4923" y="1236"/>
                  </a:lnTo>
                  <a:cubicBezTo>
                    <a:pt x="4923" y="1392"/>
                    <a:pt x="4971" y="1629"/>
                    <a:pt x="4883" y="1768"/>
                  </a:cubicBezTo>
                  <a:cubicBezTo>
                    <a:pt x="4826" y="1857"/>
                    <a:pt x="4722" y="1921"/>
                    <a:pt x="4603" y="1971"/>
                  </a:cubicBezTo>
                  <a:cubicBezTo>
                    <a:pt x="4602" y="1970"/>
                    <a:pt x="4600" y="1970"/>
                    <a:pt x="4599" y="1969"/>
                  </a:cubicBezTo>
                  <a:cubicBezTo>
                    <a:pt x="4574" y="1958"/>
                    <a:pt x="4550" y="1974"/>
                    <a:pt x="4542" y="1994"/>
                  </a:cubicBezTo>
                  <a:cubicBezTo>
                    <a:pt x="4362" y="2058"/>
                    <a:pt x="4159" y="2091"/>
                    <a:pt x="4023" y="2119"/>
                  </a:cubicBezTo>
                  <a:cubicBezTo>
                    <a:pt x="3529" y="2219"/>
                    <a:pt x="3020" y="2252"/>
                    <a:pt x="2517" y="2252"/>
                  </a:cubicBezTo>
                  <a:cubicBezTo>
                    <a:pt x="2220" y="2252"/>
                    <a:pt x="1922" y="2239"/>
                    <a:pt x="1627" y="2209"/>
                  </a:cubicBezTo>
                  <a:cubicBezTo>
                    <a:pt x="1633" y="2205"/>
                    <a:pt x="1639" y="2201"/>
                    <a:pt x="1645" y="2197"/>
                  </a:cubicBezTo>
                  <a:cubicBezTo>
                    <a:pt x="1687" y="2168"/>
                    <a:pt x="1647" y="2100"/>
                    <a:pt x="1605" y="2128"/>
                  </a:cubicBezTo>
                  <a:cubicBezTo>
                    <a:pt x="1593" y="2136"/>
                    <a:pt x="1580" y="2144"/>
                    <a:pt x="1568" y="2152"/>
                  </a:cubicBezTo>
                  <a:cubicBezTo>
                    <a:pt x="1549" y="2164"/>
                    <a:pt x="1548" y="2185"/>
                    <a:pt x="1554" y="2202"/>
                  </a:cubicBezTo>
                  <a:cubicBezTo>
                    <a:pt x="1508" y="2197"/>
                    <a:pt x="1461" y="2192"/>
                    <a:pt x="1415" y="2186"/>
                  </a:cubicBezTo>
                  <a:cubicBezTo>
                    <a:pt x="1429" y="2177"/>
                    <a:pt x="1443" y="2169"/>
                    <a:pt x="1457" y="2160"/>
                  </a:cubicBezTo>
                  <a:cubicBezTo>
                    <a:pt x="1501" y="2134"/>
                    <a:pt x="1460" y="2065"/>
                    <a:pt x="1416" y="2092"/>
                  </a:cubicBezTo>
                  <a:cubicBezTo>
                    <a:pt x="1390" y="2108"/>
                    <a:pt x="1363" y="2123"/>
                    <a:pt x="1337" y="2139"/>
                  </a:cubicBezTo>
                  <a:cubicBezTo>
                    <a:pt x="1323" y="2147"/>
                    <a:pt x="1319" y="2159"/>
                    <a:pt x="1318" y="2171"/>
                  </a:cubicBezTo>
                  <a:cubicBezTo>
                    <a:pt x="1285" y="2166"/>
                    <a:pt x="1252" y="2161"/>
                    <a:pt x="1219" y="2155"/>
                  </a:cubicBezTo>
                  <a:lnTo>
                    <a:pt x="1282" y="2104"/>
                  </a:lnTo>
                  <a:cubicBezTo>
                    <a:pt x="1321" y="2071"/>
                    <a:pt x="1265" y="2014"/>
                    <a:pt x="1225" y="2046"/>
                  </a:cubicBezTo>
                  <a:cubicBezTo>
                    <a:pt x="1194" y="2073"/>
                    <a:pt x="1162" y="2101"/>
                    <a:pt x="1130" y="2127"/>
                  </a:cubicBezTo>
                  <a:cubicBezTo>
                    <a:pt x="1126" y="2131"/>
                    <a:pt x="1122" y="2134"/>
                    <a:pt x="1120" y="2138"/>
                  </a:cubicBezTo>
                  <a:cubicBezTo>
                    <a:pt x="1099" y="2134"/>
                    <a:pt x="1077" y="2131"/>
                    <a:pt x="1055" y="2127"/>
                  </a:cubicBezTo>
                  <a:cubicBezTo>
                    <a:pt x="1032" y="2123"/>
                    <a:pt x="1000" y="2116"/>
                    <a:pt x="974" y="2111"/>
                  </a:cubicBezTo>
                  <a:lnTo>
                    <a:pt x="1118" y="2009"/>
                  </a:lnTo>
                  <a:cubicBezTo>
                    <a:pt x="1159" y="1979"/>
                    <a:pt x="1119" y="1910"/>
                    <a:pt x="1077" y="1940"/>
                  </a:cubicBezTo>
                  <a:cubicBezTo>
                    <a:pt x="1016" y="1984"/>
                    <a:pt x="955" y="2027"/>
                    <a:pt x="894" y="2071"/>
                  </a:cubicBezTo>
                  <a:cubicBezTo>
                    <a:pt x="885" y="2077"/>
                    <a:pt x="880" y="2086"/>
                    <a:pt x="878" y="2094"/>
                  </a:cubicBezTo>
                  <a:cubicBezTo>
                    <a:pt x="835" y="2086"/>
                    <a:pt x="793" y="2078"/>
                    <a:pt x="747" y="2067"/>
                  </a:cubicBezTo>
                  <a:cubicBezTo>
                    <a:pt x="803" y="2027"/>
                    <a:pt x="857" y="1985"/>
                    <a:pt x="912" y="1945"/>
                  </a:cubicBezTo>
                  <a:cubicBezTo>
                    <a:pt x="954" y="1915"/>
                    <a:pt x="914" y="1845"/>
                    <a:pt x="872" y="1875"/>
                  </a:cubicBezTo>
                  <a:cubicBezTo>
                    <a:pt x="807" y="1923"/>
                    <a:pt x="742" y="1971"/>
                    <a:pt x="676" y="2018"/>
                  </a:cubicBezTo>
                  <a:cubicBezTo>
                    <a:pt x="667" y="2026"/>
                    <a:pt x="661" y="2035"/>
                    <a:pt x="659" y="2045"/>
                  </a:cubicBezTo>
                  <a:cubicBezTo>
                    <a:pt x="621" y="2035"/>
                    <a:pt x="583" y="2024"/>
                    <a:pt x="546" y="2012"/>
                  </a:cubicBezTo>
                  <a:cubicBezTo>
                    <a:pt x="611" y="1964"/>
                    <a:pt x="677" y="1916"/>
                    <a:pt x="742" y="1868"/>
                  </a:cubicBezTo>
                  <a:cubicBezTo>
                    <a:pt x="783" y="1838"/>
                    <a:pt x="743" y="1769"/>
                    <a:pt x="702" y="1799"/>
                  </a:cubicBezTo>
                  <a:cubicBezTo>
                    <a:pt x="631" y="1851"/>
                    <a:pt x="560" y="1904"/>
                    <a:pt x="489" y="1956"/>
                  </a:cubicBezTo>
                  <a:cubicBezTo>
                    <a:pt x="482" y="1961"/>
                    <a:pt x="478" y="1968"/>
                    <a:pt x="476" y="1976"/>
                  </a:cubicBezTo>
                  <a:cubicBezTo>
                    <a:pt x="465" y="1967"/>
                    <a:pt x="450" y="1962"/>
                    <a:pt x="434" y="1969"/>
                  </a:cubicBezTo>
                  <a:cubicBezTo>
                    <a:pt x="433" y="1970"/>
                    <a:pt x="433" y="1970"/>
                    <a:pt x="432" y="1971"/>
                  </a:cubicBezTo>
                  <a:cubicBezTo>
                    <a:pt x="411" y="1962"/>
                    <a:pt x="390" y="1952"/>
                    <a:pt x="371" y="1943"/>
                  </a:cubicBezTo>
                  <a:cubicBezTo>
                    <a:pt x="462" y="1868"/>
                    <a:pt x="554" y="1794"/>
                    <a:pt x="646" y="1720"/>
                  </a:cubicBezTo>
                  <a:cubicBezTo>
                    <a:pt x="686" y="1688"/>
                    <a:pt x="629" y="1632"/>
                    <a:pt x="590" y="1664"/>
                  </a:cubicBezTo>
                  <a:cubicBezTo>
                    <a:pt x="492" y="1743"/>
                    <a:pt x="394" y="1822"/>
                    <a:pt x="296" y="1901"/>
                  </a:cubicBezTo>
                  <a:cubicBezTo>
                    <a:pt x="262" y="1879"/>
                    <a:pt x="231" y="1856"/>
                    <a:pt x="204" y="1830"/>
                  </a:cubicBezTo>
                  <a:cubicBezTo>
                    <a:pt x="320" y="1747"/>
                    <a:pt x="437" y="1663"/>
                    <a:pt x="553" y="1579"/>
                  </a:cubicBezTo>
                  <a:cubicBezTo>
                    <a:pt x="594" y="1550"/>
                    <a:pt x="554" y="1481"/>
                    <a:pt x="513" y="1511"/>
                  </a:cubicBezTo>
                  <a:cubicBezTo>
                    <a:pt x="393" y="1597"/>
                    <a:pt x="273" y="1682"/>
                    <a:pt x="154" y="1768"/>
                  </a:cubicBezTo>
                  <a:cubicBezTo>
                    <a:pt x="142" y="1749"/>
                    <a:pt x="132" y="1728"/>
                    <a:pt x="125" y="1707"/>
                  </a:cubicBezTo>
                  <a:cubicBezTo>
                    <a:pt x="127" y="1705"/>
                    <a:pt x="129" y="1705"/>
                    <a:pt x="131" y="1703"/>
                  </a:cubicBezTo>
                  <a:cubicBezTo>
                    <a:pt x="234" y="1616"/>
                    <a:pt x="338" y="1529"/>
                    <a:pt x="442" y="1442"/>
                  </a:cubicBezTo>
                  <a:cubicBezTo>
                    <a:pt x="481" y="1409"/>
                    <a:pt x="424" y="1353"/>
                    <a:pt x="385" y="1386"/>
                  </a:cubicBezTo>
                  <a:cubicBezTo>
                    <a:pt x="292" y="1465"/>
                    <a:pt x="197" y="1542"/>
                    <a:pt x="104" y="1621"/>
                  </a:cubicBezTo>
                  <a:cubicBezTo>
                    <a:pt x="100" y="1593"/>
                    <a:pt x="99" y="1564"/>
                    <a:pt x="98" y="1535"/>
                  </a:cubicBezTo>
                  <a:cubicBezTo>
                    <a:pt x="101" y="1534"/>
                    <a:pt x="105" y="1534"/>
                    <a:pt x="108" y="1532"/>
                  </a:cubicBezTo>
                  <a:cubicBezTo>
                    <a:pt x="181" y="1471"/>
                    <a:pt x="254" y="1410"/>
                    <a:pt x="328" y="1349"/>
                  </a:cubicBezTo>
                  <a:cubicBezTo>
                    <a:pt x="368" y="1317"/>
                    <a:pt x="311" y="1261"/>
                    <a:pt x="272" y="1293"/>
                  </a:cubicBezTo>
                  <a:cubicBezTo>
                    <a:pt x="214" y="1340"/>
                    <a:pt x="158" y="1388"/>
                    <a:pt x="100" y="1435"/>
                  </a:cubicBezTo>
                  <a:cubicBezTo>
                    <a:pt x="102" y="1413"/>
                    <a:pt x="103" y="1390"/>
                    <a:pt x="104" y="1368"/>
                  </a:cubicBezTo>
                  <a:cubicBezTo>
                    <a:pt x="105" y="1367"/>
                    <a:pt x="107" y="1367"/>
                    <a:pt x="108" y="1367"/>
                  </a:cubicBezTo>
                  <a:cubicBezTo>
                    <a:pt x="156" y="1333"/>
                    <a:pt x="204" y="1300"/>
                    <a:pt x="252" y="1266"/>
                  </a:cubicBezTo>
                  <a:cubicBezTo>
                    <a:pt x="294" y="1237"/>
                    <a:pt x="254" y="1168"/>
                    <a:pt x="212" y="1198"/>
                  </a:cubicBezTo>
                  <a:cubicBezTo>
                    <a:pt x="178" y="1222"/>
                    <a:pt x="143" y="1245"/>
                    <a:pt x="109" y="1269"/>
                  </a:cubicBezTo>
                  <a:cubicBezTo>
                    <a:pt x="109" y="1258"/>
                    <a:pt x="110" y="1246"/>
                    <a:pt x="110" y="1236"/>
                  </a:cubicBezTo>
                  <a:lnTo>
                    <a:pt x="110" y="1209"/>
                  </a:lnTo>
                  <a:cubicBezTo>
                    <a:pt x="140" y="1187"/>
                    <a:pt x="169" y="1165"/>
                    <a:pt x="198" y="1143"/>
                  </a:cubicBezTo>
                  <a:cubicBezTo>
                    <a:pt x="239" y="1112"/>
                    <a:pt x="199" y="1043"/>
                    <a:pt x="158" y="1074"/>
                  </a:cubicBezTo>
                  <a:cubicBezTo>
                    <a:pt x="142" y="1086"/>
                    <a:pt x="126" y="1098"/>
                    <a:pt x="110" y="1110"/>
                  </a:cubicBezTo>
                  <a:lnTo>
                    <a:pt x="110" y="844"/>
                  </a:lnTo>
                  <a:close/>
                  <a:moveTo>
                    <a:pt x="383" y="2078"/>
                  </a:moveTo>
                  <a:cubicBezTo>
                    <a:pt x="388" y="2084"/>
                    <a:pt x="394" y="2089"/>
                    <a:pt x="404" y="2092"/>
                  </a:cubicBezTo>
                  <a:cubicBezTo>
                    <a:pt x="1806" y="2469"/>
                    <a:pt x="3272" y="2468"/>
                    <a:pt x="4674" y="2088"/>
                  </a:cubicBezTo>
                  <a:cubicBezTo>
                    <a:pt x="4809" y="2150"/>
                    <a:pt x="4957" y="2243"/>
                    <a:pt x="4902" y="2410"/>
                  </a:cubicBezTo>
                  <a:cubicBezTo>
                    <a:pt x="4880" y="2479"/>
                    <a:pt x="4772" y="2534"/>
                    <a:pt x="4715" y="2566"/>
                  </a:cubicBezTo>
                  <a:cubicBezTo>
                    <a:pt x="4557" y="2656"/>
                    <a:pt x="4371" y="2707"/>
                    <a:pt x="4196" y="2750"/>
                  </a:cubicBezTo>
                  <a:cubicBezTo>
                    <a:pt x="3650" y="2883"/>
                    <a:pt x="3077" y="2920"/>
                    <a:pt x="2517" y="2920"/>
                  </a:cubicBezTo>
                  <a:cubicBezTo>
                    <a:pt x="1956" y="2920"/>
                    <a:pt x="1384" y="2883"/>
                    <a:pt x="838" y="2750"/>
                  </a:cubicBezTo>
                  <a:cubicBezTo>
                    <a:pt x="662" y="2707"/>
                    <a:pt x="477" y="2656"/>
                    <a:pt x="318" y="2566"/>
                  </a:cubicBezTo>
                  <a:cubicBezTo>
                    <a:pt x="261" y="2534"/>
                    <a:pt x="154" y="2479"/>
                    <a:pt x="131" y="2410"/>
                  </a:cubicBezTo>
                  <a:cubicBezTo>
                    <a:pt x="101" y="2319"/>
                    <a:pt x="132" y="2251"/>
                    <a:pt x="187" y="2197"/>
                  </a:cubicBezTo>
                  <a:cubicBezTo>
                    <a:pt x="196" y="2195"/>
                    <a:pt x="204" y="2190"/>
                    <a:pt x="211" y="2181"/>
                  </a:cubicBezTo>
                  <a:cubicBezTo>
                    <a:pt x="214" y="2177"/>
                    <a:pt x="217" y="2173"/>
                    <a:pt x="220" y="2169"/>
                  </a:cubicBezTo>
                  <a:cubicBezTo>
                    <a:pt x="269" y="2131"/>
                    <a:pt x="328" y="2103"/>
                    <a:pt x="383" y="2078"/>
                  </a:cubicBezTo>
                  <a:close/>
                  <a:moveTo>
                    <a:pt x="110" y="2496"/>
                  </a:moveTo>
                  <a:cubicBezTo>
                    <a:pt x="154" y="2554"/>
                    <a:pt x="224" y="2610"/>
                    <a:pt x="328" y="2662"/>
                  </a:cubicBezTo>
                  <a:cubicBezTo>
                    <a:pt x="970" y="2982"/>
                    <a:pt x="1817" y="2999"/>
                    <a:pt x="2517" y="2999"/>
                  </a:cubicBezTo>
                  <a:cubicBezTo>
                    <a:pt x="3217" y="2999"/>
                    <a:pt x="4062" y="2982"/>
                    <a:pt x="4704" y="2662"/>
                  </a:cubicBezTo>
                  <a:cubicBezTo>
                    <a:pt x="4808" y="2610"/>
                    <a:pt x="4879" y="2554"/>
                    <a:pt x="4923" y="2496"/>
                  </a:cubicBezTo>
                  <a:lnTo>
                    <a:pt x="4923" y="2896"/>
                  </a:lnTo>
                  <a:cubicBezTo>
                    <a:pt x="4923" y="3053"/>
                    <a:pt x="4971" y="3288"/>
                    <a:pt x="4883" y="3427"/>
                  </a:cubicBezTo>
                  <a:cubicBezTo>
                    <a:pt x="4804" y="3550"/>
                    <a:pt x="4637" y="3627"/>
                    <a:pt x="4461" y="3680"/>
                  </a:cubicBezTo>
                  <a:cubicBezTo>
                    <a:pt x="4457" y="3679"/>
                    <a:pt x="4454" y="3677"/>
                    <a:pt x="4450" y="3675"/>
                  </a:cubicBezTo>
                  <a:cubicBezTo>
                    <a:pt x="4428" y="3668"/>
                    <a:pt x="4413" y="3679"/>
                    <a:pt x="4406" y="3696"/>
                  </a:cubicBezTo>
                  <a:cubicBezTo>
                    <a:pt x="4266" y="3734"/>
                    <a:pt x="4125" y="3757"/>
                    <a:pt x="4023" y="3778"/>
                  </a:cubicBezTo>
                  <a:cubicBezTo>
                    <a:pt x="3529" y="3878"/>
                    <a:pt x="3020" y="3912"/>
                    <a:pt x="2517" y="3911"/>
                  </a:cubicBezTo>
                  <a:cubicBezTo>
                    <a:pt x="2310" y="3911"/>
                    <a:pt x="2103" y="3904"/>
                    <a:pt x="1897" y="3890"/>
                  </a:cubicBezTo>
                  <a:lnTo>
                    <a:pt x="1914" y="3862"/>
                  </a:lnTo>
                  <a:cubicBezTo>
                    <a:pt x="1940" y="3818"/>
                    <a:pt x="1872" y="3778"/>
                    <a:pt x="1845" y="3822"/>
                  </a:cubicBezTo>
                  <a:lnTo>
                    <a:pt x="1821" y="3862"/>
                  </a:lnTo>
                  <a:cubicBezTo>
                    <a:pt x="1816" y="3871"/>
                    <a:pt x="1815" y="3878"/>
                    <a:pt x="1816" y="3886"/>
                  </a:cubicBezTo>
                  <a:cubicBezTo>
                    <a:pt x="1801" y="3884"/>
                    <a:pt x="1785" y="3883"/>
                    <a:pt x="1770" y="3882"/>
                  </a:cubicBezTo>
                  <a:cubicBezTo>
                    <a:pt x="1778" y="3867"/>
                    <a:pt x="1786" y="3853"/>
                    <a:pt x="1794" y="3838"/>
                  </a:cubicBezTo>
                  <a:cubicBezTo>
                    <a:pt x="1819" y="3793"/>
                    <a:pt x="1751" y="3753"/>
                    <a:pt x="1726" y="3798"/>
                  </a:cubicBezTo>
                  <a:cubicBezTo>
                    <a:pt x="1714" y="3819"/>
                    <a:pt x="1702" y="3841"/>
                    <a:pt x="1690" y="3862"/>
                  </a:cubicBezTo>
                  <a:cubicBezTo>
                    <a:pt x="1688" y="3867"/>
                    <a:pt x="1686" y="3870"/>
                    <a:pt x="1685" y="3875"/>
                  </a:cubicBezTo>
                  <a:cubicBezTo>
                    <a:pt x="1673" y="3873"/>
                    <a:pt x="1662" y="3873"/>
                    <a:pt x="1650" y="3872"/>
                  </a:cubicBezTo>
                  <a:cubicBezTo>
                    <a:pt x="1654" y="3864"/>
                    <a:pt x="1659" y="3855"/>
                    <a:pt x="1663" y="3846"/>
                  </a:cubicBezTo>
                  <a:cubicBezTo>
                    <a:pt x="1687" y="3801"/>
                    <a:pt x="1617" y="3761"/>
                    <a:pt x="1594" y="3806"/>
                  </a:cubicBezTo>
                  <a:cubicBezTo>
                    <a:pt x="1584" y="3825"/>
                    <a:pt x="1574" y="3844"/>
                    <a:pt x="1564" y="3862"/>
                  </a:cubicBezTo>
                  <a:cubicBezTo>
                    <a:pt x="1536" y="3859"/>
                    <a:pt x="1509" y="3856"/>
                    <a:pt x="1481" y="3853"/>
                  </a:cubicBezTo>
                  <a:cubicBezTo>
                    <a:pt x="1490" y="3840"/>
                    <a:pt x="1498" y="3826"/>
                    <a:pt x="1507" y="3813"/>
                  </a:cubicBezTo>
                  <a:cubicBezTo>
                    <a:pt x="1535" y="3771"/>
                    <a:pt x="1466" y="3730"/>
                    <a:pt x="1438" y="3773"/>
                  </a:cubicBezTo>
                  <a:cubicBezTo>
                    <a:pt x="1423" y="3796"/>
                    <a:pt x="1408" y="3819"/>
                    <a:pt x="1393" y="3842"/>
                  </a:cubicBezTo>
                  <a:cubicBezTo>
                    <a:pt x="1371" y="3839"/>
                    <a:pt x="1350" y="3835"/>
                    <a:pt x="1328" y="3832"/>
                  </a:cubicBezTo>
                  <a:cubicBezTo>
                    <a:pt x="1337" y="3819"/>
                    <a:pt x="1347" y="3806"/>
                    <a:pt x="1356" y="3794"/>
                  </a:cubicBezTo>
                  <a:cubicBezTo>
                    <a:pt x="1387" y="3753"/>
                    <a:pt x="1317" y="3714"/>
                    <a:pt x="1287" y="3755"/>
                  </a:cubicBezTo>
                  <a:cubicBezTo>
                    <a:pt x="1271" y="3776"/>
                    <a:pt x="1255" y="3797"/>
                    <a:pt x="1239" y="3818"/>
                  </a:cubicBezTo>
                  <a:cubicBezTo>
                    <a:pt x="1213" y="3814"/>
                    <a:pt x="1188" y="3809"/>
                    <a:pt x="1162" y="3805"/>
                  </a:cubicBezTo>
                  <a:cubicBezTo>
                    <a:pt x="1177" y="3789"/>
                    <a:pt x="1191" y="3774"/>
                    <a:pt x="1206" y="3758"/>
                  </a:cubicBezTo>
                  <a:cubicBezTo>
                    <a:pt x="1241" y="3721"/>
                    <a:pt x="1185" y="3665"/>
                    <a:pt x="1150" y="3702"/>
                  </a:cubicBezTo>
                  <a:cubicBezTo>
                    <a:pt x="1126" y="3727"/>
                    <a:pt x="1101" y="3753"/>
                    <a:pt x="1077" y="3778"/>
                  </a:cubicBezTo>
                  <a:cubicBezTo>
                    <a:pt x="1074" y="3781"/>
                    <a:pt x="1072" y="3785"/>
                    <a:pt x="1070" y="3789"/>
                  </a:cubicBezTo>
                  <a:cubicBezTo>
                    <a:pt x="1065" y="3788"/>
                    <a:pt x="1060" y="3787"/>
                    <a:pt x="1055" y="3787"/>
                  </a:cubicBezTo>
                  <a:cubicBezTo>
                    <a:pt x="1032" y="3782"/>
                    <a:pt x="1001" y="3777"/>
                    <a:pt x="975" y="3772"/>
                  </a:cubicBezTo>
                  <a:lnTo>
                    <a:pt x="1044" y="3692"/>
                  </a:lnTo>
                  <a:cubicBezTo>
                    <a:pt x="1078" y="3654"/>
                    <a:pt x="1021" y="3597"/>
                    <a:pt x="987" y="3636"/>
                  </a:cubicBezTo>
                  <a:lnTo>
                    <a:pt x="886" y="3753"/>
                  </a:lnTo>
                  <a:cubicBezTo>
                    <a:pt x="885" y="3754"/>
                    <a:pt x="885" y="3754"/>
                    <a:pt x="884" y="3755"/>
                  </a:cubicBezTo>
                  <a:cubicBezTo>
                    <a:pt x="861" y="3750"/>
                    <a:pt x="840" y="3746"/>
                    <a:pt x="816" y="3741"/>
                  </a:cubicBezTo>
                  <a:cubicBezTo>
                    <a:pt x="849" y="3703"/>
                    <a:pt x="882" y="3666"/>
                    <a:pt x="915" y="3628"/>
                  </a:cubicBezTo>
                  <a:cubicBezTo>
                    <a:pt x="948" y="3589"/>
                    <a:pt x="892" y="3532"/>
                    <a:pt x="859" y="3571"/>
                  </a:cubicBezTo>
                  <a:lnTo>
                    <a:pt x="731" y="3718"/>
                  </a:lnTo>
                  <a:cubicBezTo>
                    <a:pt x="730" y="3719"/>
                    <a:pt x="730" y="3721"/>
                    <a:pt x="729" y="3723"/>
                  </a:cubicBezTo>
                  <a:cubicBezTo>
                    <a:pt x="695" y="3715"/>
                    <a:pt x="661" y="3705"/>
                    <a:pt x="628" y="3696"/>
                  </a:cubicBezTo>
                  <a:cubicBezTo>
                    <a:pt x="624" y="3689"/>
                    <a:pt x="621" y="3682"/>
                    <a:pt x="614" y="3678"/>
                  </a:cubicBezTo>
                  <a:lnTo>
                    <a:pt x="757" y="3502"/>
                  </a:lnTo>
                  <a:cubicBezTo>
                    <a:pt x="789" y="3462"/>
                    <a:pt x="733" y="3405"/>
                    <a:pt x="701" y="3445"/>
                  </a:cubicBezTo>
                  <a:cubicBezTo>
                    <a:pt x="642" y="3518"/>
                    <a:pt x="582" y="3591"/>
                    <a:pt x="522" y="3664"/>
                  </a:cubicBezTo>
                  <a:cubicBezTo>
                    <a:pt x="501" y="3657"/>
                    <a:pt x="481" y="3649"/>
                    <a:pt x="460" y="3641"/>
                  </a:cubicBezTo>
                  <a:cubicBezTo>
                    <a:pt x="527" y="3556"/>
                    <a:pt x="595" y="3471"/>
                    <a:pt x="662" y="3385"/>
                  </a:cubicBezTo>
                  <a:cubicBezTo>
                    <a:pt x="693" y="3346"/>
                    <a:pt x="636" y="3288"/>
                    <a:pt x="604" y="3328"/>
                  </a:cubicBezTo>
                  <a:cubicBezTo>
                    <a:pt x="533" y="3419"/>
                    <a:pt x="462" y="3511"/>
                    <a:pt x="390" y="3602"/>
                  </a:cubicBezTo>
                  <a:cubicBezTo>
                    <a:pt x="388" y="3605"/>
                    <a:pt x="388" y="3607"/>
                    <a:pt x="387" y="3610"/>
                  </a:cubicBezTo>
                  <a:cubicBezTo>
                    <a:pt x="365" y="3600"/>
                    <a:pt x="345" y="3590"/>
                    <a:pt x="325" y="3579"/>
                  </a:cubicBezTo>
                  <a:cubicBezTo>
                    <a:pt x="417" y="3467"/>
                    <a:pt x="508" y="3355"/>
                    <a:pt x="599" y="3244"/>
                  </a:cubicBezTo>
                  <a:cubicBezTo>
                    <a:pt x="632" y="3204"/>
                    <a:pt x="576" y="3148"/>
                    <a:pt x="543" y="3187"/>
                  </a:cubicBezTo>
                  <a:cubicBezTo>
                    <a:pt x="450" y="3301"/>
                    <a:pt x="357" y="3416"/>
                    <a:pt x="263" y="3530"/>
                  </a:cubicBezTo>
                  <a:cubicBezTo>
                    <a:pt x="262" y="3532"/>
                    <a:pt x="261" y="3534"/>
                    <a:pt x="259" y="3536"/>
                  </a:cubicBezTo>
                  <a:cubicBezTo>
                    <a:pt x="235" y="3517"/>
                    <a:pt x="212" y="3496"/>
                    <a:pt x="192" y="3475"/>
                  </a:cubicBezTo>
                  <a:cubicBezTo>
                    <a:pt x="290" y="3365"/>
                    <a:pt x="387" y="3255"/>
                    <a:pt x="484" y="3145"/>
                  </a:cubicBezTo>
                  <a:cubicBezTo>
                    <a:pt x="518" y="3106"/>
                    <a:pt x="462" y="3050"/>
                    <a:pt x="428" y="3088"/>
                  </a:cubicBezTo>
                  <a:cubicBezTo>
                    <a:pt x="333" y="3196"/>
                    <a:pt x="238" y="3303"/>
                    <a:pt x="143" y="3410"/>
                  </a:cubicBezTo>
                  <a:cubicBezTo>
                    <a:pt x="136" y="3395"/>
                    <a:pt x="129" y="3380"/>
                    <a:pt x="124" y="3363"/>
                  </a:cubicBezTo>
                  <a:cubicBezTo>
                    <a:pt x="131" y="3361"/>
                    <a:pt x="139" y="3358"/>
                    <a:pt x="145" y="3350"/>
                  </a:cubicBezTo>
                  <a:cubicBezTo>
                    <a:pt x="226" y="3243"/>
                    <a:pt x="316" y="3143"/>
                    <a:pt x="414" y="3050"/>
                  </a:cubicBezTo>
                  <a:cubicBezTo>
                    <a:pt x="451" y="3015"/>
                    <a:pt x="394" y="2959"/>
                    <a:pt x="357" y="2994"/>
                  </a:cubicBezTo>
                  <a:cubicBezTo>
                    <a:pt x="266" y="3081"/>
                    <a:pt x="182" y="3175"/>
                    <a:pt x="104" y="3274"/>
                  </a:cubicBezTo>
                  <a:cubicBezTo>
                    <a:pt x="102" y="3257"/>
                    <a:pt x="100" y="3239"/>
                    <a:pt x="99" y="3222"/>
                  </a:cubicBezTo>
                  <a:cubicBezTo>
                    <a:pt x="101" y="3221"/>
                    <a:pt x="102" y="3220"/>
                    <a:pt x="103" y="3219"/>
                  </a:cubicBezTo>
                  <a:lnTo>
                    <a:pt x="332" y="2981"/>
                  </a:lnTo>
                  <a:cubicBezTo>
                    <a:pt x="367" y="2944"/>
                    <a:pt x="311" y="2887"/>
                    <a:pt x="275" y="2924"/>
                  </a:cubicBezTo>
                  <a:lnTo>
                    <a:pt x="99" y="3107"/>
                  </a:lnTo>
                  <a:cubicBezTo>
                    <a:pt x="100" y="3090"/>
                    <a:pt x="102" y="3072"/>
                    <a:pt x="103" y="3055"/>
                  </a:cubicBezTo>
                  <a:cubicBezTo>
                    <a:pt x="108" y="3053"/>
                    <a:pt x="113" y="3051"/>
                    <a:pt x="118" y="3045"/>
                  </a:cubicBezTo>
                  <a:cubicBezTo>
                    <a:pt x="174" y="2981"/>
                    <a:pt x="230" y="2916"/>
                    <a:pt x="286" y="2851"/>
                  </a:cubicBezTo>
                  <a:cubicBezTo>
                    <a:pt x="320" y="2812"/>
                    <a:pt x="263" y="2756"/>
                    <a:pt x="229" y="2795"/>
                  </a:cubicBezTo>
                  <a:cubicBezTo>
                    <a:pt x="189" y="2841"/>
                    <a:pt x="149" y="2888"/>
                    <a:pt x="109" y="2934"/>
                  </a:cubicBezTo>
                  <a:cubicBezTo>
                    <a:pt x="109" y="2921"/>
                    <a:pt x="110" y="2908"/>
                    <a:pt x="110" y="2896"/>
                  </a:cubicBezTo>
                  <a:lnTo>
                    <a:pt x="110" y="2871"/>
                  </a:lnTo>
                  <a:cubicBezTo>
                    <a:pt x="111" y="2870"/>
                    <a:pt x="112" y="2869"/>
                    <a:pt x="113" y="2868"/>
                  </a:cubicBezTo>
                  <a:cubicBezTo>
                    <a:pt x="134" y="2843"/>
                    <a:pt x="155" y="2818"/>
                    <a:pt x="176" y="2792"/>
                  </a:cubicBezTo>
                  <a:cubicBezTo>
                    <a:pt x="209" y="2753"/>
                    <a:pt x="153" y="2697"/>
                    <a:pt x="120" y="2736"/>
                  </a:cubicBezTo>
                  <a:cubicBezTo>
                    <a:pt x="117" y="2740"/>
                    <a:pt x="114" y="2744"/>
                    <a:pt x="110" y="2748"/>
                  </a:cubicBezTo>
                  <a:lnTo>
                    <a:pt x="110" y="2496"/>
                  </a:lnTo>
                  <a:close/>
                  <a:moveTo>
                    <a:pt x="4479" y="3771"/>
                  </a:moveTo>
                  <a:cubicBezTo>
                    <a:pt x="4545" y="3795"/>
                    <a:pt x="4616" y="3825"/>
                    <a:pt x="4682" y="3862"/>
                  </a:cubicBezTo>
                  <a:cubicBezTo>
                    <a:pt x="4685" y="3865"/>
                    <a:pt x="4687" y="3867"/>
                    <a:pt x="4690" y="3870"/>
                  </a:cubicBezTo>
                  <a:cubicBezTo>
                    <a:pt x="4697" y="3877"/>
                    <a:pt x="4705" y="3880"/>
                    <a:pt x="4713" y="3881"/>
                  </a:cubicBezTo>
                  <a:cubicBezTo>
                    <a:pt x="4888" y="3987"/>
                    <a:pt x="4998" y="4133"/>
                    <a:pt x="4762" y="4298"/>
                  </a:cubicBezTo>
                  <a:cubicBezTo>
                    <a:pt x="4601" y="4410"/>
                    <a:pt x="4384" y="4462"/>
                    <a:pt x="4196" y="4508"/>
                  </a:cubicBezTo>
                  <a:cubicBezTo>
                    <a:pt x="3649" y="4641"/>
                    <a:pt x="3077" y="4679"/>
                    <a:pt x="2517" y="4679"/>
                  </a:cubicBezTo>
                  <a:cubicBezTo>
                    <a:pt x="1956" y="4679"/>
                    <a:pt x="1384" y="4641"/>
                    <a:pt x="838" y="4508"/>
                  </a:cubicBezTo>
                  <a:cubicBezTo>
                    <a:pt x="650" y="4462"/>
                    <a:pt x="433" y="4410"/>
                    <a:pt x="272" y="4298"/>
                  </a:cubicBezTo>
                  <a:cubicBezTo>
                    <a:pt x="140" y="4205"/>
                    <a:pt x="116" y="4119"/>
                    <a:pt x="152" y="4042"/>
                  </a:cubicBezTo>
                  <a:cubicBezTo>
                    <a:pt x="158" y="4042"/>
                    <a:pt x="164" y="4040"/>
                    <a:pt x="171" y="4035"/>
                  </a:cubicBezTo>
                  <a:lnTo>
                    <a:pt x="261" y="3971"/>
                  </a:lnTo>
                  <a:cubicBezTo>
                    <a:pt x="266" y="3967"/>
                    <a:pt x="271" y="3963"/>
                    <a:pt x="274" y="3958"/>
                  </a:cubicBezTo>
                  <a:cubicBezTo>
                    <a:pt x="347" y="3905"/>
                    <a:pt x="427" y="3868"/>
                    <a:pt x="513" y="3844"/>
                  </a:cubicBezTo>
                  <a:cubicBezTo>
                    <a:pt x="1818" y="3986"/>
                    <a:pt x="3219" y="4254"/>
                    <a:pt x="4479" y="3771"/>
                  </a:cubicBezTo>
                  <a:close/>
                  <a:moveTo>
                    <a:pt x="110" y="4265"/>
                  </a:moveTo>
                  <a:cubicBezTo>
                    <a:pt x="147" y="4308"/>
                    <a:pt x="202" y="4351"/>
                    <a:pt x="278" y="4394"/>
                  </a:cubicBezTo>
                  <a:cubicBezTo>
                    <a:pt x="912" y="4750"/>
                    <a:pt x="1814" y="4759"/>
                    <a:pt x="2517" y="4759"/>
                  </a:cubicBezTo>
                  <a:cubicBezTo>
                    <a:pt x="3220" y="4758"/>
                    <a:pt x="4122" y="4750"/>
                    <a:pt x="4756" y="4394"/>
                  </a:cubicBezTo>
                  <a:cubicBezTo>
                    <a:pt x="4832" y="4351"/>
                    <a:pt x="4886" y="4308"/>
                    <a:pt x="4923" y="4265"/>
                  </a:cubicBezTo>
                  <a:lnTo>
                    <a:pt x="4923" y="4655"/>
                  </a:lnTo>
                  <a:cubicBezTo>
                    <a:pt x="4923" y="4811"/>
                    <a:pt x="4971" y="5047"/>
                    <a:pt x="4883" y="5185"/>
                  </a:cubicBezTo>
                  <a:cubicBezTo>
                    <a:pt x="4734" y="5419"/>
                    <a:pt x="4268" y="5488"/>
                    <a:pt x="4023" y="5538"/>
                  </a:cubicBezTo>
                  <a:cubicBezTo>
                    <a:pt x="3529" y="5637"/>
                    <a:pt x="3020" y="5670"/>
                    <a:pt x="2517" y="5670"/>
                  </a:cubicBezTo>
                  <a:cubicBezTo>
                    <a:pt x="2251" y="5669"/>
                    <a:pt x="1983" y="5660"/>
                    <a:pt x="1717" y="5637"/>
                  </a:cubicBezTo>
                  <a:cubicBezTo>
                    <a:pt x="1726" y="5619"/>
                    <a:pt x="1734" y="5602"/>
                    <a:pt x="1743" y="5585"/>
                  </a:cubicBezTo>
                  <a:cubicBezTo>
                    <a:pt x="1766" y="5539"/>
                    <a:pt x="1697" y="5499"/>
                    <a:pt x="1674" y="5545"/>
                  </a:cubicBezTo>
                  <a:lnTo>
                    <a:pt x="1631" y="5628"/>
                  </a:lnTo>
                  <a:cubicBezTo>
                    <a:pt x="1610" y="5626"/>
                    <a:pt x="1589" y="5624"/>
                    <a:pt x="1568" y="5622"/>
                  </a:cubicBezTo>
                  <a:cubicBezTo>
                    <a:pt x="1576" y="5615"/>
                    <a:pt x="1584" y="5608"/>
                    <a:pt x="1592" y="5601"/>
                  </a:cubicBezTo>
                  <a:cubicBezTo>
                    <a:pt x="1632" y="5569"/>
                    <a:pt x="1575" y="5513"/>
                    <a:pt x="1536" y="5545"/>
                  </a:cubicBezTo>
                  <a:cubicBezTo>
                    <a:pt x="1510" y="5566"/>
                    <a:pt x="1484" y="5588"/>
                    <a:pt x="1458" y="5610"/>
                  </a:cubicBezTo>
                  <a:cubicBezTo>
                    <a:pt x="1445" y="5608"/>
                    <a:pt x="1433" y="5606"/>
                    <a:pt x="1420" y="5605"/>
                  </a:cubicBezTo>
                  <a:cubicBezTo>
                    <a:pt x="1425" y="5599"/>
                    <a:pt x="1430" y="5593"/>
                    <a:pt x="1435" y="5586"/>
                  </a:cubicBezTo>
                  <a:cubicBezTo>
                    <a:pt x="1466" y="5546"/>
                    <a:pt x="1410" y="5490"/>
                    <a:pt x="1378" y="5530"/>
                  </a:cubicBezTo>
                  <a:cubicBezTo>
                    <a:pt x="1362" y="5551"/>
                    <a:pt x="1347" y="5572"/>
                    <a:pt x="1331" y="5593"/>
                  </a:cubicBezTo>
                  <a:cubicBezTo>
                    <a:pt x="1308" y="5589"/>
                    <a:pt x="1286" y="5585"/>
                    <a:pt x="1263" y="5582"/>
                  </a:cubicBezTo>
                  <a:cubicBezTo>
                    <a:pt x="1277" y="5564"/>
                    <a:pt x="1290" y="5547"/>
                    <a:pt x="1304" y="5529"/>
                  </a:cubicBezTo>
                  <a:cubicBezTo>
                    <a:pt x="1335" y="5488"/>
                    <a:pt x="1265" y="5448"/>
                    <a:pt x="1234" y="5489"/>
                  </a:cubicBezTo>
                  <a:cubicBezTo>
                    <a:pt x="1214" y="5515"/>
                    <a:pt x="1195" y="5541"/>
                    <a:pt x="1175" y="5567"/>
                  </a:cubicBezTo>
                  <a:cubicBezTo>
                    <a:pt x="1153" y="5563"/>
                    <a:pt x="1130" y="5560"/>
                    <a:pt x="1108" y="5556"/>
                  </a:cubicBezTo>
                  <a:cubicBezTo>
                    <a:pt x="1120" y="5539"/>
                    <a:pt x="1133" y="5522"/>
                    <a:pt x="1145" y="5506"/>
                  </a:cubicBezTo>
                  <a:cubicBezTo>
                    <a:pt x="1175" y="5464"/>
                    <a:pt x="1105" y="5424"/>
                    <a:pt x="1075" y="5465"/>
                  </a:cubicBezTo>
                  <a:lnTo>
                    <a:pt x="1021" y="5540"/>
                  </a:lnTo>
                  <a:cubicBezTo>
                    <a:pt x="991" y="5534"/>
                    <a:pt x="957" y="5527"/>
                    <a:pt x="923" y="5520"/>
                  </a:cubicBezTo>
                  <a:cubicBezTo>
                    <a:pt x="949" y="5486"/>
                    <a:pt x="976" y="5453"/>
                    <a:pt x="1002" y="5419"/>
                  </a:cubicBezTo>
                  <a:cubicBezTo>
                    <a:pt x="1033" y="5378"/>
                    <a:pt x="964" y="5338"/>
                    <a:pt x="933" y="5379"/>
                  </a:cubicBezTo>
                  <a:cubicBezTo>
                    <a:pt x="901" y="5421"/>
                    <a:pt x="870" y="5462"/>
                    <a:pt x="838" y="5505"/>
                  </a:cubicBezTo>
                  <a:cubicBezTo>
                    <a:pt x="818" y="5501"/>
                    <a:pt x="798" y="5495"/>
                    <a:pt x="778" y="5491"/>
                  </a:cubicBezTo>
                  <a:cubicBezTo>
                    <a:pt x="810" y="5450"/>
                    <a:pt x="842" y="5410"/>
                    <a:pt x="873" y="5369"/>
                  </a:cubicBezTo>
                  <a:cubicBezTo>
                    <a:pt x="904" y="5329"/>
                    <a:pt x="847" y="5272"/>
                    <a:pt x="816" y="5313"/>
                  </a:cubicBezTo>
                  <a:cubicBezTo>
                    <a:pt x="776" y="5363"/>
                    <a:pt x="738" y="5413"/>
                    <a:pt x="698" y="5464"/>
                  </a:cubicBezTo>
                  <a:cubicBezTo>
                    <a:pt x="696" y="5467"/>
                    <a:pt x="695" y="5470"/>
                    <a:pt x="694" y="5473"/>
                  </a:cubicBezTo>
                  <a:cubicBezTo>
                    <a:pt x="675" y="5468"/>
                    <a:pt x="657" y="5463"/>
                    <a:pt x="639" y="5458"/>
                  </a:cubicBezTo>
                  <a:cubicBezTo>
                    <a:pt x="677" y="5408"/>
                    <a:pt x="716" y="5357"/>
                    <a:pt x="755" y="5306"/>
                  </a:cubicBezTo>
                  <a:cubicBezTo>
                    <a:pt x="786" y="5266"/>
                    <a:pt x="716" y="5226"/>
                    <a:pt x="685" y="5266"/>
                  </a:cubicBezTo>
                  <a:cubicBezTo>
                    <a:pt x="642" y="5322"/>
                    <a:pt x="599" y="5378"/>
                    <a:pt x="555" y="5434"/>
                  </a:cubicBezTo>
                  <a:cubicBezTo>
                    <a:pt x="539" y="5429"/>
                    <a:pt x="523" y="5423"/>
                    <a:pt x="508" y="5418"/>
                  </a:cubicBezTo>
                  <a:lnTo>
                    <a:pt x="670" y="5222"/>
                  </a:lnTo>
                  <a:cubicBezTo>
                    <a:pt x="703" y="5183"/>
                    <a:pt x="647" y="5126"/>
                    <a:pt x="614" y="5166"/>
                  </a:cubicBezTo>
                  <a:lnTo>
                    <a:pt x="448" y="5366"/>
                  </a:lnTo>
                  <a:cubicBezTo>
                    <a:pt x="441" y="5375"/>
                    <a:pt x="439" y="5384"/>
                    <a:pt x="439" y="5393"/>
                  </a:cubicBezTo>
                  <a:cubicBezTo>
                    <a:pt x="419" y="5385"/>
                    <a:pt x="399" y="5375"/>
                    <a:pt x="379" y="5365"/>
                  </a:cubicBezTo>
                  <a:cubicBezTo>
                    <a:pt x="437" y="5294"/>
                    <a:pt x="494" y="5223"/>
                    <a:pt x="552" y="5151"/>
                  </a:cubicBezTo>
                  <a:cubicBezTo>
                    <a:pt x="583" y="5111"/>
                    <a:pt x="528" y="5055"/>
                    <a:pt x="495" y="5095"/>
                  </a:cubicBezTo>
                  <a:cubicBezTo>
                    <a:pt x="434" y="5172"/>
                    <a:pt x="372" y="5248"/>
                    <a:pt x="311" y="5325"/>
                  </a:cubicBezTo>
                  <a:cubicBezTo>
                    <a:pt x="310" y="5326"/>
                    <a:pt x="310" y="5326"/>
                    <a:pt x="310" y="5327"/>
                  </a:cubicBezTo>
                  <a:cubicBezTo>
                    <a:pt x="301" y="5322"/>
                    <a:pt x="293" y="5318"/>
                    <a:pt x="285" y="5313"/>
                  </a:cubicBezTo>
                  <a:cubicBezTo>
                    <a:pt x="354" y="5225"/>
                    <a:pt x="422" y="5137"/>
                    <a:pt x="491" y="5050"/>
                  </a:cubicBezTo>
                  <a:cubicBezTo>
                    <a:pt x="522" y="5010"/>
                    <a:pt x="466" y="4953"/>
                    <a:pt x="434" y="4993"/>
                  </a:cubicBezTo>
                  <a:cubicBezTo>
                    <a:pt x="364" y="5083"/>
                    <a:pt x="294" y="5173"/>
                    <a:pt x="224" y="5262"/>
                  </a:cubicBezTo>
                  <a:cubicBezTo>
                    <a:pt x="224" y="5263"/>
                    <a:pt x="223" y="5263"/>
                    <a:pt x="223" y="5264"/>
                  </a:cubicBezTo>
                  <a:cubicBezTo>
                    <a:pt x="211" y="5254"/>
                    <a:pt x="201" y="5243"/>
                    <a:pt x="191" y="5232"/>
                  </a:cubicBezTo>
                  <a:cubicBezTo>
                    <a:pt x="268" y="5128"/>
                    <a:pt x="346" y="5025"/>
                    <a:pt x="423" y="4921"/>
                  </a:cubicBezTo>
                  <a:cubicBezTo>
                    <a:pt x="454" y="4880"/>
                    <a:pt x="385" y="4840"/>
                    <a:pt x="355" y="4881"/>
                  </a:cubicBezTo>
                  <a:cubicBezTo>
                    <a:pt x="284" y="4976"/>
                    <a:pt x="213" y="5071"/>
                    <a:pt x="142" y="5166"/>
                  </a:cubicBezTo>
                  <a:cubicBezTo>
                    <a:pt x="132" y="5147"/>
                    <a:pt x="125" y="5126"/>
                    <a:pt x="119" y="5105"/>
                  </a:cubicBezTo>
                  <a:cubicBezTo>
                    <a:pt x="201" y="5003"/>
                    <a:pt x="283" y="4900"/>
                    <a:pt x="366" y="4798"/>
                  </a:cubicBezTo>
                  <a:cubicBezTo>
                    <a:pt x="398" y="4758"/>
                    <a:pt x="342" y="4702"/>
                    <a:pt x="310" y="4742"/>
                  </a:cubicBezTo>
                  <a:cubicBezTo>
                    <a:pt x="240" y="4827"/>
                    <a:pt x="170" y="4914"/>
                    <a:pt x="100" y="5000"/>
                  </a:cubicBezTo>
                  <a:cubicBezTo>
                    <a:pt x="99" y="4978"/>
                    <a:pt x="98" y="4957"/>
                    <a:pt x="98" y="4935"/>
                  </a:cubicBezTo>
                  <a:cubicBezTo>
                    <a:pt x="99" y="4934"/>
                    <a:pt x="101" y="4934"/>
                    <a:pt x="102" y="4932"/>
                  </a:cubicBezTo>
                  <a:cubicBezTo>
                    <a:pt x="176" y="4852"/>
                    <a:pt x="250" y="4772"/>
                    <a:pt x="324" y="4691"/>
                  </a:cubicBezTo>
                  <a:cubicBezTo>
                    <a:pt x="359" y="4654"/>
                    <a:pt x="303" y="4597"/>
                    <a:pt x="268" y="4635"/>
                  </a:cubicBezTo>
                  <a:cubicBezTo>
                    <a:pt x="213" y="4695"/>
                    <a:pt x="158" y="4754"/>
                    <a:pt x="103" y="4814"/>
                  </a:cubicBezTo>
                  <a:cubicBezTo>
                    <a:pt x="104" y="4797"/>
                    <a:pt x="104" y="4781"/>
                    <a:pt x="105" y="4765"/>
                  </a:cubicBezTo>
                  <a:lnTo>
                    <a:pt x="252" y="4596"/>
                  </a:lnTo>
                  <a:cubicBezTo>
                    <a:pt x="286" y="4557"/>
                    <a:pt x="229" y="4501"/>
                    <a:pt x="196" y="4540"/>
                  </a:cubicBezTo>
                  <a:cubicBezTo>
                    <a:pt x="167" y="4573"/>
                    <a:pt x="139" y="4606"/>
                    <a:pt x="110" y="4639"/>
                  </a:cubicBezTo>
                  <a:lnTo>
                    <a:pt x="110" y="4587"/>
                  </a:lnTo>
                  <a:cubicBezTo>
                    <a:pt x="139" y="4553"/>
                    <a:pt x="167" y="4518"/>
                    <a:pt x="196" y="4483"/>
                  </a:cubicBezTo>
                  <a:cubicBezTo>
                    <a:pt x="228" y="4444"/>
                    <a:pt x="171" y="4388"/>
                    <a:pt x="138" y="4427"/>
                  </a:cubicBezTo>
                  <a:cubicBezTo>
                    <a:pt x="129" y="4439"/>
                    <a:pt x="120" y="4450"/>
                    <a:pt x="110" y="4461"/>
                  </a:cubicBezTo>
                  <a:lnTo>
                    <a:pt x="110" y="4265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08" name="직사각형 1107"/>
            <p:cNvSpPr/>
            <p:nvPr/>
          </p:nvSpPr>
          <p:spPr bwMode="auto">
            <a:xfrm>
              <a:off x="3238138" y="3465593"/>
              <a:ext cx="864096" cy="485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Object Storage</a:t>
              </a:r>
              <a:endParaRPr lang="en-US" altLang="ko-KR" sz="500" b="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1109" name="직선 화살표 연결선 1108"/>
          <p:cNvCxnSpPr/>
          <p:nvPr/>
        </p:nvCxnSpPr>
        <p:spPr bwMode="auto">
          <a:xfrm flipH="1">
            <a:off x="4145903" y="7442827"/>
            <a:ext cx="57742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114" name="꺾인 연결선 1113"/>
          <p:cNvCxnSpPr>
            <a:stCxn id="928" idx="1"/>
            <a:endCxn id="1146" idx="3"/>
          </p:cNvCxnSpPr>
          <p:nvPr/>
        </p:nvCxnSpPr>
        <p:spPr>
          <a:xfrm rot="10800000">
            <a:off x="4139870" y="7716332"/>
            <a:ext cx="1340150" cy="660383"/>
          </a:xfrm>
          <a:prstGeom prst="bentConnector3">
            <a:avLst>
              <a:gd name="adj1" fmla="val 85935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115" name="꺾인 연결선 1114"/>
          <p:cNvCxnSpPr>
            <a:stCxn id="928" idx="1"/>
            <a:endCxn id="1161" idx="3"/>
          </p:cNvCxnSpPr>
          <p:nvPr/>
        </p:nvCxnSpPr>
        <p:spPr>
          <a:xfrm rot="10800000" flipV="1">
            <a:off x="4139870" y="8376714"/>
            <a:ext cx="1340150" cy="666780"/>
          </a:xfrm>
          <a:prstGeom prst="bentConnector3">
            <a:avLst>
              <a:gd name="adj1" fmla="val 85935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116" name="직선 화살표 연결선 1115"/>
          <p:cNvCxnSpPr/>
          <p:nvPr/>
        </p:nvCxnSpPr>
        <p:spPr bwMode="auto">
          <a:xfrm flipH="1">
            <a:off x="4139565" y="9332919"/>
            <a:ext cx="2914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117" name="직선 화살표 연결선 1116"/>
          <p:cNvCxnSpPr/>
          <p:nvPr/>
        </p:nvCxnSpPr>
        <p:spPr bwMode="auto">
          <a:xfrm flipH="1">
            <a:off x="5183221" y="9332919"/>
            <a:ext cx="29146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119" name="꺾인 연결선 1118"/>
          <p:cNvCxnSpPr>
            <a:stCxn id="1146" idx="1"/>
            <a:endCxn id="1143" idx="5"/>
          </p:cNvCxnSpPr>
          <p:nvPr/>
        </p:nvCxnSpPr>
        <p:spPr>
          <a:xfrm rot="10800000" flipV="1">
            <a:off x="3251034" y="7716330"/>
            <a:ext cx="154205" cy="632435"/>
          </a:xfrm>
          <a:prstGeom prst="bentConnector3">
            <a:avLst>
              <a:gd name="adj1" fmla="val 63178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120" name="꺾인 연결선 1119"/>
          <p:cNvCxnSpPr>
            <a:stCxn id="1161" idx="1"/>
            <a:endCxn id="1143" idx="5"/>
          </p:cNvCxnSpPr>
          <p:nvPr/>
        </p:nvCxnSpPr>
        <p:spPr>
          <a:xfrm rot="10800000">
            <a:off x="3251034" y="8348766"/>
            <a:ext cx="154205" cy="694728"/>
          </a:xfrm>
          <a:prstGeom prst="bentConnector3">
            <a:avLst>
              <a:gd name="adj1" fmla="val 63178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121" name="꺾인 연결선 1120"/>
          <p:cNvCxnSpPr>
            <a:stCxn id="1234" idx="0"/>
            <a:endCxn id="1047" idx="2"/>
          </p:cNvCxnSpPr>
          <p:nvPr/>
        </p:nvCxnSpPr>
        <p:spPr>
          <a:xfrm rot="5400000" flipH="1" flipV="1">
            <a:off x="7497160" y="6638446"/>
            <a:ext cx="240241" cy="73077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59" name="꺾인 연결선 758"/>
          <p:cNvCxnSpPr/>
          <p:nvPr/>
        </p:nvCxnSpPr>
        <p:spPr>
          <a:xfrm flipV="1">
            <a:off x="6523510" y="6884353"/>
            <a:ext cx="299011" cy="45713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66" name="직선 화살표 연결선 765"/>
          <p:cNvCxnSpPr/>
          <p:nvPr/>
        </p:nvCxnSpPr>
        <p:spPr bwMode="auto">
          <a:xfrm flipH="1">
            <a:off x="6525881" y="8766048"/>
            <a:ext cx="3435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68" name="직선 화살표 연결선 767"/>
          <p:cNvCxnSpPr/>
          <p:nvPr/>
        </p:nvCxnSpPr>
        <p:spPr bwMode="auto">
          <a:xfrm flipH="1">
            <a:off x="7639121" y="8766048"/>
            <a:ext cx="37330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70" name="직선 화살표 연결선 769"/>
          <p:cNvCxnSpPr/>
          <p:nvPr/>
        </p:nvCxnSpPr>
        <p:spPr bwMode="auto">
          <a:xfrm flipH="1">
            <a:off x="7560417" y="7430650"/>
            <a:ext cx="43105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72" name="꺾인 연결선 771"/>
          <p:cNvCxnSpPr/>
          <p:nvPr/>
        </p:nvCxnSpPr>
        <p:spPr>
          <a:xfrm flipV="1">
            <a:off x="6529913" y="6883474"/>
            <a:ext cx="2978979" cy="1221318"/>
          </a:xfrm>
          <a:prstGeom prst="bentConnector3">
            <a:avLst>
              <a:gd name="adj1" fmla="val 99880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83" name="직선 화살표 연결선 782"/>
          <p:cNvCxnSpPr/>
          <p:nvPr/>
        </p:nvCxnSpPr>
        <p:spPr bwMode="auto">
          <a:xfrm flipH="1">
            <a:off x="12910351" y="5177414"/>
            <a:ext cx="3838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84" name="직선 화살표 연결선 783"/>
          <p:cNvCxnSpPr/>
          <p:nvPr/>
        </p:nvCxnSpPr>
        <p:spPr bwMode="auto">
          <a:xfrm flipH="1">
            <a:off x="12911482" y="4485297"/>
            <a:ext cx="6216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85" name="직선 화살표 연결선 784"/>
          <p:cNvCxnSpPr/>
          <p:nvPr/>
        </p:nvCxnSpPr>
        <p:spPr bwMode="auto">
          <a:xfrm flipH="1">
            <a:off x="12910351" y="6172925"/>
            <a:ext cx="31034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176" name="그룹 175"/>
          <p:cNvGrpSpPr/>
          <p:nvPr/>
        </p:nvGrpSpPr>
        <p:grpSpPr>
          <a:xfrm>
            <a:off x="366562" y="7464577"/>
            <a:ext cx="891812" cy="158669"/>
            <a:chOff x="366562" y="7421905"/>
            <a:chExt cx="891812" cy="158669"/>
          </a:xfrm>
        </p:grpSpPr>
        <p:sp>
          <p:nvSpPr>
            <p:cNvPr id="795" name="TextBox 794"/>
            <p:cNvSpPr txBox="1"/>
            <p:nvPr/>
          </p:nvSpPr>
          <p:spPr>
            <a:xfrm>
              <a:off x="819396" y="7426416"/>
              <a:ext cx="438978" cy="1496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ko-KR" altLang="en-US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단일 </a:t>
              </a:r>
              <a:r>
                <a:rPr lang="en-US" altLang="ko-KR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01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62" y="7421905"/>
              <a:ext cx="387662" cy="158669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solid"/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endParaRPr lang="ko-KR" altLang="en-US" sz="8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74" name="그룹 173"/>
          <p:cNvGrpSpPr/>
          <p:nvPr/>
        </p:nvGrpSpPr>
        <p:grpSpPr>
          <a:xfrm>
            <a:off x="366561" y="7837775"/>
            <a:ext cx="891813" cy="183878"/>
            <a:chOff x="366561" y="7841097"/>
            <a:chExt cx="891813" cy="183878"/>
          </a:xfrm>
        </p:grpSpPr>
        <p:sp>
          <p:nvSpPr>
            <p:cNvPr id="805" name="TextBox 804"/>
            <p:cNvSpPr txBox="1"/>
            <p:nvPr/>
          </p:nvSpPr>
          <p:spPr>
            <a:xfrm>
              <a:off x="819396" y="7858213"/>
              <a:ext cx="438978" cy="1496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 </a:t>
              </a:r>
              <a:r>
                <a:rPr lang="ko-KR" altLang="en-US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이중화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73" name="그룹 172"/>
            <p:cNvGrpSpPr/>
            <p:nvPr/>
          </p:nvGrpSpPr>
          <p:grpSpPr>
            <a:xfrm>
              <a:off x="366561" y="7841097"/>
              <a:ext cx="415595" cy="183878"/>
              <a:chOff x="366561" y="7841097"/>
              <a:chExt cx="457784" cy="183878"/>
            </a:xfrm>
          </p:grpSpPr>
          <p:sp>
            <p:nvSpPr>
              <p:cNvPr id="876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30" y="7866306"/>
                <a:ext cx="427015" cy="158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806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61" y="7841097"/>
                <a:ext cx="427015" cy="158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grpSp>
        <p:nvGrpSpPr>
          <p:cNvPr id="175" name="그룹 174"/>
          <p:cNvGrpSpPr/>
          <p:nvPr/>
        </p:nvGrpSpPr>
        <p:grpSpPr>
          <a:xfrm>
            <a:off x="366561" y="8236182"/>
            <a:ext cx="904651" cy="208362"/>
            <a:chOff x="366561" y="8260289"/>
            <a:chExt cx="904651" cy="208362"/>
          </a:xfrm>
        </p:grpSpPr>
        <p:sp>
          <p:nvSpPr>
            <p:cNvPr id="809" name="TextBox 808"/>
            <p:cNvSpPr txBox="1"/>
            <p:nvPr/>
          </p:nvSpPr>
          <p:spPr>
            <a:xfrm>
              <a:off x="806558" y="8302595"/>
              <a:ext cx="464654" cy="1496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VM </a:t>
              </a:r>
              <a:r>
                <a:rPr lang="ko-KR" altLang="en-US" sz="500" dirty="0" err="1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클러스터링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grpSp>
          <p:nvGrpSpPr>
            <p:cNvPr id="172" name="그룹 171"/>
            <p:cNvGrpSpPr/>
            <p:nvPr/>
          </p:nvGrpSpPr>
          <p:grpSpPr>
            <a:xfrm>
              <a:off x="366561" y="8260289"/>
              <a:ext cx="440451" cy="208362"/>
              <a:chOff x="366561" y="8260289"/>
              <a:chExt cx="485163" cy="208362"/>
            </a:xfrm>
          </p:grpSpPr>
          <p:sp>
            <p:nvSpPr>
              <p:cNvPr id="878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709" y="8309982"/>
                <a:ext cx="427015" cy="158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877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330" y="8285498"/>
                <a:ext cx="427015" cy="158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810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61" y="8260289"/>
                <a:ext cx="427015" cy="1586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65000"/>
                  </a:schemeClr>
                </a:solidFill>
                <a:prstDash val="solid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</p:grpSp>
      <p:grpSp>
        <p:nvGrpSpPr>
          <p:cNvPr id="167" name="그룹 166"/>
          <p:cNvGrpSpPr/>
          <p:nvPr/>
        </p:nvGrpSpPr>
        <p:grpSpPr>
          <a:xfrm>
            <a:off x="366562" y="8659073"/>
            <a:ext cx="871387" cy="158669"/>
            <a:chOff x="366562" y="8269431"/>
            <a:chExt cx="871387" cy="158669"/>
          </a:xfrm>
        </p:grpSpPr>
        <p:sp>
          <p:nvSpPr>
            <p:cNvPr id="813" name="TextBox 812"/>
            <p:cNvSpPr txBox="1"/>
            <p:nvPr/>
          </p:nvSpPr>
          <p:spPr>
            <a:xfrm>
              <a:off x="798971" y="8273942"/>
              <a:ext cx="438978" cy="1496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ko-KR" altLang="en-US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컨테이너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14" name="Rectangle 97">
              <a:extLst>
                <a:ext uri="{FF2B5EF4-FFF2-40B4-BE49-F238E27FC236}">
                  <a16:creationId xmlns:a16="http://schemas.microsoft.com/office/drawing/2014/main" id="{EE5817FE-677D-7C75-3BB4-8D8C6880B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62" y="8269431"/>
              <a:ext cx="390470" cy="158669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lgDash"/>
              <a:round/>
              <a:headEnd/>
              <a:tailEnd type="none" w="sm" len="med"/>
            </a:ln>
          </p:spPr>
          <p:txBody>
            <a:bodyPr wrap="none" lIns="36000" tIns="36000" rIns="36000" bIns="36000" rtlCol="0" anchor="t"/>
            <a:lstStyle/>
            <a:p>
              <a:pPr algn="ctr"/>
              <a:endParaRPr lang="ko-KR" altLang="en-US" sz="800" b="1" kern="0" dirty="0">
                <a:ln>
                  <a:solidFill>
                    <a:srgbClr val="D9B685">
                      <a:alpha val="0"/>
                    </a:srgbClr>
                  </a:solidFill>
                </a:ln>
                <a:solidFill>
                  <a:prstClr val="black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70929" y="9491601"/>
            <a:ext cx="805082" cy="224163"/>
            <a:chOff x="470929" y="9055008"/>
            <a:chExt cx="805082" cy="224163"/>
          </a:xfrm>
        </p:grpSpPr>
        <p:sp>
          <p:nvSpPr>
            <p:cNvPr id="856" name="TextBox 855"/>
            <p:cNvSpPr txBox="1"/>
            <p:nvPr/>
          </p:nvSpPr>
          <p:spPr>
            <a:xfrm>
              <a:off x="760909" y="9092266"/>
              <a:ext cx="515102" cy="149647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en-US" altLang="ko-KR" sz="500" dirty="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Object Storage</a:t>
              </a:r>
              <a:endParaRPr lang="en-US" altLang="ko-KR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72" name="Database"/>
            <p:cNvSpPr>
              <a:spLocks noChangeAspect="1" noEditPoints="1"/>
            </p:cNvSpPr>
            <p:nvPr/>
          </p:nvSpPr>
          <p:spPr bwMode="auto">
            <a:xfrm>
              <a:off x="470929" y="9055008"/>
              <a:ext cx="218278" cy="224163"/>
            </a:xfrm>
            <a:custGeom>
              <a:avLst/>
              <a:gdLst>
                <a:gd name="T0" fmla="*/ 129 w 5032"/>
                <a:gd name="T1" fmla="*/ 511 h 5749"/>
                <a:gd name="T2" fmla="*/ 193 w 5032"/>
                <a:gd name="T3" fmla="*/ 1921 h 5749"/>
                <a:gd name="T4" fmla="*/ 204 w 5032"/>
                <a:gd name="T5" fmla="*/ 2053 h 5749"/>
                <a:gd name="T6" fmla="*/ 114 w 5032"/>
                <a:gd name="T7" fmla="*/ 3509 h 5749"/>
                <a:gd name="T8" fmla="*/ 360 w 5032"/>
                <a:gd name="T9" fmla="*/ 3725 h 5749"/>
                <a:gd name="T10" fmla="*/ 23 w 5032"/>
                <a:gd name="T11" fmla="*/ 5095 h 5749"/>
                <a:gd name="T12" fmla="*/ 844 w 5032"/>
                <a:gd name="T13" fmla="*/ 5584 h 5749"/>
                <a:gd name="T14" fmla="*/ 4132 w 5032"/>
                <a:gd name="T15" fmla="*/ 5596 h 5749"/>
                <a:gd name="T16" fmla="*/ 4929 w 5032"/>
                <a:gd name="T17" fmla="*/ 3959 h 5749"/>
                <a:gd name="T18" fmla="*/ 4731 w 5032"/>
                <a:gd name="T19" fmla="*/ 3676 h 5749"/>
                <a:gd name="T20" fmla="*/ 4812 w 5032"/>
                <a:gd name="T21" fmla="*/ 2092 h 5749"/>
                <a:gd name="T22" fmla="*/ 5003 w 5032"/>
                <a:gd name="T23" fmla="*/ 679 h 5749"/>
                <a:gd name="T24" fmla="*/ 4023 w 5032"/>
                <a:gd name="T25" fmla="*/ 231 h 5749"/>
                <a:gd name="T26" fmla="*/ 253 w 5032"/>
                <a:gd name="T27" fmla="*/ 843 h 5749"/>
                <a:gd name="T28" fmla="*/ 2517 w 5032"/>
                <a:gd name="T29" fmla="*/ 97 h 5749"/>
                <a:gd name="T30" fmla="*/ 4923 w 5032"/>
                <a:gd name="T31" fmla="*/ 854 h 5749"/>
                <a:gd name="T32" fmla="*/ 4023 w 5032"/>
                <a:gd name="T33" fmla="*/ 2119 h 5749"/>
                <a:gd name="T34" fmla="*/ 1554 w 5032"/>
                <a:gd name="T35" fmla="*/ 2202 h 5749"/>
                <a:gd name="T36" fmla="*/ 1219 w 5032"/>
                <a:gd name="T37" fmla="*/ 2155 h 5749"/>
                <a:gd name="T38" fmla="*/ 974 w 5032"/>
                <a:gd name="T39" fmla="*/ 2111 h 5749"/>
                <a:gd name="T40" fmla="*/ 912 w 5032"/>
                <a:gd name="T41" fmla="*/ 1945 h 5749"/>
                <a:gd name="T42" fmla="*/ 702 w 5032"/>
                <a:gd name="T43" fmla="*/ 1799 h 5749"/>
                <a:gd name="T44" fmla="*/ 646 w 5032"/>
                <a:gd name="T45" fmla="*/ 1720 h 5749"/>
                <a:gd name="T46" fmla="*/ 154 w 5032"/>
                <a:gd name="T47" fmla="*/ 1768 h 5749"/>
                <a:gd name="T48" fmla="*/ 98 w 5032"/>
                <a:gd name="T49" fmla="*/ 1535 h 5749"/>
                <a:gd name="T50" fmla="*/ 108 w 5032"/>
                <a:gd name="T51" fmla="*/ 1367 h 5749"/>
                <a:gd name="T52" fmla="*/ 198 w 5032"/>
                <a:gd name="T53" fmla="*/ 1143 h 5749"/>
                <a:gd name="T54" fmla="*/ 4674 w 5032"/>
                <a:gd name="T55" fmla="*/ 2088 h 5749"/>
                <a:gd name="T56" fmla="*/ 318 w 5032"/>
                <a:gd name="T57" fmla="*/ 2566 h 5749"/>
                <a:gd name="T58" fmla="*/ 110 w 5032"/>
                <a:gd name="T59" fmla="*/ 2496 h 5749"/>
                <a:gd name="T60" fmla="*/ 4883 w 5032"/>
                <a:gd name="T61" fmla="*/ 3427 h 5749"/>
                <a:gd name="T62" fmla="*/ 1897 w 5032"/>
                <a:gd name="T63" fmla="*/ 3890 h 5749"/>
                <a:gd name="T64" fmla="*/ 1794 w 5032"/>
                <a:gd name="T65" fmla="*/ 3838 h 5749"/>
                <a:gd name="T66" fmla="*/ 1594 w 5032"/>
                <a:gd name="T67" fmla="*/ 3806 h 5749"/>
                <a:gd name="T68" fmla="*/ 1328 w 5032"/>
                <a:gd name="T69" fmla="*/ 3832 h 5749"/>
                <a:gd name="T70" fmla="*/ 1150 w 5032"/>
                <a:gd name="T71" fmla="*/ 3702 h 5749"/>
                <a:gd name="T72" fmla="*/ 987 w 5032"/>
                <a:gd name="T73" fmla="*/ 3636 h 5749"/>
                <a:gd name="T74" fmla="*/ 731 w 5032"/>
                <a:gd name="T75" fmla="*/ 3718 h 5749"/>
                <a:gd name="T76" fmla="*/ 522 w 5032"/>
                <a:gd name="T77" fmla="*/ 3664 h 5749"/>
                <a:gd name="T78" fmla="*/ 325 w 5032"/>
                <a:gd name="T79" fmla="*/ 3579 h 5749"/>
                <a:gd name="T80" fmla="*/ 484 w 5032"/>
                <a:gd name="T81" fmla="*/ 3145 h 5749"/>
                <a:gd name="T82" fmla="*/ 357 w 5032"/>
                <a:gd name="T83" fmla="*/ 2994 h 5749"/>
                <a:gd name="T84" fmla="*/ 99 w 5032"/>
                <a:gd name="T85" fmla="*/ 3107 h 5749"/>
                <a:gd name="T86" fmla="*/ 110 w 5032"/>
                <a:gd name="T87" fmla="*/ 2896 h 5749"/>
                <a:gd name="T88" fmla="*/ 110 w 5032"/>
                <a:gd name="T89" fmla="*/ 2496 h 5749"/>
                <a:gd name="T90" fmla="*/ 4196 w 5032"/>
                <a:gd name="T91" fmla="*/ 4508 h 5749"/>
                <a:gd name="T92" fmla="*/ 261 w 5032"/>
                <a:gd name="T93" fmla="*/ 3971 h 5749"/>
                <a:gd name="T94" fmla="*/ 2517 w 5032"/>
                <a:gd name="T95" fmla="*/ 4759 h 5749"/>
                <a:gd name="T96" fmla="*/ 2517 w 5032"/>
                <a:gd name="T97" fmla="*/ 5670 h 5749"/>
                <a:gd name="T98" fmla="*/ 1592 w 5032"/>
                <a:gd name="T99" fmla="*/ 5601 h 5749"/>
                <a:gd name="T100" fmla="*/ 1331 w 5032"/>
                <a:gd name="T101" fmla="*/ 5593 h 5749"/>
                <a:gd name="T102" fmla="*/ 1145 w 5032"/>
                <a:gd name="T103" fmla="*/ 5506 h 5749"/>
                <a:gd name="T104" fmla="*/ 838 w 5032"/>
                <a:gd name="T105" fmla="*/ 5505 h 5749"/>
                <a:gd name="T106" fmla="*/ 639 w 5032"/>
                <a:gd name="T107" fmla="*/ 5458 h 5749"/>
                <a:gd name="T108" fmla="*/ 614 w 5032"/>
                <a:gd name="T109" fmla="*/ 5166 h 5749"/>
                <a:gd name="T110" fmla="*/ 311 w 5032"/>
                <a:gd name="T111" fmla="*/ 5325 h 5749"/>
                <a:gd name="T112" fmla="*/ 223 w 5032"/>
                <a:gd name="T113" fmla="*/ 5264 h 5749"/>
                <a:gd name="T114" fmla="*/ 366 w 5032"/>
                <a:gd name="T115" fmla="*/ 4798 h 5749"/>
                <a:gd name="T116" fmla="*/ 268 w 5032"/>
                <a:gd name="T117" fmla="*/ 4635 h 5749"/>
                <a:gd name="T118" fmla="*/ 110 w 5032"/>
                <a:gd name="T119" fmla="*/ 4587 h 5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2" h="5749">
                  <a:moveTo>
                    <a:pt x="2352" y="1"/>
                  </a:moveTo>
                  <a:cubicBezTo>
                    <a:pt x="1697" y="0"/>
                    <a:pt x="1030" y="76"/>
                    <a:pt x="454" y="303"/>
                  </a:cubicBezTo>
                  <a:cubicBezTo>
                    <a:pt x="372" y="335"/>
                    <a:pt x="296" y="374"/>
                    <a:pt x="233" y="420"/>
                  </a:cubicBezTo>
                  <a:cubicBezTo>
                    <a:pt x="230" y="421"/>
                    <a:pt x="229" y="423"/>
                    <a:pt x="226" y="425"/>
                  </a:cubicBezTo>
                  <a:cubicBezTo>
                    <a:pt x="197" y="447"/>
                    <a:pt x="170" y="469"/>
                    <a:pt x="147" y="492"/>
                  </a:cubicBezTo>
                  <a:cubicBezTo>
                    <a:pt x="140" y="495"/>
                    <a:pt x="133" y="501"/>
                    <a:pt x="129" y="511"/>
                  </a:cubicBezTo>
                  <a:cubicBezTo>
                    <a:pt x="128" y="511"/>
                    <a:pt x="128" y="512"/>
                    <a:pt x="127" y="513"/>
                  </a:cubicBezTo>
                  <a:cubicBezTo>
                    <a:pt x="92" y="554"/>
                    <a:pt x="67" y="598"/>
                    <a:pt x="56" y="643"/>
                  </a:cubicBezTo>
                  <a:cubicBezTo>
                    <a:pt x="42" y="647"/>
                    <a:pt x="31" y="660"/>
                    <a:pt x="31" y="679"/>
                  </a:cubicBezTo>
                  <a:lnTo>
                    <a:pt x="31" y="1413"/>
                  </a:lnTo>
                  <a:cubicBezTo>
                    <a:pt x="31" y="1571"/>
                    <a:pt x="0" y="1725"/>
                    <a:pt x="114" y="1850"/>
                  </a:cubicBezTo>
                  <a:cubicBezTo>
                    <a:pt x="138" y="1876"/>
                    <a:pt x="164" y="1899"/>
                    <a:pt x="193" y="1921"/>
                  </a:cubicBezTo>
                  <a:cubicBezTo>
                    <a:pt x="191" y="1927"/>
                    <a:pt x="190" y="1934"/>
                    <a:pt x="191" y="1941"/>
                  </a:cubicBezTo>
                  <a:cubicBezTo>
                    <a:pt x="189" y="1959"/>
                    <a:pt x="197" y="1977"/>
                    <a:pt x="218" y="1984"/>
                  </a:cubicBezTo>
                  <a:cubicBezTo>
                    <a:pt x="223" y="1986"/>
                    <a:pt x="228" y="1988"/>
                    <a:pt x="233" y="1990"/>
                  </a:cubicBezTo>
                  <a:cubicBezTo>
                    <a:pt x="239" y="1996"/>
                    <a:pt x="245" y="2002"/>
                    <a:pt x="251" y="2009"/>
                  </a:cubicBezTo>
                  <a:cubicBezTo>
                    <a:pt x="251" y="2013"/>
                    <a:pt x="247" y="2017"/>
                    <a:pt x="241" y="2020"/>
                  </a:cubicBezTo>
                  <a:cubicBezTo>
                    <a:pt x="234" y="2032"/>
                    <a:pt x="215" y="2042"/>
                    <a:pt x="204" y="2053"/>
                  </a:cubicBezTo>
                  <a:cubicBezTo>
                    <a:pt x="179" y="2079"/>
                    <a:pt x="159" y="2109"/>
                    <a:pt x="142" y="2141"/>
                  </a:cubicBezTo>
                  <a:cubicBezTo>
                    <a:pt x="137" y="2150"/>
                    <a:pt x="136" y="2158"/>
                    <a:pt x="137" y="2166"/>
                  </a:cubicBezTo>
                  <a:cubicBezTo>
                    <a:pt x="98" y="2210"/>
                    <a:pt x="74" y="2255"/>
                    <a:pt x="63" y="2301"/>
                  </a:cubicBezTo>
                  <a:cubicBezTo>
                    <a:pt x="45" y="2304"/>
                    <a:pt x="31" y="2316"/>
                    <a:pt x="31" y="2339"/>
                  </a:cubicBezTo>
                  <a:lnTo>
                    <a:pt x="31" y="3072"/>
                  </a:lnTo>
                  <a:cubicBezTo>
                    <a:pt x="31" y="3231"/>
                    <a:pt x="0" y="3384"/>
                    <a:pt x="114" y="3509"/>
                  </a:cubicBezTo>
                  <a:cubicBezTo>
                    <a:pt x="168" y="3569"/>
                    <a:pt x="239" y="3616"/>
                    <a:pt x="317" y="3656"/>
                  </a:cubicBezTo>
                  <a:cubicBezTo>
                    <a:pt x="316" y="3666"/>
                    <a:pt x="317" y="3678"/>
                    <a:pt x="327" y="3686"/>
                  </a:cubicBezTo>
                  <a:cubicBezTo>
                    <a:pt x="332" y="3691"/>
                    <a:pt x="339" y="3695"/>
                    <a:pt x="346" y="3700"/>
                  </a:cubicBezTo>
                  <a:cubicBezTo>
                    <a:pt x="351" y="3703"/>
                    <a:pt x="355" y="3705"/>
                    <a:pt x="360" y="3708"/>
                  </a:cubicBezTo>
                  <a:cubicBezTo>
                    <a:pt x="365" y="3711"/>
                    <a:pt x="370" y="3715"/>
                    <a:pt x="374" y="3718"/>
                  </a:cubicBezTo>
                  <a:cubicBezTo>
                    <a:pt x="369" y="3720"/>
                    <a:pt x="364" y="3723"/>
                    <a:pt x="360" y="3725"/>
                  </a:cubicBezTo>
                  <a:cubicBezTo>
                    <a:pt x="336" y="3738"/>
                    <a:pt x="336" y="3762"/>
                    <a:pt x="347" y="3779"/>
                  </a:cubicBezTo>
                  <a:cubicBezTo>
                    <a:pt x="207" y="3856"/>
                    <a:pt x="90" y="3954"/>
                    <a:pt x="58" y="4062"/>
                  </a:cubicBezTo>
                  <a:cubicBezTo>
                    <a:pt x="43" y="4066"/>
                    <a:pt x="31" y="4077"/>
                    <a:pt x="31" y="4097"/>
                  </a:cubicBezTo>
                  <a:lnTo>
                    <a:pt x="31" y="4832"/>
                  </a:lnTo>
                  <a:cubicBezTo>
                    <a:pt x="31" y="4919"/>
                    <a:pt x="23" y="5003"/>
                    <a:pt x="33" y="5083"/>
                  </a:cubicBezTo>
                  <a:cubicBezTo>
                    <a:pt x="30" y="5087"/>
                    <a:pt x="27" y="5091"/>
                    <a:pt x="23" y="5095"/>
                  </a:cubicBezTo>
                  <a:cubicBezTo>
                    <a:pt x="0" y="5124"/>
                    <a:pt x="25" y="5160"/>
                    <a:pt x="52" y="5163"/>
                  </a:cubicBezTo>
                  <a:cubicBezTo>
                    <a:pt x="65" y="5200"/>
                    <a:pt x="84" y="5234"/>
                    <a:pt x="114" y="5267"/>
                  </a:cubicBezTo>
                  <a:cubicBezTo>
                    <a:pt x="215" y="5378"/>
                    <a:pt x="370" y="5449"/>
                    <a:pt x="530" y="5501"/>
                  </a:cubicBezTo>
                  <a:cubicBezTo>
                    <a:pt x="540" y="5517"/>
                    <a:pt x="563" y="5526"/>
                    <a:pt x="583" y="5518"/>
                  </a:cubicBezTo>
                  <a:cubicBezTo>
                    <a:pt x="671" y="5544"/>
                    <a:pt x="759" y="5564"/>
                    <a:pt x="839" y="5582"/>
                  </a:cubicBezTo>
                  <a:cubicBezTo>
                    <a:pt x="841" y="5582"/>
                    <a:pt x="842" y="5584"/>
                    <a:pt x="844" y="5584"/>
                  </a:cubicBezTo>
                  <a:cubicBezTo>
                    <a:pt x="863" y="5588"/>
                    <a:pt x="883" y="5592"/>
                    <a:pt x="901" y="5596"/>
                  </a:cubicBezTo>
                  <a:cubicBezTo>
                    <a:pt x="978" y="5613"/>
                    <a:pt x="1055" y="5628"/>
                    <a:pt x="1133" y="5642"/>
                  </a:cubicBezTo>
                  <a:cubicBezTo>
                    <a:pt x="1137" y="5670"/>
                    <a:pt x="1183" y="5688"/>
                    <a:pt x="1207" y="5656"/>
                  </a:cubicBezTo>
                  <a:cubicBezTo>
                    <a:pt x="1207" y="5656"/>
                    <a:pt x="1208" y="5655"/>
                    <a:pt x="1208" y="5655"/>
                  </a:cubicBezTo>
                  <a:cubicBezTo>
                    <a:pt x="1640" y="5726"/>
                    <a:pt x="2081" y="5749"/>
                    <a:pt x="2517" y="5749"/>
                  </a:cubicBezTo>
                  <a:cubicBezTo>
                    <a:pt x="3056" y="5749"/>
                    <a:pt x="3604" y="5714"/>
                    <a:pt x="4132" y="5596"/>
                  </a:cubicBezTo>
                  <a:cubicBezTo>
                    <a:pt x="4381" y="5541"/>
                    <a:pt x="4736" y="5467"/>
                    <a:pt x="4918" y="5267"/>
                  </a:cubicBezTo>
                  <a:cubicBezTo>
                    <a:pt x="5032" y="5142"/>
                    <a:pt x="5003" y="4990"/>
                    <a:pt x="5003" y="4832"/>
                  </a:cubicBezTo>
                  <a:lnTo>
                    <a:pt x="5003" y="4147"/>
                  </a:lnTo>
                  <a:cubicBezTo>
                    <a:pt x="5016" y="4143"/>
                    <a:pt x="5026" y="4131"/>
                    <a:pt x="5023" y="4112"/>
                  </a:cubicBezTo>
                  <a:cubicBezTo>
                    <a:pt x="5020" y="4080"/>
                    <a:pt x="5016" y="4049"/>
                    <a:pt x="4998" y="4023"/>
                  </a:cubicBezTo>
                  <a:cubicBezTo>
                    <a:pt x="4980" y="3996"/>
                    <a:pt x="4955" y="3978"/>
                    <a:pt x="4929" y="3959"/>
                  </a:cubicBezTo>
                  <a:cubicBezTo>
                    <a:pt x="4924" y="3955"/>
                    <a:pt x="4918" y="3952"/>
                    <a:pt x="4912" y="3952"/>
                  </a:cubicBezTo>
                  <a:cubicBezTo>
                    <a:pt x="4870" y="3902"/>
                    <a:pt x="4813" y="3857"/>
                    <a:pt x="4747" y="3816"/>
                  </a:cubicBezTo>
                  <a:cubicBezTo>
                    <a:pt x="4746" y="3815"/>
                    <a:pt x="4747" y="3814"/>
                    <a:pt x="4746" y="3813"/>
                  </a:cubicBezTo>
                  <a:cubicBezTo>
                    <a:pt x="4732" y="3799"/>
                    <a:pt x="4717" y="3784"/>
                    <a:pt x="4703" y="3769"/>
                  </a:cubicBezTo>
                  <a:cubicBezTo>
                    <a:pt x="4694" y="3760"/>
                    <a:pt x="4678" y="3749"/>
                    <a:pt x="4673" y="3738"/>
                  </a:cubicBezTo>
                  <a:cubicBezTo>
                    <a:pt x="4656" y="3703"/>
                    <a:pt x="4708" y="3687"/>
                    <a:pt x="4731" y="3676"/>
                  </a:cubicBezTo>
                  <a:cubicBezTo>
                    <a:pt x="4750" y="3668"/>
                    <a:pt x="4755" y="3652"/>
                    <a:pt x="4751" y="3637"/>
                  </a:cubicBezTo>
                  <a:cubicBezTo>
                    <a:pt x="4815" y="3601"/>
                    <a:pt x="4872" y="3560"/>
                    <a:pt x="4918" y="3509"/>
                  </a:cubicBezTo>
                  <a:cubicBezTo>
                    <a:pt x="5032" y="3384"/>
                    <a:pt x="5003" y="3231"/>
                    <a:pt x="5003" y="3072"/>
                  </a:cubicBezTo>
                  <a:lnTo>
                    <a:pt x="5003" y="2339"/>
                  </a:lnTo>
                  <a:cubicBezTo>
                    <a:pt x="5003" y="2316"/>
                    <a:pt x="4988" y="2304"/>
                    <a:pt x="4971" y="2301"/>
                  </a:cubicBezTo>
                  <a:cubicBezTo>
                    <a:pt x="4953" y="2227"/>
                    <a:pt x="4897" y="2156"/>
                    <a:pt x="4812" y="2092"/>
                  </a:cubicBezTo>
                  <a:cubicBezTo>
                    <a:pt x="4818" y="2076"/>
                    <a:pt x="4815" y="2058"/>
                    <a:pt x="4796" y="2045"/>
                  </a:cubicBezTo>
                  <a:cubicBezTo>
                    <a:pt x="4771" y="2028"/>
                    <a:pt x="4862" y="1960"/>
                    <a:pt x="4873" y="1950"/>
                  </a:cubicBezTo>
                  <a:cubicBezTo>
                    <a:pt x="4893" y="1932"/>
                    <a:pt x="4886" y="1909"/>
                    <a:pt x="4871" y="1895"/>
                  </a:cubicBezTo>
                  <a:cubicBezTo>
                    <a:pt x="4888" y="1880"/>
                    <a:pt x="4904" y="1866"/>
                    <a:pt x="4918" y="1850"/>
                  </a:cubicBezTo>
                  <a:cubicBezTo>
                    <a:pt x="5032" y="1725"/>
                    <a:pt x="5003" y="1571"/>
                    <a:pt x="5003" y="1413"/>
                  </a:cubicBezTo>
                  <a:lnTo>
                    <a:pt x="5003" y="679"/>
                  </a:lnTo>
                  <a:cubicBezTo>
                    <a:pt x="5003" y="672"/>
                    <a:pt x="5003" y="665"/>
                    <a:pt x="5000" y="660"/>
                  </a:cubicBezTo>
                  <a:cubicBezTo>
                    <a:pt x="4972" y="488"/>
                    <a:pt x="4796" y="396"/>
                    <a:pt x="4649" y="331"/>
                  </a:cubicBezTo>
                  <a:cubicBezTo>
                    <a:pt x="4291" y="171"/>
                    <a:pt x="3882" y="113"/>
                    <a:pt x="3495" y="70"/>
                  </a:cubicBezTo>
                  <a:cubicBezTo>
                    <a:pt x="3133" y="30"/>
                    <a:pt x="2745" y="1"/>
                    <a:pt x="2352" y="1"/>
                  </a:cubicBezTo>
                  <a:close/>
                  <a:moveTo>
                    <a:pt x="2517" y="97"/>
                  </a:moveTo>
                  <a:cubicBezTo>
                    <a:pt x="3020" y="97"/>
                    <a:pt x="3529" y="131"/>
                    <a:pt x="4023" y="231"/>
                  </a:cubicBezTo>
                  <a:cubicBezTo>
                    <a:pt x="4250" y="276"/>
                    <a:pt x="4894" y="375"/>
                    <a:pt x="4923" y="679"/>
                  </a:cubicBezTo>
                  <a:cubicBezTo>
                    <a:pt x="4894" y="984"/>
                    <a:pt x="4248" y="1083"/>
                    <a:pt x="4023" y="1128"/>
                  </a:cubicBezTo>
                  <a:cubicBezTo>
                    <a:pt x="3529" y="1228"/>
                    <a:pt x="3020" y="1260"/>
                    <a:pt x="2517" y="1260"/>
                  </a:cubicBezTo>
                  <a:cubicBezTo>
                    <a:pt x="1999" y="1260"/>
                    <a:pt x="1474" y="1226"/>
                    <a:pt x="966" y="1118"/>
                  </a:cubicBezTo>
                  <a:cubicBezTo>
                    <a:pt x="830" y="1090"/>
                    <a:pt x="465" y="1026"/>
                    <a:pt x="258" y="892"/>
                  </a:cubicBezTo>
                  <a:cubicBezTo>
                    <a:pt x="268" y="878"/>
                    <a:pt x="269" y="859"/>
                    <a:pt x="253" y="843"/>
                  </a:cubicBezTo>
                  <a:cubicBezTo>
                    <a:pt x="171" y="763"/>
                    <a:pt x="165" y="654"/>
                    <a:pt x="231" y="562"/>
                  </a:cubicBezTo>
                  <a:cubicBezTo>
                    <a:pt x="237" y="554"/>
                    <a:pt x="238" y="546"/>
                    <a:pt x="237" y="539"/>
                  </a:cubicBezTo>
                  <a:cubicBezTo>
                    <a:pt x="254" y="517"/>
                    <a:pt x="270" y="496"/>
                    <a:pt x="286" y="474"/>
                  </a:cubicBezTo>
                  <a:cubicBezTo>
                    <a:pt x="293" y="465"/>
                    <a:pt x="294" y="455"/>
                    <a:pt x="292" y="447"/>
                  </a:cubicBezTo>
                  <a:cubicBezTo>
                    <a:pt x="492" y="334"/>
                    <a:pt x="799" y="276"/>
                    <a:pt x="922" y="249"/>
                  </a:cubicBezTo>
                  <a:cubicBezTo>
                    <a:pt x="1443" y="133"/>
                    <a:pt x="1984" y="97"/>
                    <a:pt x="2517" y="97"/>
                  </a:cubicBezTo>
                  <a:close/>
                  <a:moveTo>
                    <a:pt x="110" y="844"/>
                  </a:moveTo>
                  <a:cubicBezTo>
                    <a:pt x="147" y="889"/>
                    <a:pt x="202" y="933"/>
                    <a:pt x="278" y="975"/>
                  </a:cubicBezTo>
                  <a:cubicBezTo>
                    <a:pt x="605" y="1159"/>
                    <a:pt x="1012" y="1220"/>
                    <a:pt x="1377" y="1269"/>
                  </a:cubicBezTo>
                  <a:cubicBezTo>
                    <a:pt x="1931" y="1343"/>
                    <a:pt x="2495" y="1357"/>
                    <a:pt x="3052" y="1325"/>
                  </a:cubicBezTo>
                  <a:cubicBezTo>
                    <a:pt x="3551" y="1297"/>
                    <a:pt x="4077" y="1245"/>
                    <a:pt x="4548" y="1068"/>
                  </a:cubicBezTo>
                  <a:cubicBezTo>
                    <a:pt x="4670" y="1022"/>
                    <a:pt x="4829" y="959"/>
                    <a:pt x="4923" y="854"/>
                  </a:cubicBezTo>
                  <a:lnTo>
                    <a:pt x="4923" y="1236"/>
                  </a:lnTo>
                  <a:cubicBezTo>
                    <a:pt x="4923" y="1392"/>
                    <a:pt x="4971" y="1629"/>
                    <a:pt x="4883" y="1768"/>
                  </a:cubicBezTo>
                  <a:cubicBezTo>
                    <a:pt x="4826" y="1857"/>
                    <a:pt x="4722" y="1921"/>
                    <a:pt x="4603" y="1971"/>
                  </a:cubicBezTo>
                  <a:cubicBezTo>
                    <a:pt x="4602" y="1970"/>
                    <a:pt x="4600" y="1970"/>
                    <a:pt x="4599" y="1969"/>
                  </a:cubicBezTo>
                  <a:cubicBezTo>
                    <a:pt x="4574" y="1958"/>
                    <a:pt x="4550" y="1974"/>
                    <a:pt x="4542" y="1994"/>
                  </a:cubicBezTo>
                  <a:cubicBezTo>
                    <a:pt x="4362" y="2058"/>
                    <a:pt x="4159" y="2091"/>
                    <a:pt x="4023" y="2119"/>
                  </a:cubicBezTo>
                  <a:cubicBezTo>
                    <a:pt x="3529" y="2219"/>
                    <a:pt x="3020" y="2252"/>
                    <a:pt x="2517" y="2252"/>
                  </a:cubicBezTo>
                  <a:cubicBezTo>
                    <a:pt x="2220" y="2252"/>
                    <a:pt x="1922" y="2239"/>
                    <a:pt x="1627" y="2209"/>
                  </a:cubicBezTo>
                  <a:cubicBezTo>
                    <a:pt x="1633" y="2205"/>
                    <a:pt x="1639" y="2201"/>
                    <a:pt x="1645" y="2197"/>
                  </a:cubicBezTo>
                  <a:cubicBezTo>
                    <a:pt x="1687" y="2168"/>
                    <a:pt x="1647" y="2100"/>
                    <a:pt x="1605" y="2128"/>
                  </a:cubicBezTo>
                  <a:cubicBezTo>
                    <a:pt x="1593" y="2136"/>
                    <a:pt x="1580" y="2144"/>
                    <a:pt x="1568" y="2152"/>
                  </a:cubicBezTo>
                  <a:cubicBezTo>
                    <a:pt x="1549" y="2164"/>
                    <a:pt x="1548" y="2185"/>
                    <a:pt x="1554" y="2202"/>
                  </a:cubicBezTo>
                  <a:cubicBezTo>
                    <a:pt x="1508" y="2197"/>
                    <a:pt x="1461" y="2192"/>
                    <a:pt x="1415" y="2186"/>
                  </a:cubicBezTo>
                  <a:cubicBezTo>
                    <a:pt x="1429" y="2177"/>
                    <a:pt x="1443" y="2169"/>
                    <a:pt x="1457" y="2160"/>
                  </a:cubicBezTo>
                  <a:cubicBezTo>
                    <a:pt x="1501" y="2134"/>
                    <a:pt x="1460" y="2065"/>
                    <a:pt x="1416" y="2092"/>
                  </a:cubicBezTo>
                  <a:cubicBezTo>
                    <a:pt x="1390" y="2108"/>
                    <a:pt x="1363" y="2123"/>
                    <a:pt x="1337" y="2139"/>
                  </a:cubicBezTo>
                  <a:cubicBezTo>
                    <a:pt x="1323" y="2147"/>
                    <a:pt x="1319" y="2159"/>
                    <a:pt x="1318" y="2171"/>
                  </a:cubicBezTo>
                  <a:cubicBezTo>
                    <a:pt x="1285" y="2166"/>
                    <a:pt x="1252" y="2161"/>
                    <a:pt x="1219" y="2155"/>
                  </a:cubicBezTo>
                  <a:lnTo>
                    <a:pt x="1282" y="2104"/>
                  </a:lnTo>
                  <a:cubicBezTo>
                    <a:pt x="1321" y="2071"/>
                    <a:pt x="1265" y="2014"/>
                    <a:pt x="1225" y="2046"/>
                  </a:cubicBezTo>
                  <a:cubicBezTo>
                    <a:pt x="1194" y="2073"/>
                    <a:pt x="1162" y="2101"/>
                    <a:pt x="1130" y="2127"/>
                  </a:cubicBezTo>
                  <a:cubicBezTo>
                    <a:pt x="1126" y="2131"/>
                    <a:pt x="1122" y="2134"/>
                    <a:pt x="1120" y="2138"/>
                  </a:cubicBezTo>
                  <a:cubicBezTo>
                    <a:pt x="1099" y="2134"/>
                    <a:pt x="1077" y="2131"/>
                    <a:pt x="1055" y="2127"/>
                  </a:cubicBezTo>
                  <a:cubicBezTo>
                    <a:pt x="1032" y="2123"/>
                    <a:pt x="1000" y="2116"/>
                    <a:pt x="974" y="2111"/>
                  </a:cubicBezTo>
                  <a:lnTo>
                    <a:pt x="1118" y="2009"/>
                  </a:lnTo>
                  <a:cubicBezTo>
                    <a:pt x="1159" y="1979"/>
                    <a:pt x="1119" y="1910"/>
                    <a:pt x="1077" y="1940"/>
                  </a:cubicBezTo>
                  <a:cubicBezTo>
                    <a:pt x="1016" y="1984"/>
                    <a:pt x="955" y="2027"/>
                    <a:pt x="894" y="2071"/>
                  </a:cubicBezTo>
                  <a:cubicBezTo>
                    <a:pt x="885" y="2077"/>
                    <a:pt x="880" y="2086"/>
                    <a:pt x="878" y="2094"/>
                  </a:cubicBezTo>
                  <a:cubicBezTo>
                    <a:pt x="835" y="2086"/>
                    <a:pt x="793" y="2078"/>
                    <a:pt x="747" y="2067"/>
                  </a:cubicBezTo>
                  <a:cubicBezTo>
                    <a:pt x="803" y="2027"/>
                    <a:pt x="857" y="1985"/>
                    <a:pt x="912" y="1945"/>
                  </a:cubicBezTo>
                  <a:cubicBezTo>
                    <a:pt x="954" y="1915"/>
                    <a:pt x="914" y="1845"/>
                    <a:pt x="872" y="1875"/>
                  </a:cubicBezTo>
                  <a:cubicBezTo>
                    <a:pt x="807" y="1923"/>
                    <a:pt x="742" y="1971"/>
                    <a:pt x="676" y="2018"/>
                  </a:cubicBezTo>
                  <a:cubicBezTo>
                    <a:pt x="667" y="2026"/>
                    <a:pt x="661" y="2035"/>
                    <a:pt x="659" y="2045"/>
                  </a:cubicBezTo>
                  <a:cubicBezTo>
                    <a:pt x="621" y="2035"/>
                    <a:pt x="583" y="2024"/>
                    <a:pt x="546" y="2012"/>
                  </a:cubicBezTo>
                  <a:cubicBezTo>
                    <a:pt x="611" y="1964"/>
                    <a:pt x="677" y="1916"/>
                    <a:pt x="742" y="1868"/>
                  </a:cubicBezTo>
                  <a:cubicBezTo>
                    <a:pt x="783" y="1838"/>
                    <a:pt x="743" y="1769"/>
                    <a:pt x="702" y="1799"/>
                  </a:cubicBezTo>
                  <a:cubicBezTo>
                    <a:pt x="631" y="1851"/>
                    <a:pt x="560" y="1904"/>
                    <a:pt x="489" y="1956"/>
                  </a:cubicBezTo>
                  <a:cubicBezTo>
                    <a:pt x="482" y="1961"/>
                    <a:pt x="478" y="1968"/>
                    <a:pt x="476" y="1976"/>
                  </a:cubicBezTo>
                  <a:cubicBezTo>
                    <a:pt x="465" y="1967"/>
                    <a:pt x="450" y="1962"/>
                    <a:pt x="434" y="1969"/>
                  </a:cubicBezTo>
                  <a:cubicBezTo>
                    <a:pt x="433" y="1970"/>
                    <a:pt x="433" y="1970"/>
                    <a:pt x="432" y="1971"/>
                  </a:cubicBezTo>
                  <a:cubicBezTo>
                    <a:pt x="411" y="1962"/>
                    <a:pt x="390" y="1952"/>
                    <a:pt x="371" y="1943"/>
                  </a:cubicBezTo>
                  <a:cubicBezTo>
                    <a:pt x="462" y="1868"/>
                    <a:pt x="554" y="1794"/>
                    <a:pt x="646" y="1720"/>
                  </a:cubicBezTo>
                  <a:cubicBezTo>
                    <a:pt x="686" y="1688"/>
                    <a:pt x="629" y="1632"/>
                    <a:pt x="590" y="1664"/>
                  </a:cubicBezTo>
                  <a:cubicBezTo>
                    <a:pt x="492" y="1743"/>
                    <a:pt x="394" y="1822"/>
                    <a:pt x="296" y="1901"/>
                  </a:cubicBezTo>
                  <a:cubicBezTo>
                    <a:pt x="262" y="1879"/>
                    <a:pt x="231" y="1856"/>
                    <a:pt x="204" y="1830"/>
                  </a:cubicBezTo>
                  <a:cubicBezTo>
                    <a:pt x="320" y="1747"/>
                    <a:pt x="437" y="1663"/>
                    <a:pt x="553" y="1579"/>
                  </a:cubicBezTo>
                  <a:cubicBezTo>
                    <a:pt x="594" y="1550"/>
                    <a:pt x="554" y="1481"/>
                    <a:pt x="513" y="1511"/>
                  </a:cubicBezTo>
                  <a:cubicBezTo>
                    <a:pt x="393" y="1597"/>
                    <a:pt x="273" y="1682"/>
                    <a:pt x="154" y="1768"/>
                  </a:cubicBezTo>
                  <a:cubicBezTo>
                    <a:pt x="142" y="1749"/>
                    <a:pt x="132" y="1728"/>
                    <a:pt x="125" y="1707"/>
                  </a:cubicBezTo>
                  <a:cubicBezTo>
                    <a:pt x="127" y="1705"/>
                    <a:pt x="129" y="1705"/>
                    <a:pt x="131" y="1703"/>
                  </a:cubicBezTo>
                  <a:cubicBezTo>
                    <a:pt x="234" y="1616"/>
                    <a:pt x="338" y="1529"/>
                    <a:pt x="442" y="1442"/>
                  </a:cubicBezTo>
                  <a:cubicBezTo>
                    <a:pt x="481" y="1409"/>
                    <a:pt x="424" y="1353"/>
                    <a:pt x="385" y="1386"/>
                  </a:cubicBezTo>
                  <a:cubicBezTo>
                    <a:pt x="292" y="1465"/>
                    <a:pt x="197" y="1542"/>
                    <a:pt x="104" y="1621"/>
                  </a:cubicBezTo>
                  <a:cubicBezTo>
                    <a:pt x="100" y="1593"/>
                    <a:pt x="99" y="1564"/>
                    <a:pt x="98" y="1535"/>
                  </a:cubicBezTo>
                  <a:cubicBezTo>
                    <a:pt x="101" y="1534"/>
                    <a:pt x="105" y="1534"/>
                    <a:pt x="108" y="1532"/>
                  </a:cubicBezTo>
                  <a:cubicBezTo>
                    <a:pt x="181" y="1471"/>
                    <a:pt x="254" y="1410"/>
                    <a:pt x="328" y="1349"/>
                  </a:cubicBezTo>
                  <a:cubicBezTo>
                    <a:pt x="368" y="1317"/>
                    <a:pt x="311" y="1261"/>
                    <a:pt x="272" y="1293"/>
                  </a:cubicBezTo>
                  <a:cubicBezTo>
                    <a:pt x="214" y="1340"/>
                    <a:pt x="158" y="1388"/>
                    <a:pt x="100" y="1435"/>
                  </a:cubicBezTo>
                  <a:cubicBezTo>
                    <a:pt x="102" y="1413"/>
                    <a:pt x="103" y="1390"/>
                    <a:pt x="104" y="1368"/>
                  </a:cubicBezTo>
                  <a:cubicBezTo>
                    <a:pt x="105" y="1367"/>
                    <a:pt x="107" y="1367"/>
                    <a:pt x="108" y="1367"/>
                  </a:cubicBezTo>
                  <a:cubicBezTo>
                    <a:pt x="156" y="1333"/>
                    <a:pt x="204" y="1300"/>
                    <a:pt x="252" y="1266"/>
                  </a:cubicBezTo>
                  <a:cubicBezTo>
                    <a:pt x="294" y="1237"/>
                    <a:pt x="254" y="1168"/>
                    <a:pt x="212" y="1198"/>
                  </a:cubicBezTo>
                  <a:cubicBezTo>
                    <a:pt x="178" y="1222"/>
                    <a:pt x="143" y="1245"/>
                    <a:pt x="109" y="1269"/>
                  </a:cubicBezTo>
                  <a:cubicBezTo>
                    <a:pt x="109" y="1258"/>
                    <a:pt x="110" y="1246"/>
                    <a:pt x="110" y="1236"/>
                  </a:cubicBezTo>
                  <a:lnTo>
                    <a:pt x="110" y="1209"/>
                  </a:lnTo>
                  <a:cubicBezTo>
                    <a:pt x="140" y="1187"/>
                    <a:pt x="169" y="1165"/>
                    <a:pt x="198" y="1143"/>
                  </a:cubicBezTo>
                  <a:cubicBezTo>
                    <a:pt x="239" y="1112"/>
                    <a:pt x="199" y="1043"/>
                    <a:pt x="158" y="1074"/>
                  </a:cubicBezTo>
                  <a:cubicBezTo>
                    <a:pt x="142" y="1086"/>
                    <a:pt x="126" y="1098"/>
                    <a:pt x="110" y="1110"/>
                  </a:cubicBezTo>
                  <a:lnTo>
                    <a:pt x="110" y="844"/>
                  </a:lnTo>
                  <a:close/>
                  <a:moveTo>
                    <a:pt x="383" y="2078"/>
                  </a:moveTo>
                  <a:cubicBezTo>
                    <a:pt x="388" y="2084"/>
                    <a:pt x="394" y="2089"/>
                    <a:pt x="404" y="2092"/>
                  </a:cubicBezTo>
                  <a:cubicBezTo>
                    <a:pt x="1806" y="2469"/>
                    <a:pt x="3272" y="2468"/>
                    <a:pt x="4674" y="2088"/>
                  </a:cubicBezTo>
                  <a:cubicBezTo>
                    <a:pt x="4809" y="2150"/>
                    <a:pt x="4957" y="2243"/>
                    <a:pt x="4902" y="2410"/>
                  </a:cubicBezTo>
                  <a:cubicBezTo>
                    <a:pt x="4880" y="2479"/>
                    <a:pt x="4772" y="2534"/>
                    <a:pt x="4715" y="2566"/>
                  </a:cubicBezTo>
                  <a:cubicBezTo>
                    <a:pt x="4557" y="2656"/>
                    <a:pt x="4371" y="2707"/>
                    <a:pt x="4196" y="2750"/>
                  </a:cubicBezTo>
                  <a:cubicBezTo>
                    <a:pt x="3650" y="2883"/>
                    <a:pt x="3077" y="2920"/>
                    <a:pt x="2517" y="2920"/>
                  </a:cubicBezTo>
                  <a:cubicBezTo>
                    <a:pt x="1956" y="2920"/>
                    <a:pt x="1384" y="2883"/>
                    <a:pt x="838" y="2750"/>
                  </a:cubicBezTo>
                  <a:cubicBezTo>
                    <a:pt x="662" y="2707"/>
                    <a:pt x="477" y="2656"/>
                    <a:pt x="318" y="2566"/>
                  </a:cubicBezTo>
                  <a:cubicBezTo>
                    <a:pt x="261" y="2534"/>
                    <a:pt x="154" y="2479"/>
                    <a:pt x="131" y="2410"/>
                  </a:cubicBezTo>
                  <a:cubicBezTo>
                    <a:pt x="101" y="2319"/>
                    <a:pt x="132" y="2251"/>
                    <a:pt x="187" y="2197"/>
                  </a:cubicBezTo>
                  <a:cubicBezTo>
                    <a:pt x="196" y="2195"/>
                    <a:pt x="204" y="2190"/>
                    <a:pt x="211" y="2181"/>
                  </a:cubicBezTo>
                  <a:cubicBezTo>
                    <a:pt x="214" y="2177"/>
                    <a:pt x="217" y="2173"/>
                    <a:pt x="220" y="2169"/>
                  </a:cubicBezTo>
                  <a:cubicBezTo>
                    <a:pt x="269" y="2131"/>
                    <a:pt x="328" y="2103"/>
                    <a:pt x="383" y="2078"/>
                  </a:cubicBezTo>
                  <a:close/>
                  <a:moveTo>
                    <a:pt x="110" y="2496"/>
                  </a:moveTo>
                  <a:cubicBezTo>
                    <a:pt x="154" y="2554"/>
                    <a:pt x="224" y="2610"/>
                    <a:pt x="328" y="2662"/>
                  </a:cubicBezTo>
                  <a:cubicBezTo>
                    <a:pt x="970" y="2982"/>
                    <a:pt x="1817" y="2999"/>
                    <a:pt x="2517" y="2999"/>
                  </a:cubicBezTo>
                  <a:cubicBezTo>
                    <a:pt x="3217" y="2999"/>
                    <a:pt x="4062" y="2982"/>
                    <a:pt x="4704" y="2662"/>
                  </a:cubicBezTo>
                  <a:cubicBezTo>
                    <a:pt x="4808" y="2610"/>
                    <a:pt x="4879" y="2554"/>
                    <a:pt x="4923" y="2496"/>
                  </a:cubicBezTo>
                  <a:lnTo>
                    <a:pt x="4923" y="2896"/>
                  </a:lnTo>
                  <a:cubicBezTo>
                    <a:pt x="4923" y="3053"/>
                    <a:pt x="4971" y="3288"/>
                    <a:pt x="4883" y="3427"/>
                  </a:cubicBezTo>
                  <a:cubicBezTo>
                    <a:pt x="4804" y="3550"/>
                    <a:pt x="4637" y="3627"/>
                    <a:pt x="4461" y="3680"/>
                  </a:cubicBezTo>
                  <a:cubicBezTo>
                    <a:pt x="4457" y="3679"/>
                    <a:pt x="4454" y="3677"/>
                    <a:pt x="4450" y="3675"/>
                  </a:cubicBezTo>
                  <a:cubicBezTo>
                    <a:pt x="4428" y="3668"/>
                    <a:pt x="4413" y="3679"/>
                    <a:pt x="4406" y="3696"/>
                  </a:cubicBezTo>
                  <a:cubicBezTo>
                    <a:pt x="4266" y="3734"/>
                    <a:pt x="4125" y="3757"/>
                    <a:pt x="4023" y="3778"/>
                  </a:cubicBezTo>
                  <a:cubicBezTo>
                    <a:pt x="3529" y="3878"/>
                    <a:pt x="3020" y="3912"/>
                    <a:pt x="2517" y="3911"/>
                  </a:cubicBezTo>
                  <a:cubicBezTo>
                    <a:pt x="2310" y="3911"/>
                    <a:pt x="2103" y="3904"/>
                    <a:pt x="1897" y="3890"/>
                  </a:cubicBezTo>
                  <a:lnTo>
                    <a:pt x="1914" y="3862"/>
                  </a:lnTo>
                  <a:cubicBezTo>
                    <a:pt x="1940" y="3818"/>
                    <a:pt x="1872" y="3778"/>
                    <a:pt x="1845" y="3822"/>
                  </a:cubicBezTo>
                  <a:lnTo>
                    <a:pt x="1821" y="3862"/>
                  </a:lnTo>
                  <a:cubicBezTo>
                    <a:pt x="1816" y="3871"/>
                    <a:pt x="1815" y="3878"/>
                    <a:pt x="1816" y="3886"/>
                  </a:cubicBezTo>
                  <a:cubicBezTo>
                    <a:pt x="1801" y="3884"/>
                    <a:pt x="1785" y="3883"/>
                    <a:pt x="1770" y="3882"/>
                  </a:cubicBezTo>
                  <a:cubicBezTo>
                    <a:pt x="1778" y="3867"/>
                    <a:pt x="1786" y="3853"/>
                    <a:pt x="1794" y="3838"/>
                  </a:cubicBezTo>
                  <a:cubicBezTo>
                    <a:pt x="1819" y="3793"/>
                    <a:pt x="1751" y="3753"/>
                    <a:pt x="1726" y="3798"/>
                  </a:cubicBezTo>
                  <a:cubicBezTo>
                    <a:pt x="1714" y="3819"/>
                    <a:pt x="1702" y="3841"/>
                    <a:pt x="1690" y="3862"/>
                  </a:cubicBezTo>
                  <a:cubicBezTo>
                    <a:pt x="1688" y="3867"/>
                    <a:pt x="1686" y="3870"/>
                    <a:pt x="1685" y="3875"/>
                  </a:cubicBezTo>
                  <a:cubicBezTo>
                    <a:pt x="1673" y="3873"/>
                    <a:pt x="1662" y="3873"/>
                    <a:pt x="1650" y="3872"/>
                  </a:cubicBezTo>
                  <a:cubicBezTo>
                    <a:pt x="1654" y="3864"/>
                    <a:pt x="1659" y="3855"/>
                    <a:pt x="1663" y="3846"/>
                  </a:cubicBezTo>
                  <a:cubicBezTo>
                    <a:pt x="1687" y="3801"/>
                    <a:pt x="1617" y="3761"/>
                    <a:pt x="1594" y="3806"/>
                  </a:cubicBezTo>
                  <a:cubicBezTo>
                    <a:pt x="1584" y="3825"/>
                    <a:pt x="1574" y="3844"/>
                    <a:pt x="1564" y="3862"/>
                  </a:cubicBezTo>
                  <a:cubicBezTo>
                    <a:pt x="1536" y="3859"/>
                    <a:pt x="1509" y="3856"/>
                    <a:pt x="1481" y="3853"/>
                  </a:cubicBezTo>
                  <a:cubicBezTo>
                    <a:pt x="1490" y="3840"/>
                    <a:pt x="1498" y="3826"/>
                    <a:pt x="1507" y="3813"/>
                  </a:cubicBezTo>
                  <a:cubicBezTo>
                    <a:pt x="1535" y="3771"/>
                    <a:pt x="1466" y="3730"/>
                    <a:pt x="1438" y="3773"/>
                  </a:cubicBezTo>
                  <a:cubicBezTo>
                    <a:pt x="1423" y="3796"/>
                    <a:pt x="1408" y="3819"/>
                    <a:pt x="1393" y="3842"/>
                  </a:cubicBezTo>
                  <a:cubicBezTo>
                    <a:pt x="1371" y="3839"/>
                    <a:pt x="1350" y="3835"/>
                    <a:pt x="1328" y="3832"/>
                  </a:cubicBezTo>
                  <a:cubicBezTo>
                    <a:pt x="1337" y="3819"/>
                    <a:pt x="1347" y="3806"/>
                    <a:pt x="1356" y="3794"/>
                  </a:cubicBezTo>
                  <a:cubicBezTo>
                    <a:pt x="1387" y="3753"/>
                    <a:pt x="1317" y="3714"/>
                    <a:pt x="1287" y="3755"/>
                  </a:cubicBezTo>
                  <a:cubicBezTo>
                    <a:pt x="1271" y="3776"/>
                    <a:pt x="1255" y="3797"/>
                    <a:pt x="1239" y="3818"/>
                  </a:cubicBezTo>
                  <a:cubicBezTo>
                    <a:pt x="1213" y="3814"/>
                    <a:pt x="1188" y="3809"/>
                    <a:pt x="1162" y="3805"/>
                  </a:cubicBezTo>
                  <a:cubicBezTo>
                    <a:pt x="1177" y="3789"/>
                    <a:pt x="1191" y="3774"/>
                    <a:pt x="1206" y="3758"/>
                  </a:cubicBezTo>
                  <a:cubicBezTo>
                    <a:pt x="1241" y="3721"/>
                    <a:pt x="1185" y="3665"/>
                    <a:pt x="1150" y="3702"/>
                  </a:cubicBezTo>
                  <a:cubicBezTo>
                    <a:pt x="1126" y="3727"/>
                    <a:pt x="1101" y="3753"/>
                    <a:pt x="1077" y="3778"/>
                  </a:cubicBezTo>
                  <a:cubicBezTo>
                    <a:pt x="1074" y="3781"/>
                    <a:pt x="1072" y="3785"/>
                    <a:pt x="1070" y="3789"/>
                  </a:cubicBezTo>
                  <a:cubicBezTo>
                    <a:pt x="1065" y="3788"/>
                    <a:pt x="1060" y="3787"/>
                    <a:pt x="1055" y="3787"/>
                  </a:cubicBezTo>
                  <a:cubicBezTo>
                    <a:pt x="1032" y="3782"/>
                    <a:pt x="1001" y="3777"/>
                    <a:pt x="975" y="3772"/>
                  </a:cubicBezTo>
                  <a:lnTo>
                    <a:pt x="1044" y="3692"/>
                  </a:lnTo>
                  <a:cubicBezTo>
                    <a:pt x="1078" y="3654"/>
                    <a:pt x="1021" y="3597"/>
                    <a:pt x="987" y="3636"/>
                  </a:cubicBezTo>
                  <a:lnTo>
                    <a:pt x="886" y="3753"/>
                  </a:lnTo>
                  <a:cubicBezTo>
                    <a:pt x="885" y="3754"/>
                    <a:pt x="885" y="3754"/>
                    <a:pt x="884" y="3755"/>
                  </a:cubicBezTo>
                  <a:cubicBezTo>
                    <a:pt x="861" y="3750"/>
                    <a:pt x="840" y="3746"/>
                    <a:pt x="816" y="3741"/>
                  </a:cubicBezTo>
                  <a:cubicBezTo>
                    <a:pt x="849" y="3703"/>
                    <a:pt x="882" y="3666"/>
                    <a:pt x="915" y="3628"/>
                  </a:cubicBezTo>
                  <a:cubicBezTo>
                    <a:pt x="948" y="3589"/>
                    <a:pt x="892" y="3532"/>
                    <a:pt x="859" y="3571"/>
                  </a:cubicBezTo>
                  <a:lnTo>
                    <a:pt x="731" y="3718"/>
                  </a:lnTo>
                  <a:cubicBezTo>
                    <a:pt x="730" y="3719"/>
                    <a:pt x="730" y="3721"/>
                    <a:pt x="729" y="3723"/>
                  </a:cubicBezTo>
                  <a:cubicBezTo>
                    <a:pt x="695" y="3715"/>
                    <a:pt x="661" y="3705"/>
                    <a:pt x="628" y="3696"/>
                  </a:cubicBezTo>
                  <a:cubicBezTo>
                    <a:pt x="624" y="3689"/>
                    <a:pt x="621" y="3682"/>
                    <a:pt x="614" y="3678"/>
                  </a:cubicBezTo>
                  <a:lnTo>
                    <a:pt x="757" y="3502"/>
                  </a:lnTo>
                  <a:cubicBezTo>
                    <a:pt x="789" y="3462"/>
                    <a:pt x="733" y="3405"/>
                    <a:pt x="701" y="3445"/>
                  </a:cubicBezTo>
                  <a:cubicBezTo>
                    <a:pt x="642" y="3518"/>
                    <a:pt x="582" y="3591"/>
                    <a:pt x="522" y="3664"/>
                  </a:cubicBezTo>
                  <a:cubicBezTo>
                    <a:pt x="501" y="3657"/>
                    <a:pt x="481" y="3649"/>
                    <a:pt x="460" y="3641"/>
                  </a:cubicBezTo>
                  <a:cubicBezTo>
                    <a:pt x="527" y="3556"/>
                    <a:pt x="595" y="3471"/>
                    <a:pt x="662" y="3385"/>
                  </a:cubicBezTo>
                  <a:cubicBezTo>
                    <a:pt x="693" y="3346"/>
                    <a:pt x="636" y="3288"/>
                    <a:pt x="604" y="3328"/>
                  </a:cubicBezTo>
                  <a:cubicBezTo>
                    <a:pt x="533" y="3419"/>
                    <a:pt x="462" y="3511"/>
                    <a:pt x="390" y="3602"/>
                  </a:cubicBezTo>
                  <a:cubicBezTo>
                    <a:pt x="388" y="3605"/>
                    <a:pt x="388" y="3607"/>
                    <a:pt x="387" y="3610"/>
                  </a:cubicBezTo>
                  <a:cubicBezTo>
                    <a:pt x="365" y="3600"/>
                    <a:pt x="345" y="3590"/>
                    <a:pt x="325" y="3579"/>
                  </a:cubicBezTo>
                  <a:cubicBezTo>
                    <a:pt x="417" y="3467"/>
                    <a:pt x="508" y="3355"/>
                    <a:pt x="599" y="3244"/>
                  </a:cubicBezTo>
                  <a:cubicBezTo>
                    <a:pt x="632" y="3204"/>
                    <a:pt x="576" y="3148"/>
                    <a:pt x="543" y="3187"/>
                  </a:cubicBezTo>
                  <a:cubicBezTo>
                    <a:pt x="450" y="3301"/>
                    <a:pt x="357" y="3416"/>
                    <a:pt x="263" y="3530"/>
                  </a:cubicBezTo>
                  <a:cubicBezTo>
                    <a:pt x="262" y="3532"/>
                    <a:pt x="261" y="3534"/>
                    <a:pt x="259" y="3536"/>
                  </a:cubicBezTo>
                  <a:cubicBezTo>
                    <a:pt x="235" y="3517"/>
                    <a:pt x="212" y="3496"/>
                    <a:pt x="192" y="3475"/>
                  </a:cubicBezTo>
                  <a:cubicBezTo>
                    <a:pt x="290" y="3365"/>
                    <a:pt x="387" y="3255"/>
                    <a:pt x="484" y="3145"/>
                  </a:cubicBezTo>
                  <a:cubicBezTo>
                    <a:pt x="518" y="3106"/>
                    <a:pt x="462" y="3050"/>
                    <a:pt x="428" y="3088"/>
                  </a:cubicBezTo>
                  <a:cubicBezTo>
                    <a:pt x="333" y="3196"/>
                    <a:pt x="238" y="3303"/>
                    <a:pt x="143" y="3410"/>
                  </a:cubicBezTo>
                  <a:cubicBezTo>
                    <a:pt x="136" y="3395"/>
                    <a:pt x="129" y="3380"/>
                    <a:pt x="124" y="3363"/>
                  </a:cubicBezTo>
                  <a:cubicBezTo>
                    <a:pt x="131" y="3361"/>
                    <a:pt x="139" y="3358"/>
                    <a:pt x="145" y="3350"/>
                  </a:cubicBezTo>
                  <a:cubicBezTo>
                    <a:pt x="226" y="3243"/>
                    <a:pt x="316" y="3143"/>
                    <a:pt x="414" y="3050"/>
                  </a:cubicBezTo>
                  <a:cubicBezTo>
                    <a:pt x="451" y="3015"/>
                    <a:pt x="394" y="2959"/>
                    <a:pt x="357" y="2994"/>
                  </a:cubicBezTo>
                  <a:cubicBezTo>
                    <a:pt x="266" y="3081"/>
                    <a:pt x="182" y="3175"/>
                    <a:pt x="104" y="3274"/>
                  </a:cubicBezTo>
                  <a:cubicBezTo>
                    <a:pt x="102" y="3257"/>
                    <a:pt x="100" y="3239"/>
                    <a:pt x="99" y="3222"/>
                  </a:cubicBezTo>
                  <a:cubicBezTo>
                    <a:pt x="101" y="3221"/>
                    <a:pt x="102" y="3220"/>
                    <a:pt x="103" y="3219"/>
                  </a:cubicBezTo>
                  <a:lnTo>
                    <a:pt x="332" y="2981"/>
                  </a:lnTo>
                  <a:cubicBezTo>
                    <a:pt x="367" y="2944"/>
                    <a:pt x="311" y="2887"/>
                    <a:pt x="275" y="2924"/>
                  </a:cubicBezTo>
                  <a:lnTo>
                    <a:pt x="99" y="3107"/>
                  </a:lnTo>
                  <a:cubicBezTo>
                    <a:pt x="100" y="3090"/>
                    <a:pt x="102" y="3072"/>
                    <a:pt x="103" y="3055"/>
                  </a:cubicBezTo>
                  <a:cubicBezTo>
                    <a:pt x="108" y="3053"/>
                    <a:pt x="113" y="3051"/>
                    <a:pt x="118" y="3045"/>
                  </a:cubicBezTo>
                  <a:cubicBezTo>
                    <a:pt x="174" y="2981"/>
                    <a:pt x="230" y="2916"/>
                    <a:pt x="286" y="2851"/>
                  </a:cubicBezTo>
                  <a:cubicBezTo>
                    <a:pt x="320" y="2812"/>
                    <a:pt x="263" y="2756"/>
                    <a:pt x="229" y="2795"/>
                  </a:cubicBezTo>
                  <a:cubicBezTo>
                    <a:pt x="189" y="2841"/>
                    <a:pt x="149" y="2888"/>
                    <a:pt x="109" y="2934"/>
                  </a:cubicBezTo>
                  <a:cubicBezTo>
                    <a:pt x="109" y="2921"/>
                    <a:pt x="110" y="2908"/>
                    <a:pt x="110" y="2896"/>
                  </a:cubicBezTo>
                  <a:lnTo>
                    <a:pt x="110" y="2871"/>
                  </a:lnTo>
                  <a:cubicBezTo>
                    <a:pt x="111" y="2870"/>
                    <a:pt x="112" y="2869"/>
                    <a:pt x="113" y="2868"/>
                  </a:cubicBezTo>
                  <a:cubicBezTo>
                    <a:pt x="134" y="2843"/>
                    <a:pt x="155" y="2818"/>
                    <a:pt x="176" y="2792"/>
                  </a:cubicBezTo>
                  <a:cubicBezTo>
                    <a:pt x="209" y="2753"/>
                    <a:pt x="153" y="2697"/>
                    <a:pt x="120" y="2736"/>
                  </a:cubicBezTo>
                  <a:cubicBezTo>
                    <a:pt x="117" y="2740"/>
                    <a:pt x="114" y="2744"/>
                    <a:pt x="110" y="2748"/>
                  </a:cubicBezTo>
                  <a:lnTo>
                    <a:pt x="110" y="2496"/>
                  </a:lnTo>
                  <a:close/>
                  <a:moveTo>
                    <a:pt x="4479" y="3771"/>
                  </a:moveTo>
                  <a:cubicBezTo>
                    <a:pt x="4545" y="3795"/>
                    <a:pt x="4616" y="3825"/>
                    <a:pt x="4682" y="3862"/>
                  </a:cubicBezTo>
                  <a:cubicBezTo>
                    <a:pt x="4685" y="3865"/>
                    <a:pt x="4687" y="3867"/>
                    <a:pt x="4690" y="3870"/>
                  </a:cubicBezTo>
                  <a:cubicBezTo>
                    <a:pt x="4697" y="3877"/>
                    <a:pt x="4705" y="3880"/>
                    <a:pt x="4713" y="3881"/>
                  </a:cubicBezTo>
                  <a:cubicBezTo>
                    <a:pt x="4888" y="3987"/>
                    <a:pt x="4998" y="4133"/>
                    <a:pt x="4762" y="4298"/>
                  </a:cubicBezTo>
                  <a:cubicBezTo>
                    <a:pt x="4601" y="4410"/>
                    <a:pt x="4384" y="4462"/>
                    <a:pt x="4196" y="4508"/>
                  </a:cubicBezTo>
                  <a:cubicBezTo>
                    <a:pt x="3649" y="4641"/>
                    <a:pt x="3077" y="4679"/>
                    <a:pt x="2517" y="4679"/>
                  </a:cubicBezTo>
                  <a:cubicBezTo>
                    <a:pt x="1956" y="4679"/>
                    <a:pt x="1384" y="4641"/>
                    <a:pt x="838" y="4508"/>
                  </a:cubicBezTo>
                  <a:cubicBezTo>
                    <a:pt x="650" y="4462"/>
                    <a:pt x="433" y="4410"/>
                    <a:pt x="272" y="4298"/>
                  </a:cubicBezTo>
                  <a:cubicBezTo>
                    <a:pt x="140" y="4205"/>
                    <a:pt x="116" y="4119"/>
                    <a:pt x="152" y="4042"/>
                  </a:cubicBezTo>
                  <a:cubicBezTo>
                    <a:pt x="158" y="4042"/>
                    <a:pt x="164" y="4040"/>
                    <a:pt x="171" y="4035"/>
                  </a:cubicBezTo>
                  <a:lnTo>
                    <a:pt x="261" y="3971"/>
                  </a:lnTo>
                  <a:cubicBezTo>
                    <a:pt x="266" y="3967"/>
                    <a:pt x="271" y="3963"/>
                    <a:pt x="274" y="3958"/>
                  </a:cubicBezTo>
                  <a:cubicBezTo>
                    <a:pt x="347" y="3905"/>
                    <a:pt x="427" y="3868"/>
                    <a:pt x="513" y="3844"/>
                  </a:cubicBezTo>
                  <a:cubicBezTo>
                    <a:pt x="1818" y="3986"/>
                    <a:pt x="3219" y="4254"/>
                    <a:pt x="4479" y="3771"/>
                  </a:cubicBezTo>
                  <a:close/>
                  <a:moveTo>
                    <a:pt x="110" y="4265"/>
                  </a:moveTo>
                  <a:cubicBezTo>
                    <a:pt x="147" y="4308"/>
                    <a:pt x="202" y="4351"/>
                    <a:pt x="278" y="4394"/>
                  </a:cubicBezTo>
                  <a:cubicBezTo>
                    <a:pt x="912" y="4750"/>
                    <a:pt x="1814" y="4759"/>
                    <a:pt x="2517" y="4759"/>
                  </a:cubicBezTo>
                  <a:cubicBezTo>
                    <a:pt x="3220" y="4758"/>
                    <a:pt x="4122" y="4750"/>
                    <a:pt x="4756" y="4394"/>
                  </a:cubicBezTo>
                  <a:cubicBezTo>
                    <a:pt x="4832" y="4351"/>
                    <a:pt x="4886" y="4308"/>
                    <a:pt x="4923" y="4265"/>
                  </a:cubicBezTo>
                  <a:lnTo>
                    <a:pt x="4923" y="4655"/>
                  </a:lnTo>
                  <a:cubicBezTo>
                    <a:pt x="4923" y="4811"/>
                    <a:pt x="4971" y="5047"/>
                    <a:pt x="4883" y="5185"/>
                  </a:cubicBezTo>
                  <a:cubicBezTo>
                    <a:pt x="4734" y="5419"/>
                    <a:pt x="4268" y="5488"/>
                    <a:pt x="4023" y="5538"/>
                  </a:cubicBezTo>
                  <a:cubicBezTo>
                    <a:pt x="3529" y="5637"/>
                    <a:pt x="3020" y="5670"/>
                    <a:pt x="2517" y="5670"/>
                  </a:cubicBezTo>
                  <a:cubicBezTo>
                    <a:pt x="2251" y="5669"/>
                    <a:pt x="1983" y="5660"/>
                    <a:pt x="1717" y="5637"/>
                  </a:cubicBezTo>
                  <a:cubicBezTo>
                    <a:pt x="1726" y="5619"/>
                    <a:pt x="1734" y="5602"/>
                    <a:pt x="1743" y="5585"/>
                  </a:cubicBezTo>
                  <a:cubicBezTo>
                    <a:pt x="1766" y="5539"/>
                    <a:pt x="1697" y="5499"/>
                    <a:pt x="1674" y="5545"/>
                  </a:cubicBezTo>
                  <a:lnTo>
                    <a:pt x="1631" y="5628"/>
                  </a:lnTo>
                  <a:cubicBezTo>
                    <a:pt x="1610" y="5626"/>
                    <a:pt x="1589" y="5624"/>
                    <a:pt x="1568" y="5622"/>
                  </a:cubicBezTo>
                  <a:cubicBezTo>
                    <a:pt x="1576" y="5615"/>
                    <a:pt x="1584" y="5608"/>
                    <a:pt x="1592" y="5601"/>
                  </a:cubicBezTo>
                  <a:cubicBezTo>
                    <a:pt x="1632" y="5569"/>
                    <a:pt x="1575" y="5513"/>
                    <a:pt x="1536" y="5545"/>
                  </a:cubicBezTo>
                  <a:cubicBezTo>
                    <a:pt x="1510" y="5566"/>
                    <a:pt x="1484" y="5588"/>
                    <a:pt x="1458" y="5610"/>
                  </a:cubicBezTo>
                  <a:cubicBezTo>
                    <a:pt x="1445" y="5608"/>
                    <a:pt x="1433" y="5606"/>
                    <a:pt x="1420" y="5605"/>
                  </a:cubicBezTo>
                  <a:cubicBezTo>
                    <a:pt x="1425" y="5599"/>
                    <a:pt x="1430" y="5593"/>
                    <a:pt x="1435" y="5586"/>
                  </a:cubicBezTo>
                  <a:cubicBezTo>
                    <a:pt x="1466" y="5546"/>
                    <a:pt x="1410" y="5490"/>
                    <a:pt x="1378" y="5530"/>
                  </a:cubicBezTo>
                  <a:cubicBezTo>
                    <a:pt x="1362" y="5551"/>
                    <a:pt x="1347" y="5572"/>
                    <a:pt x="1331" y="5593"/>
                  </a:cubicBezTo>
                  <a:cubicBezTo>
                    <a:pt x="1308" y="5589"/>
                    <a:pt x="1286" y="5585"/>
                    <a:pt x="1263" y="5582"/>
                  </a:cubicBezTo>
                  <a:cubicBezTo>
                    <a:pt x="1277" y="5564"/>
                    <a:pt x="1290" y="5547"/>
                    <a:pt x="1304" y="5529"/>
                  </a:cubicBezTo>
                  <a:cubicBezTo>
                    <a:pt x="1335" y="5488"/>
                    <a:pt x="1265" y="5448"/>
                    <a:pt x="1234" y="5489"/>
                  </a:cubicBezTo>
                  <a:cubicBezTo>
                    <a:pt x="1214" y="5515"/>
                    <a:pt x="1195" y="5541"/>
                    <a:pt x="1175" y="5567"/>
                  </a:cubicBezTo>
                  <a:cubicBezTo>
                    <a:pt x="1153" y="5563"/>
                    <a:pt x="1130" y="5560"/>
                    <a:pt x="1108" y="5556"/>
                  </a:cubicBezTo>
                  <a:cubicBezTo>
                    <a:pt x="1120" y="5539"/>
                    <a:pt x="1133" y="5522"/>
                    <a:pt x="1145" y="5506"/>
                  </a:cubicBezTo>
                  <a:cubicBezTo>
                    <a:pt x="1175" y="5464"/>
                    <a:pt x="1105" y="5424"/>
                    <a:pt x="1075" y="5465"/>
                  </a:cubicBezTo>
                  <a:lnTo>
                    <a:pt x="1021" y="5540"/>
                  </a:lnTo>
                  <a:cubicBezTo>
                    <a:pt x="991" y="5534"/>
                    <a:pt x="957" y="5527"/>
                    <a:pt x="923" y="5520"/>
                  </a:cubicBezTo>
                  <a:cubicBezTo>
                    <a:pt x="949" y="5486"/>
                    <a:pt x="976" y="5453"/>
                    <a:pt x="1002" y="5419"/>
                  </a:cubicBezTo>
                  <a:cubicBezTo>
                    <a:pt x="1033" y="5378"/>
                    <a:pt x="964" y="5338"/>
                    <a:pt x="933" y="5379"/>
                  </a:cubicBezTo>
                  <a:cubicBezTo>
                    <a:pt x="901" y="5421"/>
                    <a:pt x="870" y="5462"/>
                    <a:pt x="838" y="5505"/>
                  </a:cubicBezTo>
                  <a:cubicBezTo>
                    <a:pt x="818" y="5501"/>
                    <a:pt x="798" y="5495"/>
                    <a:pt x="778" y="5491"/>
                  </a:cubicBezTo>
                  <a:cubicBezTo>
                    <a:pt x="810" y="5450"/>
                    <a:pt x="842" y="5410"/>
                    <a:pt x="873" y="5369"/>
                  </a:cubicBezTo>
                  <a:cubicBezTo>
                    <a:pt x="904" y="5329"/>
                    <a:pt x="847" y="5272"/>
                    <a:pt x="816" y="5313"/>
                  </a:cubicBezTo>
                  <a:cubicBezTo>
                    <a:pt x="776" y="5363"/>
                    <a:pt x="738" y="5413"/>
                    <a:pt x="698" y="5464"/>
                  </a:cubicBezTo>
                  <a:cubicBezTo>
                    <a:pt x="696" y="5467"/>
                    <a:pt x="695" y="5470"/>
                    <a:pt x="694" y="5473"/>
                  </a:cubicBezTo>
                  <a:cubicBezTo>
                    <a:pt x="675" y="5468"/>
                    <a:pt x="657" y="5463"/>
                    <a:pt x="639" y="5458"/>
                  </a:cubicBezTo>
                  <a:cubicBezTo>
                    <a:pt x="677" y="5408"/>
                    <a:pt x="716" y="5357"/>
                    <a:pt x="755" y="5306"/>
                  </a:cubicBezTo>
                  <a:cubicBezTo>
                    <a:pt x="786" y="5266"/>
                    <a:pt x="716" y="5226"/>
                    <a:pt x="685" y="5266"/>
                  </a:cubicBezTo>
                  <a:cubicBezTo>
                    <a:pt x="642" y="5322"/>
                    <a:pt x="599" y="5378"/>
                    <a:pt x="555" y="5434"/>
                  </a:cubicBezTo>
                  <a:cubicBezTo>
                    <a:pt x="539" y="5429"/>
                    <a:pt x="523" y="5423"/>
                    <a:pt x="508" y="5418"/>
                  </a:cubicBezTo>
                  <a:lnTo>
                    <a:pt x="670" y="5222"/>
                  </a:lnTo>
                  <a:cubicBezTo>
                    <a:pt x="703" y="5183"/>
                    <a:pt x="647" y="5126"/>
                    <a:pt x="614" y="5166"/>
                  </a:cubicBezTo>
                  <a:lnTo>
                    <a:pt x="448" y="5366"/>
                  </a:lnTo>
                  <a:cubicBezTo>
                    <a:pt x="441" y="5375"/>
                    <a:pt x="439" y="5384"/>
                    <a:pt x="439" y="5393"/>
                  </a:cubicBezTo>
                  <a:cubicBezTo>
                    <a:pt x="419" y="5385"/>
                    <a:pt x="399" y="5375"/>
                    <a:pt x="379" y="5365"/>
                  </a:cubicBezTo>
                  <a:cubicBezTo>
                    <a:pt x="437" y="5294"/>
                    <a:pt x="494" y="5223"/>
                    <a:pt x="552" y="5151"/>
                  </a:cubicBezTo>
                  <a:cubicBezTo>
                    <a:pt x="583" y="5111"/>
                    <a:pt x="528" y="5055"/>
                    <a:pt x="495" y="5095"/>
                  </a:cubicBezTo>
                  <a:cubicBezTo>
                    <a:pt x="434" y="5172"/>
                    <a:pt x="372" y="5248"/>
                    <a:pt x="311" y="5325"/>
                  </a:cubicBezTo>
                  <a:cubicBezTo>
                    <a:pt x="310" y="5326"/>
                    <a:pt x="310" y="5326"/>
                    <a:pt x="310" y="5327"/>
                  </a:cubicBezTo>
                  <a:cubicBezTo>
                    <a:pt x="301" y="5322"/>
                    <a:pt x="293" y="5318"/>
                    <a:pt x="285" y="5313"/>
                  </a:cubicBezTo>
                  <a:cubicBezTo>
                    <a:pt x="354" y="5225"/>
                    <a:pt x="422" y="5137"/>
                    <a:pt x="491" y="5050"/>
                  </a:cubicBezTo>
                  <a:cubicBezTo>
                    <a:pt x="522" y="5010"/>
                    <a:pt x="466" y="4953"/>
                    <a:pt x="434" y="4993"/>
                  </a:cubicBezTo>
                  <a:cubicBezTo>
                    <a:pt x="364" y="5083"/>
                    <a:pt x="294" y="5173"/>
                    <a:pt x="224" y="5262"/>
                  </a:cubicBezTo>
                  <a:cubicBezTo>
                    <a:pt x="224" y="5263"/>
                    <a:pt x="223" y="5263"/>
                    <a:pt x="223" y="5264"/>
                  </a:cubicBezTo>
                  <a:cubicBezTo>
                    <a:pt x="211" y="5254"/>
                    <a:pt x="201" y="5243"/>
                    <a:pt x="191" y="5232"/>
                  </a:cubicBezTo>
                  <a:cubicBezTo>
                    <a:pt x="268" y="5128"/>
                    <a:pt x="346" y="5025"/>
                    <a:pt x="423" y="4921"/>
                  </a:cubicBezTo>
                  <a:cubicBezTo>
                    <a:pt x="454" y="4880"/>
                    <a:pt x="385" y="4840"/>
                    <a:pt x="355" y="4881"/>
                  </a:cubicBezTo>
                  <a:cubicBezTo>
                    <a:pt x="284" y="4976"/>
                    <a:pt x="213" y="5071"/>
                    <a:pt x="142" y="5166"/>
                  </a:cubicBezTo>
                  <a:cubicBezTo>
                    <a:pt x="132" y="5147"/>
                    <a:pt x="125" y="5126"/>
                    <a:pt x="119" y="5105"/>
                  </a:cubicBezTo>
                  <a:cubicBezTo>
                    <a:pt x="201" y="5003"/>
                    <a:pt x="283" y="4900"/>
                    <a:pt x="366" y="4798"/>
                  </a:cubicBezTo>
                  <a:cubicBezTo>
                    <a:pt x="398" y="4758"/>
                    <a:pt x="342" y="4702"/>
                    <a:pt x="310" y="4742"/>
                  </a:cubicBezTo>
                  <a:cubicBezTo>
                    <a:pt x="240" y="4827"/>
                    <a:pt x="170" y="4914"/>
                    <a:pt x="100" y="5000"/>
                  </a:cubicBezTo>
                  <a:cubicBezTo>
                    <a:pt x="99" y="4978"/>
                    <a:pt x="98" y="4957"/>
                    <a:pt x="98" y="4935"/>
                  </a:cubicBezTo>
                  <a:cubicBezTo>
                    <a:pt x="99" y="4934"/>
                    <a:pt x="101" y="4934"/>
                    <a:pt x="102" y="4932"/>
                  </a:cubicBezTo>
                  <a:cubicBezTo>
                    <a:pt x="176" y="4852"/>
                    <a:pt x="250" y="4772"/>
                    <a:pt x="324" y="4691"/>
                  </a:cubicBezTo>
                  <a:cubicBezTo>
                    <a:pt x="359" y="4654"/>
                    <a:pt x="303" y="4597"/>
                    <a:pt x="268" y="4635"/>
                  </a:cubicBezTo>
                  <a:cubicBezTo>
                    <a:pt x="213" y="4695"/>
                    <a:pt x="158" y="4754"/>
                    <a:pt x="103" y="4814"/>
                  </a:cubicBezTo>
                  <a:cubicBezTo>
                    <a:pt x="104" y="4797"/>
                    <a:pt x="104" y="4781"/>
                    <a:pt x="105" y="4765"/>
                  </a:cubicBezTo>
                  <a:lnTo>
                    <a:pt x="252" y="4596"/>
                  </a:lnTo>
                  <a:cubicBezTo>
                    <a:pt x="286" y="4557"/>
                    <a:pt x="229" y="4501"/>
                    <a:pt x="196" y="4540"/>
                  </a:cubicBezTo>
                  <a:cubicBezTo>
                    <a:pt x="167" y="4573"/>
                    <a:pt x="139" y="4606"/>
                    <a:pt x="110" y="4639"/>
                  </a:cubicBezTo>
                  <a:lnTo>
                    <a:pt x="110" y="4587"/>
                  </a:lnTo>
                  <a:cubicBezTo>
                    <a:pt x="139" y="4553"/>
                    <a:pt x="167" y="4518"/>
                    <a:pt x="196" y="4483"/>
                  </a:cubicBezTo>
                  <a:cubicBezTo>
                    <a:pt x="228" y="4444"/>
                    <a:pt x="171" y="4388"/>
                    <a:pt x="138" y="4427"/>
                  </a:cubicBezTo>
                  <a:cubicBezTo>
                    <a:pt x="129" y="4439"/>
                    <a:pt x="120" y="4450"/>
                    <a:pt x="110" y="4461"/>
                  </a:cubicBezTo>
                  <a:lnTo>
                    <a:pt x="110" y="4265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73" name="그룹 872"/>
          <p:cNvGrpSpPr/>
          <p:nvPr/>
        </p:nvGrpSpPr>
        <p:grpSpPr>
          <a:xfrm>
            <a:off x="469303" y="9032271"/>
            <a:ext cx="768646" cy="244800"/>
            <a:chOff x="469303" y="8589229"/>
            <a:chExt cx="768646" cy="244800"/>
          </a:xfrm>
        </p:grpSpPr>
        <p:sp>
          <p:nvSpPr>
            <p:cNvPr id="874" name="TextBox 873"/>
            <p:cNvSpPr txBox="1"/>
            <p:nvPr/>
          </p:nvSpPr>
          <p:spPr>
            <a:xfrm>
              <a:off x="798971" y="8637400"/>
              <a:ext cx="438978" cy="148459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/>
              <a:r>
                <a:rPr lang="ko-KR" altLang="en-US" sz="500" smtClean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인스턴스</a:t>
              </a:r>
              <a:endParaRPr lang="ko-KR" altLang="en-US" sz="500" dirty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pic>
          <p:nvPicPr>
            <p:cNvPr id="875" name="그림 874"/>
            <p:cNvPicPr>
              <a:picLocks/>
            </p:cNvPicPr>
            <p:nvPr/>
          </p:nvPicPr>
          <p:blipFill>
            <a:blip r:embed="rId6">
              <a:biLevel thresh="75000"/>
            </a:blip>
            <a:stretch>
              <a:fillRect/>
            </a:stretch>
          </p:blipFill>
          <p:spPr>
            <a:xfrm>
              <a:off x="469303" y="8589229"/>
              <a:ext cx="244800" cy="244800"/>
            </a:xfrm>
            <a:prstGeom prst="rect">
              <a:avLst/>
            </a:prstGeom>
          </p:spPr>
        </p:pic>
      </p:grpSp>
      <p:cxnSp>
        <p:nvCxnSpPr>
          <p:cNvPr id="786" name="직선 화살표 연결선 785"/>
          <p:cNvCxnSpPr/>
          <p:nvPr/>
        </p:nvCxnSpPr>
        <p:spPr bwMode="auto">
          <a:xfrm flipH="1">
            <a:off x="4175760" y="2312716"/>
            <a:ext cx="5543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04" name="직선 화살표 연결선 803"/>
          <p:cNvCxnSpPr/>
          <p:nvPr/>
        </p:nvCxnSpPr>
        <p:spPr bwMode="auto">
          <a:xfrm flipH="1">
            <a:off x="4928235" y="2312716"/>
            <a:ext cx="5543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880" name="그룹 879"/>
          <p:cNvGrpSpPr/>
          <p:nvPr/>
        </p:nvGrpSpPr>
        <p:grpSpPr>
          <a:xfrm>
            <a:off x="4584649" y="4423136"/>
            <a:ext cx="486826" cy="453646"/>
            <a:chOff x="3238138" y="3056313"/>
            <a:chExt cx="864096" cy="895110"/>
          </a:xfrm>
        </p:grpSpPr>
        <p:sp>
          <p:nvSpPr>
            <p:cNvPr id="883" name="Database"/>
            <p:cNvSpPr>
              <a:spLocks noChangeAspect="1" noEditPoints="1"/>
            </p:cNvSpPr>
            <p:nvPr/>
          </p:nvSpPr>
          <p:spPr bwMode="auto">
            <a:xfrm>
              <a:off x="3484385" y="3056313"/>
              <a:ext cx="387434" cy="442307"/>
            </a:xfrm>
            <a:custGeom>
              <a:avLst/>
              <a:gdLst>
                <a:gd name="T0" fmla="*/ 129 w 5032"/>
                <a:gd name="T1" fmla="*/ 511 h 5749"/>
                <a:gd name="T2" fmla="*/ 193 w 5032"/>
                <a:gd name="T3" fmla="*/ 1921 h 5749"/>
                <a:gd name="T4" fmla="*/ 204 w 5032"/>
                <a:gd name="T5" fmla="*/ 2053 h 5749"/>
                <a:gd name="T6" fmla="*/ 114 w 5032"/>
                <a:gd name="T7" fmla="*/ 3509 h 5749"/>
                <a:gd name="T8" fmla="*/ 360 w 5032"/>
                <a:gd name="T9" fmla="*/ 3725 h 5749"/>
                <a:gd name="T10" fmla="*/ 23 w 5032"/>
                <a:gd name="T11" fmla="*/ 5095 h 5749"/>
                <a:gd name="T12" fmla="*/ 844 w 5032"/>
                <a:gd name="T13" fmla="*/ 5584 h 5749"/>
                <a:gd name="T14" fmla="*/ 4132 w 5032"/>
                <a:gd name="T15" fmla="*/ 5596 h 5749"/>
                <a:gd name="T16" fmla="*/ 4929 w 5032"/>
                <a:gd name="T17" fmla="*/ 3959 h 5749"/>
                <a:gd name="T18" fmla="*/ 4731 w 5032"/>
                <a:gd name="T19" fmla="*/ 3676 h 5749"/>
                <a:gd name="T20" fmla="*/ 4812 w 5032"/>
                <a:gd name="T21" fmla="*/ 2092 h 5749"/>
                <a:gd name="T22" fmla="*/ 5003 w 5032"/>
                <a:gd name="T23" fmla="*/ 679 h 5749"/>
                <a:gd name="T24" fmla="*/ 4023 w 5032"/>
                <a:gd name="T25" fmla="*/ 231 h 5749"/>
                <a:gd name="T26" fmla="*/ 253 w 5032"/>
                <a:gd name="T27" fmla="*/ 843 h 5749"/>
                <a:gd name="T28" fmla="*/ 2517 w 5032"/>
                <a:gd name="T29" fmla="*/ 97 h 5749"/>
                <a:gd name="T30" fmla="*/ 4923 w 5032"/>
                <a:gd name="T31" fmla="*/ 854 h 5749"/>
                <a:gd name="T32" fmla="*/ 4023 w 5032"/>
                <a:gd name="T33" fmla="*/ 2119 h 5749"/>
                <a:gd name="T34" fmla="*/ 1554 w 5032"/>
                <a:gd name="T35" fmla="*/ 2202 h 5749"/>
                <a:gd name="T36" fmla="*/ 1219 w 5032"/>
                <a:gd name="T37" fmla="*/ 2155 h 5749"/>
                <a:gd name="T38" fmla="*/ 974 w 5032"/>
                <a:gd name="T39" fmla="*/ 2111 h 5749"/>
                <a:gd name="T40" fmla="*/ 912 w 5032"/>
                <a:gd name="T41" fmla="*/ 1945 h 5749"/>
                <a:gd name="T42" fmla="*/ 702 w 5032"/>
                <a:gd name="T43" fmla="*/ 1799 h 5749"/>
                <a:gd name="T44" fmla="*/ 646 w 5032"/>
                <a:gd name="T45" fmla="*/ 1720 h 5749"/>
                <a:gd name="T46" fmla="*/ 154 w 5032"/>
                <a:gd name="T47" fmla="*/ 1768 h 5749"/>
                <a:gd name="T48" fmla="*/ 98 w 5032"/>
                <a:gd name="T49" fmla="*/ 1535 h 5749"/>
                <a:gd name="T50" fmla="*/ 108 w 5032"/>
                <a:gd name="T51" fmla="*/ 1367 h 5749"/>
                <a:gd name="T52" fmla="*/ 198 w 5032"/>
                <a:gd name="T53" fmla="*/ 1143 h 5749"/>
                <a:gd name="T54" fmla="*/ 4674 w 5032"/>
                <a:gd name="T55" fmla="*/ 2088 h 5749"/>
                <a:gd name="T56" fmla="*/ 318 w 5032"/>
                <a:gd name="T57" fmla="*/ 2566 h 5749"/>
                <a:gd name="T58" fmla="*/ 110 w 5032"/>
                <a:gd name="T59" fmla="*/ 2496 h 5749"/>
                <a:gd name="T60" fmla="*/ 4883 w 5032"/>
                <a:gd name="T61" fmla="*/ 3427 h 5749"/>
                <a:gd name="T62" fmla="*/ 1897 w 5032"/>
                <a:gd name="T63" fmla="*/ 3890 h 5749"/>
                <a:gd name="T64" fmla="*/ 1794 w 5032"/>
                <a:gd name="T65" fmla="*/ 3838 h 5749"/>
                <a:gd name="T66" fmla="*/ 1594 w 5032"/>
                <a:gd name="T67" fmla="*/ 3806 h 5749"/>
                <a:gd name="T68" fmla="*/ 1328 w 5032"/>
                <a:gd name="T69" fmla="*/ 3832 h 5749"/>
                <a:gd name="T70" fmla="*/ 1150 w 5032"/>
                <a:gd name="T71" fmla="*/ 3702 h 5749"/>
                <a:gd name="T72" fmla="*/ 987 w 5032"/>
                <a:gd name="T73" fmla="*/ 3636 h 5749"/>
                <a:gd name="T74" fmla="*/ 731 w 5032"/>
                <a:gd name="T75" fmla="*/ 3718 h 5749"/>
                <a:gd name="T76" fmla="*/ 522 w 5032"/>
                <a:gd name="T77" fmla="*/ 3664 h 5749"/>
                <a:gd name="T78" fmla="*/ 325 w 5032"/>
                <a:gd name="T79" fmla="*/ 3579 h 5749"/>
                <a:gd name="T80" fmla="*/ 484 w 5032"/>
                <a:gd name="T81" fmla="*/ 3145 h 5749"/>
                <a:gd name="T82" fmla="*/ 357 w 5032"/>
                <a:gd name="T83" fmla="*/ 2994 h 5749"/>
                <a:gd name="T84" fmla="*/ 99 w 5032"/>
                <a:gd name="T85" fmla="*/ 3107 h 5749"/>
                <a:gd name="T86" fmla="*/ 110 w 5032"/>
                <a:gd name="T87" fmla="*/ 2896 h 5749"/>
                <a:gd name="T88" fmla="*/ 110 w 5032"/>
                <a:gd name="T89" fmla="*/ 2496 h 5749"/>
                <a:gd name="T90" fmla="*/ 4196 w 5032"/>
                <a:gd name="T91" fmla="*/ 4508 h 5749"/>
                <a:gd name="T92" fmla="*/ 261 w 5032"/>
                <a:gd name="T93" fmla="*/ 3971 h 5749"/>
                <a:gd name="T94" fmla="*/ 2517 w 5032"/>
                <a:gd name="T95" fmla="*/ 4759 h 5749"/>
                <a:gd name="T96" fmla="*/ 2517 w 5032"/>
                <a:gd name="T97" fmla="*/ 5670 h 5749"/>
                <a:gd name="T98" fmla="*/ 1592 w 5032"/>
                <a:gd name="T99" fmla="*/ 5601 h 5749"/>
                <a:gd name="T100" fmla="*/ 1331 w 5032"/>
                <a:gd name="T101" fmla="*/ 5593 h 5749"/>
                <a:gd name="T102" fmla="*/ 1145 w 5032"/>
                <a:gd name="T103" fmla="*/ 5506 h 5749"/>
                <a:gd name="T104" fmla="*/ 838 w 5032"/>
                <a:gd name="T105" fmla="*/ 5505 h 5749"/>
                <a:gd name="T106" fmla="*/ 639 w 5032"/>
                <a:gd name="T107" fmla="*/ 5458 h 5749"/>
                <a:gd name="T108" fmla="*/ 614 w 5032"/>
                <a:gd name="T109" fmla="*/ 5166 h 5749"/>
                <a:gd name="T110" fmla="*/ 311 w 5032"/>
                <a:gd name="T111" fmla="*/ 5325 h 5749"/>
                <a:gd name="T112" fmla="*/ 223 w 5032"/>
                <a:gd name="T113" fmla="*/ 5264 h 5749"/>
                <a:gd name="T114" fmla="*/ 366 w 5032"/>
                <a:gd name="T115" fmla="*/ 4798 h 5749"/>
                <a:gd name="T116" fmla="*/ 268 w 5032"/>
                <a:gd name="T117" fmla="*/ 4635 h 5749"/>
                <a:gd name="T118" fmla="*/ 110 w 5032"/>
                <a:gd name="T119" fmla="*/ 4587 h 5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32" h="5749">
                  <a:moveTo>
                    <a:pt x="2352" y="1"/>
                  </a:moveTo>
                  <a:cubicBezTo>
                    <a:pt x="1697" y="0"/>
                    <a:pt x="1030" y="76"/>
                    <a:pt x="454" y="303"/>
                  </a:cubicBezTo>
                  <a:cubicBezTo>
                    <a:pt x="372" y="335"/>
                    <a:pt x="296" y="374"/>
                    <a:pt x="233" y="420"/>
                  </a:cubicBezTo>
                  <a:cubicBezTo>
                    <a:pt x="230" y="421"/>
                    <a:pt x="229" y="423"/>
                    <a:pt x="226" y="425"/>
                  </a:cubicBezTo>
                  <a:cubicBezTo>
                    <a:pt x="197" y="447"/>
                    <a:pt x="170" y="469"/>
                    <a:pt x="147" y="492"/>
                  </a:cubicBezTo>
                  <a:cubicBezTo>
                    <a:pt x="140" y="495"/>
                    <a:pt x="133" y="501"/>
                    <a:pt x="129" y="511"/>
                  </a:cubicBezTo>
                  <a:cubicBezTo>
                    <a:pt x="128" y="511"/>
                    <a:pt x="128" y="512"/>
                    <a:pt x="127" y="513"/>
                  </a:cubicBezTo>
                  <a:cubicBezTo>
                    <a:pt x="92" y="554"/>
                    <a:pt x="67" y="598"/>
                    <a:pt x="56" y="643"/>
                  </a:cubicBezTo>
                  <a:cubicBezTo>
                    <a:pt x="42" y="647"/>
                    <a:pt x="31" y="660"/>
                    <a:pt x="31" y="679"/>
                  </a:cubicBezTo>
                  <a:lnTo>
                    <a:pt x="31" y="1413"/>
                  </a:lnTo>
                  <a:cubicBezTo>
                    <a:pt x="31" y="1571"/>
                    <a:pt x="0" y="1725"/>
                    <a:pt x="114" y="1850"/>
                  </a:cubicBezTo>
                  <a:cubicBezTo>
                    <a:pt x="138" y="1876"/>
                    <a:pt x="164" y="1899"/>
                    <a:pt x="193" y="1921"/>
                  </a:cubicBezTo>
                  <a:cubicBezTo>
                    <a:pt x="191" y="1927"/>
                    <a:pt x="190" y="1934"/>
                    <a:pt x="191" y="1941"/>
                  </a:cubicBezTo>
                  <a:cubicBezTo>
                    <a:pt x="189" y="1959"/>
                    <a:pt x="197" y="1977"/>
                    <a:pt x="218" y="1984"/>
                  </a:cubicBezTo>
                  <a:cubicBezTo>
                    <a:pt x="223" y="1986"/>
                    <a:pt x="228" y="1988"/>
                    <a:pt x="233" y="1990"/>
                  </a:cubicBezTo>
                  <a:cubicBezTo>
                    <a:pt x="239" y="1996"/>
                    <a:pt x="245" y="2002"/>
                    <a:pt x="251" y="2009"/>
                  </a:cubicBezTo>
                  <a:cubicBezTo>
                    <a:pt x="251" y="2013"/>
                    <a:pt x="247" y="2017"/>
                    <a:pt x="241" y="2020"/>
                  </a:cubicBezTo>
                  <a:cubicBezTo>
                    <a:pt x="234" y="2032"/>
                    <a:pt x="215" y="2042"/>
                    <a:pt x="204" y="2053"/>
                  </a:cubicBezTo>
                  <a:cubicBezTo>
                    <a:pt x="179" y="2079"/>
                    <a:pt x="159" y="2109"/>
                    <a:pt x="142" y="2141"/>
                  </a:cubicBezTo>
                  <a:cubicBezTo>
                    <a:pt x="137" y="2150"/>
                    <a:pt x="136" y="2158"/>
                    <a:pt x="137" y="2166"/>
                  </a:cubicBezTo>
                  <a:cubicBezTo>
                    <a:pt x="98" y="2210"/>
                    <a:pt x="74" y="2255"/>
                    <a:pt x="63" y="2301"/>
                  </a:cubicBezTo>
                  <a:cubicBezTo>
                    <a:pt x="45" y="2304"/>
                    <a:pt x="31" y="2316"/>
                    <a:pt x="31" y="2339"/>
                  </a:cubicBezTo>
                  <a:lnTo>
                    <a:pt x="31" y="3072"/>
                  </a:lnTo>
                  <a:cubicBezTo>
                    <a:pt x="31" y="3231"/>
                    <a:pt x="0" y="3384"/>
                    <a:pt x="114" y="3509"/>
                  </a:cubicBezTo>
                  <a:cubicBezTo>
                    <a:pt x="168" y="3569"/>
                    <a:pt x="239" y="3616"/>
                    <a:pt x="317" y="3656"/>
                  </a:cubicBezTo>
                  <a:cubicBezTo>
                    <a:pt x="316" y="3666"/>
                    <a:pt x="317" y="3678"/>
                    <a:pt x="327" y="3686"/>
                  </a:cubicBezTo>
                  <a:cubicBezTo>
                    <a:pt x="332" y="3691"/>
                    <a:pt x="339" y="3695"/>
                    <a:pt x="346" y="3700"/>
                  </a:cubicBezTo>
                  <a:cubicBezTo>
                    <a:pt x="351" y="3703"/>
                    <a:pt x="355" y="3705"/>
                    <a:pt x="360" y="3708"/>
                  </a:cubicBezTo>
                  <a:cubicBezTo>
                    <a:pt x="365" y="3711"/>
                    <a:pt x="370" y="3715"/>
                    <a:pt x="374" y="3718"/>
                  </a:cubicBezTo>
                  <a:cubicBezTo>
                    <a:pt x="369" y="3720"/>
                    <a:pt x="364" y="3723"/>
                    <a:pt x="360" y="3725"/>
                  </a:cubicBezTo>
                  <a:cubicBezTo>
                    <a:pt x="336" y="3738"/>
                    <a:pt x="336" y="3762"/>
                    <a:pt x="347" y="3779"/>
                  </a:cubicBezTo>
                  <a:cubicBezTo>
                    <a:pt x="207" y="3856"/>
                    <a:pt x="90" y="3954"/>
                    <a:pt x="58" y="4062"/>
                  </a:cubicBezTo>
                  <a:cubicBezTo>
                    <a:pt x="43" y="4066"/>
                    <a:pt x="31" y="4077"/>
                    <a:pt x="31" y="4097"/>
                  </a:cubicBezTo>
                  <a:lnTo>
                    <a:pt x="31" y="4832"/>
                  </a:lnTo>
                  <a:cubicBezTo>
                    <a:pt x="31" y="4919"/>
                    <a:pt x="23" y="5003"/>
                    <a:pt x="33" y="5083"/>
                  </a:cubicBezTo>
                  <a:cubicBezTo>
                    <a:pt x="30" y="5087"/>
                    <a:pt x="27" y="5091"/>
                    <a:pt x="23" y="5095"/>
                  </a:cubicBezTo>
                  <a:cubicBezTo>
                    <a:pt x="0" y="5124"/>
                    <a:pt x="25" y="5160"/>
                    <a:pt x="52" y="5163"/>
                  </a:cubicBezTo>
                  <a:cubicBezTo>
                    <a:pt x="65" y="5200"/>
                    <a:pt x="84" y="5234"/>
                    <a:pt x="114" y="5267"/>
                  </a:cubicBezTo>
                  <a:cubicBezTo>
                    <a:pt x="215" y="5378"/>
                    <a:pt x="370" y="5449"/>
                    <a:pt x="530" y="5501"/>
                  </a:cubicBezTo>
                  <a:cubicBezTo>
                    <a:pt x="540" y="5517"/>
                    <a:pt x="563" y="5526"/>
                    <a:pt x="583" y="5518"/>
                  </a:cubicBezTo>
                  <a:cubicBezTo>
                    <a:pt x="671" y="5544"/>
                    <a:pt x="759" y="5564"/>
                    <a:pt x="839" y="5582"/>
                  </a:cubicBezTo>
                  <a:cubicBezTo>
                    <a:pt x="841" y="5582"/>
                    <a:pt x="842" y="5584"/>
                    <a:pt x="844" y="5584"/>
                  </a:cubicBezTo>
                  <a:cubicBezTo>
                    <a:pt x="863" y="5588"/>
                    <a:pt x="883" y="5592"/>
                    <a:pt x="901" y="5596"/>
                  </a:cubicBezTo>
                  <a:cubicBezTo>
                    <a:pt x="978" y="5613"/>
                    <a:pt x="1055" y="5628"/>
                    <a:pt x="1133" y="5642"/>
                  </a:cubicBezTo>
                  <a:cubicBezTo>
                    <a:pt x="1137" y="5670"/>
                    <a:pt x="1183" y="5688"/>
                    <a:pt x="1207" y="5656"/>
                  </a:cubicBezTo>
                  <a:cubicBezTo>
                    <a:pt x="1207" y="5656"/>
                    <a:pt x="1208" y="5655"/>
                    <a:pt x="1208" y="5655"/>
                  </a:cubicBezTo>
                  <a:cubicBezTo>
                    <a:pt x="1640" y="5726"/>
                    <a:pt x="2081" y="5749"/>
                    <a:pt x="2517" y="5749"/>
                  </a:cubicBezTo>
                  <a:cubicBezTo>
                    <a:pt x="3056" y="5749"/>
                    <a:pt x="3604" y="5714"/>
                    <a:pt x="4132" y="5596"/>
                  </a:cubicBezTo>
                  <a:cubicBezTo>
                    <a:pt x="4381" y="5541"/>
                    <a:pt x="4736" y="5467"/>
                    <a:pt x="4918" y="5267"/>
                  </a:cubicBezTo>
                  <a:cubicBezTo>
                    <a:pt x="5032" y="5142"/>
                    <a:pt x="5003" y="4990"/>
                    <a:pt x="5003" y="4832"/>
                  </a:cubicBezTo>
                  <a:lnTo>
                    <a:pt x="5003" y="4147"/>
                  </a:lnTo>
                  <a:cubicBezTo>
                    <a:pt x="5016" y="4143"/>
                    <a:pt x="5026" y="4131"/>
                    <a:pt x="5023" y="4112"/>
                  </a:cubicBezTo>
                  <a:cubicBezTo>
                    <a:pt x="5020" y="4080"/>
                    <a:pt x="5016" y="4049"/>
                    <a:pt x="4998" y="4023"/>
                  </a:cubicBezTo>
                  <a:cubicBezTo>
                    <a:pt x="4980" y="3996"/>
                    <a:pt x="4955" y="3978"/>
                    <a:pt x="4929" y="3959"/>
                  </a:cubicBezTo>
                  <a:cubicBezTo>
                    <a:pt x="4924" y="3955"/>
                    <a:pt x="4918" y="3952"/>
                    <a:pt x="4912" y="3952"/>
                  </a:cubicBezTo>
                  <a:cubicBezTo>
                    <a:pt x="4870" y="3902"/>
                    <a:pt x="4813" y="3857"/>
                    <a:pt x="4747" y="3816"/>
                  </a:cubicBezTo>
                  <a:cubicBezTo>
                    <a:pt x="4746" y="3815"/>
                    <a:pt x="4747" y="3814"/>
                    <a:pt x="4746" y="3813"/>
                  </a:cubicBezTo>
                  <a:cubicBezTo>
                    <a:pt x="4732" y="3799"/>
                    <a:pt x="4717" y="3784"/>
                    <a:pt x="4703" y="3769"/>
                  </a:cubicBezTo>
                  <a:cubicBezTo>
                    <a:pt x="4694" y="3760"/>
                    <a:pt x="4678" y="3749"/>
                    <a:pt x="4673" y="3738"/>
                  </a:cubicBezTo>
                  <a:cubicBezTo>
                    <a:pt x="4656" y="3703"/>
                    <a:pt x="4708" y="3687"/>
                    <a:pt x="4731" y="3676"/>
                  </a:cubicBezTo>
                  <a:cubicBezTo>
                    <a:pt x="4750" y="3668"/>
                    <a:pt x="4755" y="3652"/>
                    <a:pt x="4751" y="3637"/>
                  </a:cubicBezTo>
                  <a:cubicBezTo>
                    <a:pt x="4815" y="3601"/>
                    <a:pt x="4872" y="3560"/>
                    <a:pt x="4918" y="3509"/>
                  </a:cubicBezTo>
                  <a:cubicBezTo>
                    <a:pt x="5032" y="3384"/>
                    <a:pt x="5003" y="3231"/>
                    <a:pt x="5003" y="3072"/>
                  </a:cubicBezTo>
                  <a:lnTo>
                    <a:pt x="5003" y="2339"/>
                  </a:lnTo>
                  <a:cubicBezTo>
                    <a:pt x="5003" y="2316"/>
                    <a:pt x="4988" y="2304"/>
                    <a:pt x="4971" y="2301"/>
                  </a:cubicBezTo>
                  <a:cubicBezTo>
                    <a:pt x="4953" y="2227"/>
                    <a:pt x="4897" y="2156"/>
                    <a:pt x="4812" y="2092"/>
                  </a:cubicBezTo>
                  <a:cubicBezTo>
                    <a:pt x="4818" y="2076"/>
                    <a:pt x="4815" y="2058"/>
                    <a:pt x="4796" y="2045"/>
                  </a:cubicBezTo>
                  <a:cubicBezTo>
                    <a:pt x="4771" y="2028"/>
                    <a:pt x="4862" y="1960"/>
                    <a:pt x="4873" y="1950"/>
                  </a:cubicBezTo>
                  <a:cubicBezTo>
                    <a:pt x="4893" y="1932"/>
                    <a:pt x="4886" y="1909"/>
                    <a:pt x="4871" y="1895"/>
                  </a:cubicBezTo>
                  <a:cubicBezTo>
                    <a:pt x="4888" y="1880"/>
                    <a:pt x="4904" y="1866"/>
                    <a:pt x="4918" y="1850"/>
                  </a:cubicBezTo>
                  <a:cubicBezTo>
                    <a:pt x="5032" y="1725"/>
                    <a:pt x="5003" y="1571"/>
                    <a:pt x="5003" y="1413"/>
                  </a:cubicBezTo>
                  <a:lnTo>
                    <a:pt x="5003" y="679"/>
                  </a:lnTo>
                  <a:cubicBezTo>
                    <a:pt x="5003" y="672"/>
                    <a:pt x="5003" y="665"/>
                    <a:pt x="5000" y="660"/>
                  </a:cubicBezTo>
                  <a:cubicBezTo>
                    <a:pt x="4972" y="488"/>
                    <a:pt x="4796" y="396"/>
                    <a:pt x="4649" y="331"/>
                  </a:cubicBezTo>
                  <a:cubicBezTo>
                    <a:pt x="4291" y="171"/>
                    <a:pt x="3882" y="113"/>
                    <a:pt x="3495" y="70"/>
                  </a:cubicBezTo>
                  <a:cubicBezTo>
                    <a:pt x="3133" y="30"/>
                    <a:pt x="2745" y="1"/>
                    <a:pt x="2352" y="1"/>
                  </a:cubicBezTo>
                  <a:close/>
                  <a:moveTo>
                    <a:pt x="2517" y="97"/>
                  </a:moveTo>
                  <a:cubicBezTo>
                    <a:pt x="3020" y="97"/>
                    <a:pt x="3529" y="131"/>
                    <a:pt x="4023" y="231"/>
                  </a:cubicBezTo>
                  <a:cubicBezTo>
                    <a:pt x="4250" y="276"/>
                    <a:pt x="4894" y="375"/>
                    <a:pt x="4923" y="679"/>
                  </a:cubicBezTo>
                  <a:cubicBezTo>
                    <a:pt x="4894" y="984"/>
                    <a:pt x="4248" y="1083"/>
                    <a:pt x="4023" y="1128"/>
                  </a:cubicBezTo>
                  <a:cubicBezTo>
                    <a:pt x="3529" y="1228"/>
                    <a:pt x="3020" y="1260"/>
                    <a:pt x="2517" y="1260"/>
                  </a:cubicBezTo>
                  <a:cubicBezTo>
                    <a:pt x="1999" y="1260"/>
                    <a:pt x="1474" y="1226"/>
                    <a:pt x="966" y="1118"/>
                  </a:cubicBezTo>
                  <a:cubicBezTo>
                    <a:pt x="830" y="1090"/>
                    <a:pt x="465" y="1026"/>
                    <a:pt x="258" y="892"/>
                  </a:cubicBezTo>
                  <a:cubicBezTo>
                    <a:pt x="268" y="878"/>
                    <a:pt x="269" y="859"/>
                    <a:pt x="253" y="843"/>
                  </a:cubicBezTo>
                  <a:cubicBezTo>
                    <a:pt x="171" y="763"/>
                    <a:pt x="165" y="654"/>
                    <a:pt x="231" y="562"/>
                  </a:cubicBezTo>
                  <a:cubicBezTo>
                    <a:pt x="237" y="554"/>
                    <a:pt x="238" y="546"/>
                    <a:pt x="237" y="539"/>
                  </a:cubicBezTo>
                  <a:cubicBezTo>
                    <a:pt x="254" y="517"/>
                    <a:pt x="270" y="496"/>
                    <a:pt x="286" y="474"/>
                  </a:cubicBezTo>
                  <a:cubicBezTo>
                    <a:pt x="293" y="465"/>
                    <a:pt x="294" y="455"/>
                    <a:pt x="292" y="447"/>
                  </a:cubicBezTo>
                  <a:cubicBezTo>
                    <a:pt x="492" y="334"/>
                    <a:pt x="799" y="276"/>
                    <a:pt x="922" y="249"/>
                  </a:cubicBezTo>
                  <a:cubicBezTo>
                    <a:pt x="1443" y="133"/>
                    <a:pt x="1984" y="97"/>
                    <a:pt x="2517" y="97"/>
                  </a:cubicBezTo>
                  <a:close/>
                  <a:moveTo>
                    <a:pt x="110" y="844"/>
                  </a:moveTo>
                  <a:cubicBezTo>
                    <a:pt x="147" y="889"/>
                    <a:pt x="202" y="933"/>
                    <a:pt x="278" y="975"/>
                  </a:cubicBezTo>
                  <a:cubicBezTo>
                    <a:pt x="605" y="1159"/>
                    <a:pt x="1012" y="1220"/>
                    <a:pt x="1377" y="1269"/>
                  </a:cubicBezTo>
                  <a:cubicBezTo>
                    <a:pt x="1931" y="1343"/>
                    <a:pt x="2495" y="1357"/>
                    <a:pt x="3052" y="1325"/>
                  </a:cubicBezTo>
                  <a:cubicBezTo>
                    <a:pt x="3551" y="1297"/>
                    <a:pt x="4077" y="1245"/>
                    <a:pt x="4548" y="1068"/>
                  </a:cubicBezTo>
                  <a:cubicBezTo>
                    <a:pt x="4670" y="1022"/>
                    <a:pt x="4829" y="959"/>
                    <a:pt x="4923" y="854"/>
                  </a:cubicBezTo>
                  <a:lnTo>
                    <a:pt x="4923" y="1236"/>
                  </a:lnTo>
                  <a:cubicBezTo>
                    <a:pt x="4923" y="1392"/>
                    <a:pt x="4971" y="1629"/>
                    <a:pt x="4883" y="1768"/>
                  </a:cubicBezTo>
                  <a:cubicBezTo>
                    <a:pt x="4826" y="1857"/>
                    <a:pt x="4722" y="1921"/>
                    <a:pt x="4603" y="1971"/>
                  </a:cubicBezTo>
                  <a:cubicBezTo>
                    <a:pt x="4602" y="1970"/>
                    <a:pt x="4600" y="1970"/>
                    <a:pt x="4599" y="1969"/>
                  </a:cubicBezTo>
                  <a:cubicBezTo>
                    <a:pt x="4574" y="1958"/>
                    <a:pt x="4550" y="1974"/>
                    <a:pt x="4542" y="1994"/>
                  </a:cubicBezTo>
                  <a:cubicBezTo>
                    <a:pt x="4362" y="2058"/>
                    <a:pt x="4159" y="2091"/>
                    <a:pt x="4023" y="2119"/>
                  </a:cubicBezTo>
                  <a:cubicBezTo>
                    <a:pt x="3529" y="2219"/>
                    <a:pt x="3020" y="2252"/>
                    <a:pt x="2517" y="2252"/>
                  </a:cubicBezTo>
                  <a:cubicBezTo>
                    <a:pt x="2220" y="2252"/>
                    <a:pt x="1922" y="2239"/>
                    <a:pt x="1627" y="2209"/>
                  </a:cubicBezTo>
                  <a:cubicBezTo>
                    <a:pt x="1633" y="2205"/>
                    <a:pt x="1639" y="2201"/>
                    <a:pt x="1645" y="2197"/>
                  </a:cubicBezTo>
                  <a:cubicBezTo>
                    <a:pt x="1687" y="2168"/>
                    <a:pt x="1647" y="2100"/>
                    <a:pt x="1605" y="2128"/>
                  </a:cubicBezTo>
                  <a:cubicBezTo>
                    <a:pt x="1593" y="2136"/>
                    <a:pt x="1580" y="2144"/>
                    <a:pt x="1568" y="2152"/>
                  </a:cubicBezTo>
                  <a:cubicBezTo>
                    <a:pt x="1549" y="2164"/>
                    <a:pt x="1548" y="2185"/>
                    <a:pt x="1554" y="2202"/>
                  </a:cubicBezTo>
                  <a:cubicBezTo>
                    <a:pt x="1508" y="2197"/>
                    <a:pt x="1461" y="2192"/>
                    <a:pt x="1415" y="2186"/>
                  </a:cubicBezTo>
                  <a:cubicBezTo>
                    <a:pt x="1429" y="2177"/>
                    <a:pt x="1443" y="2169"/>
                    <a:pt x="1457" y="2160"/>
                  </a:cubicBezTo>
                  <a:cubicBezTo>
                    <a:pt x="1501" y="2134"/>
                    <a:pt x="1460" y="2065"/>
                    <a:pt x="1416" y="2092"/>
                  </a:cubicBezTo>
                  <a:cubicBezTo>
                    <a:pt x="1390" y="2108"/>
                    <a:pt x="1363" y="2123"/>
                    <a:pt x="1337" y="2139"/>
                  </a:cubicBezTo>
                  <a:cubicBezTo>
                    <a:pt x="1323" y="2147"/>
                    <a:pt x="1319" y="2159"/>
                    <a:pt x="1318" y="2171"/>
                  </a:cubicBezTo>
                  <a:cubicBezTo>
                    <a:pt x="1285" y="2166"/>
                    <a:pt x="1252" y="2161"/>
                    <a:pt x="1219" y="2155"/>
                  </a:cubicBezTo>
                  <a:lnTo>
                    <a:pt x="1282" y="2104"/>
                  </a:lnTo>
                  <a:cubicBezTo>
                    <a:pt x="1321" y="2071"/>
                    <a:pt x="1265" y="2014"/>
                    <a:pt x="1225" y="2046"/>
                  </a:cubicBezTo>
                  <a:cubicBezTo>
                    <a:pt x="1194" y="2073"/>
                    <a:pt x="1162" y="2101"/>
                    <a:pt x="1130" y="2127"/>
                  </a:cubicBezTo>
                  <a:cubicBezTo>
                    <a:pt x="1126" y="2131"/>
                    <a:pt x="1122" y="2134"/>
                    <a:pt x="1120" y="2138"/>
                  </a:cubicBezTo>
                  <a:cubicBezTo>
                    <a:pt x="1099" y="2134"/>
                    <a:pt x="1077" y="2131"/>
                    <a:pt x="1055" y="2127"/>
                  </a:cubicBezTo>
                  <a:cubicBezTo>
                    <a:pt x="1032" y="2123"/>
                    <a:pt x="1000" y="2116"/>
                    <a:pt x="974" y="2111"/>
                  </a:cubicBezTo>
                  <a:lnTo>
                    <a:pt x="1118" y="2009"/>
                  </a:lnTo>
                  <a:cubicBezTo>
                    <a:pt x="1159" y="1979"/>
                    <a:pt x="1119" y="1910"/>
                    <a:pt x="1077" y="1940"/>
                  </a:cubicBezTo>
                  <a:cubicBezTo>
                    <a:pt x="1016" y="1984"/>
                    <a:pt x="955" y="2027"/>
                    <a:pt x="894" y="2071"/>
                  </a:cubicBezTo>
                  <a:cubicBezTo>
                    <a:pt x="885" y="2077"/>
                    <a:pt x="880" y="2086"/>
                    <a:pt x="878" y="2094"/>
                  </a:cubicBezTo>
                  <a:cubicBezTo>
                    <a:pt x="835" y="2086"/>
                    <a:pt x="793" y="2078"/>
                    <a:pt x="747" y="2067"/>
                  </a:cubicBezTo>
                  <a:cubicBezTo>
                    <a:pt x="803" y="2027"/>
                    <a:pt x="857" y="1985"/>
                    <a:pt x="912" y="1945"/>
                  </a:cubicBezTo>
                  <a:cubicBezTo>
                    <a:pt x="954" y="1915"/>
                    <a:pt x="914" y="1845"/>
                    <a:pt x="872" y="1875"/>
                  </a:cubicBezTo>
                  <a:cubicBezTo>
                    <a:pt x="807" y="1923"/>
                    <a:pt x="742" y="1971"/>
                    <a:pt x="676" y="2018"/>
                  </a:cubicBezTo>
                  <a:cubicBezTo>
                    <a:pt x="667" y="2026"/>
                    <a:pt x="661" y="2035"/>
                    <a:pt x="659" y="2045"/>
                  </a:cubicBezTo>
                  <a:cubicBezTo>
                    <a:pt x="621" y="2035"/>
                    <a:pt x="583" y="2024"/>
                    <a:pt x="546" y="2012"/>
                  </a:cubicBezTo>
                  <a:cubicBezTo>
                    <a:pt x="611" y="1964"/>
                    <a:pt x="677" y="1916"/>
                    <a:pt x="742" y="1868"/>
                  </a:cubicBezTo>
                  <a:cubicBezTo>
                    <a:pt x="783" y="1838"/>
                    <a:pt x="743" y="1769"/>
                    <a:pt x="702" y="1799"/>
                  </a:cubicBezTo>
                  <a:cubicBezTo>
                    <a:pt x="631" y="1851"/>
                    <a:pt x="560" y="1904"/>
                    <a:pt x="489" y="1956"/>
                  </a:cubicBezTo>
                  <a:cubicBezTo>
                    <a:pt x="482" y="1961"/>
                    <a:pt x="478" y="1968"/>
                    <a:pt x="476" y="1976"/>
                  </a:cubicBezTo>
                  <a:cubicBezTo>
                    <a:pt x="465" y="1967"/>
                    <a:pt x="450" y="1962"/>
                    <a:pt x="434" y="1969"/>
                  </a:cubicBezTo>
                  <a:cubicBezTo>
                    <a:pt x="433" y="1970"/>
                    <a:pt x="433" y="1970"/>
                    <a:pt x="432" y="1971"/>
                  </a:cubicBezTo>
                  <a:cubicBezTo>
                    <a:pt x="411" y="1962"/>
                    <a:pt x="390" y="1952"/>
                    <a:pt x="371" y="1943"/>
                  </a:cubicBezTo>
                  <a:cubicBezTo>
                    <a:pt x="462" y="1868"/>
                    <a:pt x="554" y="1794"/>
                    <a:pt x="646" y="1720"/>
                  </a:cubicBezTo>
                  <a:cubicBezTo>
                    <a:pt x="686" y="1688"/>
                    <a:pt x="629" y="1632"/>
                    <a:pt x="590" y="1664"/>
                  </a:cubicBezTo>
                  <a:cubicBezTo>
                    <a:pt x="492" y="1743"/>
                    <a:pt x="394" y="1822"/>
                    <a:pt x="296" y="1901"/>
                  </a:cubicBezTo>
                  <a:cubicBezTo>
                    <a:pt x="262" y="1879"/>
                    <a:pt x="231" y="1856"/>
                    <a:pt x="204" y="1830"/>
                  </a:cubicBezTo>
                  <a:cubicBezTo>
                    <a:pt x="320" y="1747"/>
                    <a:pt x="437" y="1663"/>
                    <a:pt x="553" y="1579"/>
                  </a:cubicBezTo>
                  <a:cubicBezTo>
                    <a:pt x="594" y="1550"/>
                    <a:pt x="554" y="1481"/>
                    <a:pt x="513" y="1511"/>
                  </a:cubicBezTo>
                  <a:cubicBezTo>
                    <a:pt x="393" y="1597"/>
                    <a:pt x="273" y="1682"/>
                    <a:pt x="154" y="1768"/>
                  </a:cubicBezTo>
                  <a:cubicBezTo>
                    <a:pt x="142" y="1749"/>
                    <a:pt x="132" y="1728"/>
                    <a:pt x="125" y="1707"/>
                  </a:cubicBezTo>
                  <a:cubicBezTo>
                    <a:pt x="127" y="1705"/>
                    <a:pt x="129" y="1705"/>
                    <a:pt x="131" y="1703"/>
                  </a:cubicBezTo>
                  <a:cubicBezTo>
                    <a:pt x="234" y="1616"/>
                    <a:pt x="338" y="1529"/>
                    <a:pt x="442" y="1442"/>
                  </a:cubicBezTo>
                  <a:cubicBezTo>
                    <a:pt x="481" y="1409"/>
                    <a:pt x="424" y="1353"/>
                    <a:pt x="385" y="1386"/>
                  </a:cubicBezTo>
                  <a:cubicBezTo>
                    <a:pt x="292" y="1465"/>
                    <a:pt x="197" y="1542"/>
                    <a:pt x="104" y="1621"/>
                  </a:cubicBezTo>
                  <a:cubicBezTo>
                    <a:pt x="100" y="1593"/>
                    <a:pt x="99" y="1564"/>
                    <a:pt x="98" y="1535"/>
                  </a:cubicBezTo>
                  <a:cubicBezTo>
                    <a:pt x="101" y="1534"/>
                    <a:pt x="105" y="1534"/>
                    <a:pt x="108" y="1532"/>
                  </a:cubicBezTo>
                  <a:cubicBezTo>
                    <a:pt x="181" y="1471"/>
                    <a:pt x="254" y="1410"/>
                    <a:pt x="328" y="1349"/>
                  </a:cubicBezTo>
                  <a:cubicBezTo>
                    <a:pt x="368" y="1317"/>
                    <a:pt x="311" y="1261"/>
                    <a:pt x="272" y="1293"/>
                  </a:cubicBezTo>
                  <a:cubicBezTo>
                    <a:pt x="214" y="1340"/>
                    <a:pt x="158" y="1388"/>
                    <a:pt x="100" y="1435"/>
                  </a:cubicBezTo>
                  <a:cubicBezTo>
                    <a:pt x="102" y="1413"/>
                    <a:pt x="103" y="1390"/>
                    <a:pt x="104" y="1368"/>
                  </a:cubicBezTo>
                  <a:cubicBezTo>
                    <a:pt x="105" y="1367"/>
                    <a:pt x="107" y="1367"/>
                    <a:pt x="108" y="1367"/>
                  </a:cubicBezTo>
                  <a:cubicBezTo>
                    <a:pt x="156" y="1333"/>
                    <a:pt x="204" y="1300"/>
                    <a:pt x="252" y="1266"/>
                  </a:cubicBezTo>
                  <a:cubicBezTo>
                    <a:pt x="294" y="1237"/>
                    <a:pt x="254" y="1168"/>
                    <a:pt x="212" y="1198"/>
                  </a:cubicBezTo>
                  <a:cubicBezTo>
                    <a:pt x="178" y="1222"/>
                    <a:pt x="143" y="1245"/>
                    <a:pt x="109" y="1269"/>
                  </a:cubicBezTo>
                  <a:cubicBezTo>
                    <a:pt x="109" y="1258"/>
                    <a:pt x="110" y="1246"/>
                    <a:pt x="110" y="1236"/>
                  </a:cubicBezTo>
                  <a:lnTo>
                    <a:pt x="110" y="1209"/>
                  </a:lnTo>
                  <a:cubicBezTo>
                    <a:pt x="140" y="1187"/>
                    <a:pt x="169" y="1165"/>
                    <a:pt x="198" y="1143"/>
                  </a:cubicBezTo>
                  <a:cubicBezTo>
                    <a:pt x="239" y="1112"/>
                    <a:pt x="199" y="1043"/>
                    <a:pt x="158" y="1074"/>
                  </a:cubicBezTo>
                  <a:cubicBezTo>
                    <a:pt x="142" y="1086"/>
                    <a:pt x="126" y="1098"/>
                    <a:pt x="110" y="1110"/>
                  </a:cubicBezTo>
                  <a:lnTo>
                    <a:pt x="110" y="844"/>
                  </a:lnTo>
                  <a:close/>
                  <a:moveTo>
                    <a:pt x="383" y="2078"/>
                  </a:moveTo>
                  <a:cubicBezTo>
                    <a:pt x="388" y="2084"/>
                    <a:pt x="394" y="2089"/>
                    <a:pt x="404" y="2092"/>
                  </a:cubicBezTo>
                  <a:cubicBezTo>
                    <a:pt x="1806" y="2469"/>
                    <a:pt x="3272" y="2468"/>
                    <a:pt x="4674" y="2088"/>
                  </a:cubicBezTo>
                  <a:cubicBezTo>
                    <a:pt x="4809" y="2150"/>
                    <a:pt x="4957" y="2243"/>
                    <a:pt x="4902" y="2410"/>
                  </a:cubicBezTo>
                  <a:cubicBezTo>
                    <a:pt x="4880" y="2479"/>
                    <a:pt x="4772" y="2534"/>
                    <a:pt x="4715" y="2566"/>
                  </a:cubicBezTo>
                  <a:cubicBezTo>
                    <a:pt x="4557" y="2656"/>
                    <a:pt x="4371" y="2707"/>
                    <a:pt x="4196" y="2750"/>
                  </a:cubicBezTo>
                  <a:cubicBezTo>
                    <a:pt x="3650" y="2883"/>
                    <a:pt x="3077" y="2920"/>
                    <a:pt x="2517" y="2920"/>
                  </a:cubicBezTo>
                  <a:cubicBezTo>
                    <a:pt x="1956" y="2920"/>
                    <a:pt x="1384" y="2883"/>
                    <a:pt x="838" y="2750"/>
                  </a:cubicBezTo>
                  <a:cubicBezTo>
                    <a:pt x="662" y="2707"/>
                    <a:pt x="477" y="2656"/>
                    <a:pt x="318" y="2566"/>
                  </a:cubicBezTo>
                  <a:cubicBezTo>
                    <a:pt x="261" y="2534"/>
                    <a:pt x="154" y="2479"/>
                    <a:pt x="131" y="2410"/>
                  </a:cubicBezTo>
                  <a:cubicBezTo>
                    <a:pt x="101" y="2319"/>
                    <a:pt x="132" y="2251"/>
                    <a:pt x="187" y="2197"/>
                  </a:cubicBezTo>
                  <a:cubicBezTo>
                    <a:pt x="196" y="2195"/>
                    <a:pt x="204" y="2190"/>
                    <a:pt x="211" y="2181"/>
                  </a:cubicBezTo>
                  <a:cubicBezTo>
                    <a:pt x="214" y="2177"/>
                    <a:pt x="217" y="2173"/>
                    <a:pt x="220" y="2169"/>
                  </a:cubicBezTo>
                  <a:cubicBezTo>
                    <a:pt x="269" y="2131"/>
                    <a:pt x="328" y="2103"/>
                    <a:pt x="383" y="2078"/>
                  </a:cubicBezTo>
                  <a:close/>
                  <a:moveTo>
                    <a:pt x="110" y="2496"/>
                  </a:moveTo>
                  <a:cubicBezTo>
                    <a:pt x="154" y="2554"/>
                    <a:pt x="224" y="2610"/>
                    <a:pt x="328" y="2662"/>
                  </a:cubicBezTo>
                  <a:cubicBezTo>
                    <a:pt x="970" y="2982"/>
                    <a:pt x="1817" y="2999"/>
                    <a:pt x="2517" y="2999"/>
                  </a:cubicBezTo>
                  <a:cubicBezTo>
                    <a:pt x="3217" y="2999"/>
                    <a:pt x="4062" y="2982"/>
                    <a:pt x="4704" y="2662"/>
                  </a:cubicBezTo>
                  <a:cubicBezTo>
                    <a:pt x="4808" y="2610"/>
                    <a:pt x="4879" y="2554"/>
                    <a:pt x="4923" y="2496"/>
                  </a:cubicBezTo>
                  <a:lnTo>
                    <a:pt x="4923" y="2896"/>
                  </a:lnTo>
                  <a:cubicBezTo>
                    <a:pt x="4923" y="3053"/>
                    <a:pt x="4971" y="3288"/>
                    <a:pt x="4883" y="3427"/>
                  </a:cubicBezTo>
                  <a:cubicBezTo>
                    <a:pt x="4804" y="3550"/>
                    <a:pt x="4637" y="3627"/>
                    <a:pt x="4461" y="3680"/>
                  </a:cubicBezTo>
                  <a:cubicBezTo>
                    <a:pt x="4457" y="3679"/>
                    <a:pt x="4454" y="3677"/>
                    <a:pt x="4450" y="3675"/>
                  </a:cubicBezTo>
                  <a:cubicBezTo>
                    <a:pt x="4428" y="3668"/>
                    <a:pt x="4413" y="3679"/>
                    <a:pt x="4406" y="3696"/>
                  </a:cubicBezTo>
                  <a:cubicBezTo>
                    <a:pt x="4266" y="3734"/>
                    <a:pt x="4125" y="3757"/>
                    <a:pt x="4023" y="3778"/>
                  </a:cubicBezTo>
                  <a:cubicBezTo>
                    <a:pt x="3529" y="3878"/>
                    <a:pt x="3020" y="3912"/>
                    <a:pt x="2517" y="3911"/>
                  </a:cubicBezTo>
                  <a:cubicBezTo>
                    <a:pt x="2310" y="3911"/>
                    <a:pt x="2103" y="3904"/>
                    <a:pt x="1897" y="3890"/>
                  </a:cubicBezTo>
                  <a:lnTo>
                    <a:pt x="1914" y="3862"/>
                  </a:lnTo>
                  <a:cubicBezTo>
                    <a:pt x="1940" y="3818"/>
                    <a:pt x="1872" y="3778"/>
                    <a:pt x="1845" y="3822"/>
                  </a:cubicBezTo>
                  <a:lnTo>
                    <a:pt x="1821" y="3862"/>
                  </a:lnTo>
                  <a:cubicBezTo>
                    <a:pt x="1816" y="3871"/>
                    <a:pt x="1815" y="3878"/>
                    <a:pt x="1816" y="3886"/>
                  </a:cubicBezTo>
                  <a:cubicBezTo>
                    <a:pt x="1801" y="3884"/>
                    <a:pt x="1785" y="3883"/>
                    <a:pt x="1770" y="3882"/>
                  </a:cubicBezTo>
                  <a:cubicBezTo>
                    <a:pt x="1778" y="3867"/>
                    <a:pt x="1786" y="3853"/>
                    <a:pt x="1794" y="3838"/>
                  </a:cubicBezTo>
                  <a:cubicBezTo>
                    <a:pt x="1819" y="3793"/>
                    <a:pt x="1751" y="3753"/>
                    <a:pt x="1726" y="3798"/>
                  </a:cubicBezTo>
                  <a:cubicBezTo>
                    <a:pt x="1714" y="3819"/>
                    <a:pt x="1702" y="3841"/>
                    <a:pt x="1690" y="3862"/>
                  </a:cubicBezTo>
                  <a:cubicBezTo>
                    <a:pt x="1688" y="3867"/>
                    <a:pt x="1686" y="3870"/>
                    <a:pt x="1685" y="3875"/>
                  </a:cubicBezTo>
                  <a:cubicBezTo>
                    <a:pt x="1673" y="3873"/>
                    <a:pt x="1662" y="3873"/>
                    <a:pt x="1650" y="3872"/>
                  </a:cubicBezTo>
                  <a:cubicBezTo>
                    <a:pt x="1654" y="3864"/>
                    <a:pt x="1659" y="3855"/>
                    <a:pt x="1663" y="3846"/>
                  </a:cubicBezTo>
                  <a:cubicBezTo>
                    <a:pt x="1687" y="3801"/>
                    <a:pt x="1617" y="3761"/>
                    <a:pt x="1594" y="3806"/>
                  </a:cubicBezTo>
                  <a:cubicBezTo>
                    <a:pt x="1584" y="3825"/>
                    <a:pt x="1574" y="3844"/>
                    <a:pt x="1564" y="3862"/>
                  </a:cubicBezTo>
                  <a:cubicBezTo>
                    <a:pt x="1536" y="3859"/>
                    <a:pt x="1509" y="3856"/>
                    <a:pt x="1481" y="3853"/>
                  </a:cubicBezTo>
                  <a:cubicBezTo>
                    <a:pt x="1490" y="3840"/>
                    <a:pt x="1498" y="3826"/>
                    <a:pt x="1507" y="3813"/>
                  </a:cubicBezTo>
                  <a:cubicBezTo>
                    <a:pt x="1535" y="3771"/>
                    <a:pt x="1466" y="3730"/>
                    <a:pt x="1438" y="3773"/>
                  </a:cubicBezTo>
                  <a:cubicBezTo>
                    <a:pt x="1423" y="3796"/>
                    <a:pt x="1408" y="3819"/>
                    <a:pt x="1393" y="3842"/>
                  </a:cubicBezTo>
                  <a:cubicBezTo>
                    <a:pt x="1371" y="3839"/>
                    <a:pt x="1350" y="3835"/>
                    <a:pt x="1328" y="3832"/>
                  </a:cubicBezTo>
                  <a:cubicBezTo>
                    <a:pt x="1337" y="3819"/>
                    <a:pt x="1347" y="3806"/>
                    <a:pt x="1356" y="3794"/>
                  </a:cubicBezTo>
                  <a:cubicBezTo>
                    <a:pt x="1387" y="3753"/>
                    <a:pt x="1317" y="3714"/>
                    <a:pt x="1287" y="3755"/>
                  </a:cubicBezTo>
                  <a:cubicBezTo>
                    <a:pt x="1271" y="3776"/>
                    <a:pt x="1255" y="3797"/>
                    <a:pt x="1239" y="3818"/>
                  </a:cubicBezTo>
                  <a:cubicBezTo>
                    <a:pt x="1213" y="3814"/>
                    <a:pt x="1188" y="3809"/>
                    <a:pt x="1162" y="3805"/>
                  </a:cubicBezTo>
                  <a:cubicBezTo>
                    <a:pt x="1177" y="3789"/>
                    <a:pt x="1191" y="3774"/>
                    <a:pt x="1206" y="3758"/>
                  </a:cubicBezTo>
                  <a:cubicBezTo>
                    <a:pt x="1241" y="3721"/>
                    <a:pt x="1185" y="3665"/>
                    <a:pt x="1150" y="3702"/>
                  </a:cubicBezTo>
                  <a:cubicBezTo>
                    <a:pt x="1126" y="3727"/>
                    <a:pt x="1101" y="3753"/>
                    <a:pt x="1077" y="3778"/>
                  </a:cubicBezTo>
                  <a:cubicBezTo>
                    <a:pt x="1074" y="3781"/>
                    <a:pt x="1072" y="3785"/>
                    <a:pt x="1070" y="3789"/>
                  </a:cubicBezTo>
                  <a:cubicBezTo>
                    <a:pt x="1065" y="3788"/>
                    <a:pt x="1060" y="3787"/>
                    <a:pt x="1055" y="3787"/>
                  </a:cubicBezTo>
                  <a:cubicBezTo>
                    <a:pt x="1032" y="3782"/>
                    <a:pt x="1001" y="3777"/>
                    <a:pt x="975" y="3772"/>
                  </a:cubicBezTo>
                  <a:lnTo>
                    <a:pt x="1044" y="3692"/>
                  </a:lnTo>
                  <a:cubicBezTo>
                    <a:pt x="1078" y="3654"/>
                    <a:pt x="1021" y="3597"/>
                    <a:pt x="987" y="3636"/>
                  </a:cubicBezTo>
                  <a:lnTo>
                    <a:pt x="886" y="3753"/>
                  </a:lnTo>
                  <a:cubicBezTo>
                    <a:pt x="885" y="3754"/>
                    <a:pt x="885" y="3754"/>
                    <a:pt x="884" y="3755"/>
                  </a:cubicBezTo>
                  <a:cubicBezTo>
                    <a:pt x="861" y="3750"/>
                    <a:pt x="840" y="3746"/>
                    <a:pt x="816" y="3741"/>
                  </a:cubicBezTo>
                  <a:cubicBezTo>
                    <a:pt x="849" y="3703"/>
                    <a:pt x="882" y="3666"/>
                    <a:pt x="915" y="3628"/>
                  </a:cubicBezTo>
                  <a:cubicBezTo>
                    <a:pt x="948" y="3589"/>
                    <a:pt x="892" y="3532"/>
                    <a:pt x="859" y="3571"/>
                  </a:cubicBezTo>
                  <a:lnTo>
                    <a:pt x="731" y="3718"/>
                  </a:lnTo>
                  <a:cubicBezTo>
                    <a:pt x="730" y="3719"/>
                    <a:pt x="730" y="3721"/>
                    <a:pt x="729" y="3723"/>
                  </a:cubicBezTo>
                  <a:cubicBezTo>
                    <a:pt x="695" y="3715"/>
                    <a:pt x="661" y="3705"/>
                    <a:pt x="628" y="3696"/>
                  </a:cubicBezTo>
                  <a:cubicBezTo>
                    <a:pt x="624" y="3689"/>
                    <a:pt x="621" y="3682"/>
                    <a:pt x="614" y="3678"/>
                  </a:cubicBezTo>
                  <a:lnTo>
                    <a:pt x="757" y="3502"/>
                  </a:lnTo>
                  <a:cubicBezTo>
                    <a:pt x="789" y="3462"/>
                    <a:pt x="733" y="3405"/>
                    <a:pt x="701" y="3445"/>
                  </a:cubicBezTo>
                  <a:cubicBezTo>
                    <a:pt x="642" y="3518"/>
                    <a:pt x="582" y="3591"/>
                    <a:pt x="522" y="3664"/>
                  </a:cubicBezTo>
                  <a:cubicBezTo>
                    <a:pt x="501" y="3657"/>
                    <a:pt x="481" y="3649"/>
                    <a:pt x="460" y="3641"/>
                  </a:cubicBezTo>
                  <a:cubicBezTo>
                    <a:pt x="527" y="3556"/>
                    <a:pt x="595" y="3471"/>
                    <a:pt x="662" y="3385"/>
                  </a:cubicBezTo>
                  <a:cubicBezTo>
                    <a:pt x="693" y="3346"/>
                    <a:pt x="636" y="3288"/>
                    <a:pt x="604" y="3328"/>
                  </a:cubicBezTo>
                  <a:cubicBezTo>
                    <a:pt x="533" y="3419"/>
                    <a:pt x="462" y="3511"/>
                    <a:pt x="390" y="3602"/>
                  </a:cubicBezTo>
                  <a:cubicBezTo>
                    <a:pt x="388" y="3605"/>
                    <a:pt x="388" y="3607"/>
                    <a:pt x="387" y="3610"/>
                  </a:cubicBezTo>
                  <a:cubicBezTo>
                    <a:pt x="365" y="3600"/>
                    <a:pt x="345" y="3590"/>
                    <a:pt x="325" y="3579"/>
                  </a:cubicBezTo>
                  <a:cubicBezTo>
                    <a:pt x="417" y="3467"/>
                    <a:pt x="508" y="3355"/>
                    <a:pt x="599" y="3244"/>
                  </a:cubicBezTo>
                  <a:cubicBezTo>
                    <a:pt x="632" y="3204"/>
                    <a:pt x="576" y="3148"/>
                    <a:pt x="543" y="3187"/>
                  </a:cubicBezTo>
                  <a:cubicBezTo>
                    <a:pt x="450" y="3301"/>
                    <a:pt x="357" y="3416"/>
                    <a:pt x="263" y="3530"/>
                  </a:cubicBezTo>
                  <a:cubicBezTo>
                    <a:pt x="262" y="3532"/>
                    <a:pt x="261" y="3534"/>
                    <a:pt x="259" y="3536"/>
                  </a:cubicBezTo>
                  <a:cubicBezTo>
                    <a:pt x="235" y="3517"/>
                    <a:pt x="212" y="3496"/>
                    <a:pt x="192" y="3475"/>
                  </a:cubicBezTo>
                  <a:cubicBezTo>
                    <a:pt x="290" y="3365"/>
                    <a:pt x="387" y="3255"/>
                    <a:pt x="484" y="3145"/>
                  </a:cubicBezTo>
                  <a:cubicBezTo>
                    <a:pt x="518" y="3106"/>
                    <a:pt x="462" y="3050"/>
                    <a:pt x="428" y="3088"/>
                  </a:cubicBezTo>
                  <a:cubicBezTo>
                    <a:pt x="333" y="3196"/>
                    <a:pt x="238" y="3303"/>
                    <a:pt x="143" y="3410"/>
                  </a:cubicBezTo>
                  <a:cubicBezTo>
                    <a:pt x="136" y="3395"/>
                    <a:pt x="129" y="3380"/>
                    <a:pt x="124" y="3363"/>
                  </a:cubicBezTo>
                  <a:cubicBezTo>
                    <a:pt x="131" y="3361"/>
                    <a:pt x="139" y="3358"/>
                    <a:pt x="145" y="3350"/>
                  </a:cubicBezTo>
                  <a:cubicBezTo>
                    <a:pt x="226" y="3243"/>
                    <a:pt x="316" y="3143"/>
                    <a:pt x="414" y="3050"/>
                  </a:cubicBezTo>
                  <a:cubicBezTo>
                    <a:pt x="451" y="3015"/>
                    <a:pt x="394" y="2959"/>
                    <a:pt x="357" y="2994"/>
                  </a:cubicBezTo>
                  <a:cubicBezTo>
                    <a:pt x="266" y="3081"/>
                    <a:pt x="182" y="3175"/>
                    <a:pt x="104" y="3274"/>
                  </a:cubicBezTo>
                  <a:cubicBezTo>
                    <a:pt x="102" y="3257"/>
                    <a:pt x="100" y="3239"/>
                    <a:pt x="99" y="3222"/>
                  </a:cubicBezTo>
                  <a:cubicBezTo>
                    <a:pt x="101" y="3221"/>
                    <a:pt x="102" y="3220"/>
                    <a:pt x="103" y="3219"/>
                  </a:cubicBezTo>
                  <a:lnTo>
                    <a:pt x="332" y="2981"/>
                  </a:lnTo>
                  <a:cubicBezTo>
                    <a:pt x="367" y="2944"/>
                    <a:pt x="311" y="2887"/>
                    <a:pt x="275" y="2924"/>
                  </a:cubicBezTo>
                  <a:lnTo>
                    <a:pt x="99" y="3107"/>
                  </a:lnTo>
                  <a:cubicBezTo>
                    <a:pt x="100" y="3090"/>
                    <a:pt x="102" y="3072"/>
                    <a:pt x="103" y="3055"/>
                  </a:cubicBezTo>
                  <a:cubicBezTo>
                    <a:pt x="108" y="3053"/>
                    <a:pt x="113" y="3051"/>
                    <a:pt x="118" y="3045"/>
                  </a:cubicBezTo>
                  <a:cubicBezTo>
                    <a:pt x="174" y="2981"/>
                    <a:pt x="230" y="2916"/>
                    <a:pt x="286" y="2851"/>
                  </a:cubicBezTo>
                  <a:cubicBezTo>
                    <a:pt x="320" y="2812"/>
                    <a:pt x="263" y="2756"/>
                    <a:pt x="229" y="2795"/>
                  </a:cubicBezTo>
                  <a:cubicBezTo>
                    <a:pt x="189" y="2841"/>
                    <a:pt x="149" y="2888"/>
                    <a:pt x="109" y="2934"/>
                  </a:cubicBezTo>
                  <a:cubicBezTo>
                    <a:pt x="109" y="2921"/>
                    <a:pt x="110" y="2908"/>
                    <a:pt x="110" y="2896"/>
                  </a:cubicBezTo>
                  <a:lnTo>
                    <a:pt x="110" y="2871"/>
                  </a:lnTo>
                  <a:cubicBezTo>
                    <a:pt x="111" y="2870"/>
                    <a:pt x="112" y="2869"/>
                    <a:pt x="113" y="2868"/>
                  </a:cubicBezTo>
                  <a:cubicBezTo>
                    <a:pt x="134" y="2843"/>
                    <a:pt x="155" y="2818"/>
                    <a:pt x="176" y="2792"/>
                  </a:cubicBezTo>
                  <a:cubicBezTo>
                    <a:pt x="209" y="2753"/>
                    <a:pt x="153" y="2697"/>
                    <a:pt x="120" y="2736"/>
                  </a:cubicBezTo>
                  <a:cubicBezTo>
                    <a:pt x="117" y="2740"/>
                    <a:pt x="114" y="2744"/>
                    <a:pt x="110" y="2748"/>
                  </a:cubicBezTo>
                  <a:lnTo>
                    <a:pt x="110" y="2496"/>
                  </a:lnTo>
                  <a:close/>
                  <a:moveTo>
                    <a:pt x="4479" y="3771"/>
                  </a:moveTo>
                  <a:cubicBezTo>
                    <a:pt x="4545" y="3795"/>
                    <a:pt x="4616" y="3825"/>
                    <a:pt x="4682" y="3862"/>
                  </a:cubicBezTo>
                  <a:cubicBezTo>
                    <a:pt x="4685" y="3865"/>
                    <a:pt x="4687" y="3867"/>
                    <a:pt x="4690" y="3870"/>
                  </a:cubicBezTo>
                  <a:cubicBezTo>
                    <a:pt x="4697" y="3877"/>
                    <a:pt x="4705" y="3880"/>
                    <a:pt x="4713" y="3881"/>
                  </a:cubicBezTo>
                  <a:cubicBezTo>
                    <a:pt x="4888" y="3987"/>
                    <a:pt x="4998" y="4133"/>
                    <a:pt x="4762" y="4298"/>
                  </a:cubicBezTo>
                  <a:cubicBezTo>
                    <a:pt x="4601" y="4410"/>
                    <a:pt x="4384" y="4462"/>
                    <a:pt x="4196" y="4508"/>
                  </a:cubicBezTo>
                  <a:cubicBezTo>
                    <a:pt x="3649" y="4641"/>
                    <a:pt x="3077" y="4679"/>
                    <a:pt x="2517" y="4679"/>
                  </a:cubicBezTo>
                  <a:cubicBezTo>
                    <a:pt x="1956" y="4679"/>
                    <a:pt x="1384" y="4641"/>
                    <a:pt x="838" y="4508"/>
                  </a:cubicBezTo>
                  <a:cubicBezTo>
                    <a:pt x="650" y="4462"/>
                    <a:pt x="433" y="4410"/>
                    <a:pt x="272" y="4298"/>
                  </a:cubicBezTo>
                  <a:cubicBezTo>
                    <a:pt x="140" y="4205"/>
                    <a:pt x="116" y="4119"/>
                    <a:pt x="152" y="4042"/>
                  </a:cubicBezTo>
                  <a:cubicBezTo>
                    <a:pt x="158" y="4042"/>
                    <a:pt x="164" y="4040"/>
                    <a:pt x="171" y="4035"/>
                  </a:cubicBezTo>
                  <a:lnTo>
                    <a:pt x="261" y="3971"/>
                  </a:lnTo>
                  <a:cubicBezTo>
                    <a:pt x="266" y="3967"/>
                    <a:pt x="271" y="3963"/>
                    <a:pt x="274" y="3958"/>
                  </a:cubicBezTo>
                  <a:cubicBezTo>
                    <a:pt x="347" y="3905"/>
                    <a:pt x="427" y="3868"/>
                    <a:pt x="513" y="3844"/>
                  </a:cubicBezTo>
                  <a:cubicBezTo>
                    <a:pt x="1818" y="3986"/>
                    <a:pt x="3219" y="4254"/>
                    <a:pt x="4479" y="3771"/>
                  </a:cubicBezTo>
                  <a:close/>
                  <a:moveTo>
                    <a:pt x="110" y="4265"/>
                  </a:moveTo>
                  <a:cubicBezTo>
                    <a:pt x="147" y="4308"/>
                    <a:pt x="202" y="4351"/>
                    <a:pt x="278" y="4394"/>
                  </a:cubicBezTo>
                  <a:cubicBezTo>
                    <a:pt x="912" y="4750"/>
                    <a:pt x="1814" y="4759"/>
                    <a:pt x="2517" y="4759"/>
                  </a:cubicBezTo>
                  <a:cubicBezTo>
                    <a:pt x="3220" y="4758"/>
                    <a:pt x="4122" y="4750"/>
                    <a:pt x="4756" y="4394"/>
                  </a:cubicBezTo>
                  <a:cubicBezTo>
                    <a:pt x="4832" y="4351"/>
                    <a:pt x="4886" y="4308"/>
                    <a:pt x="4923" y="4265"/>
                  </a:cubicBezTo>
                  <a:lnTo>
                    <a:pt x="4923" y="4655"/>
                  </a:lnTo>
                  <a:cubicBezTo>
                    <a:pt x="4923" y="4811"/>
                    <a:pt x="4971" y="5047"/>
                    <a:pt x="4883" y="5185"/>
                  </a:cubicBezTo>
                  <a:cubicBezTo>
                    <a:pt x="4734" y="5419"/>
                    <a:pt x="4268" y="5488"/>
                    <a:pt x="4023" y="5538"/>
                  </a:cubicBezTo>
                  <a:cubicBezTo>
                    <a:pt x="3529" y="5637"/>
                    <a:pt x="3020" y="5670"/>
                    <a:pt x="2517" y="5670"/>
                  </a:cubicBezTo>
                  <a:cubicBezTo>
                    <a:pt x="2251" y="5669"/>
                    <a:pt x="1983" y="5660"/>
                    <a:pt x="1717" y="5637"/>
                  </a:cubicBezTo>
                  <a:cubicBezTo>
                    <a:pt x="1726" y="5619"/>
                    <a:pt x="1734" y="5602"/>
                    <a:pt x="1743" y="5585"/>
                  </a:cubicBezTo>
                  <a:cubicBezTo>
                    <a:pt x="1766" y="5539"/>
                    <a:pt x="1697" y="5499"/>
                    <a:pt x="1674" y="5545"/>
                  </a:cubicBezTo>
                  <a:lnTo>
                    <a:pt x="1631" y="5628"/>
                  </a:lnTo>
                  <a:cubicBezTo>
                    <a:pt x="1610" y="5626"/>
                    <a:pt x="1589" y="5624"/>
                    <a:pt x="1568" y="5622"/>
                  </a:cubicBezTo>
                  <a:cubicBezTo>
                    <a:pt x="1576" y="5615"/>
                    <a:pt x="1584" y="5608"/>
                    <a:pt x="1592" y="5601"/>
                  </a:cubicBezTo>
                  <a:cubicBezTo>
                    <a:pt x="1632" y="5569"/>
                    <a:pt x="1575" y="5513"/>
                    <a:pt x="1536" y="5545"/>
                  </a:cubicBezTo>
                  <a:cubicBezTo>
                    <a:pt x="1510" y="5566"/>
                    <a:pt x="1484" y="5588"/>
                    <a:pt x="1458" y="5610"/>
                  </a:cubicBezTo>
                  <a:cubicBezTo>
                    <a:pt x="1445" y="5608"/>
                    <a:pt x="1433" y="5606"/>
                    <a:pt x="1420" y="5605"/>
                  </a:cubicBezTo>
                  <a:cubicBezTo>
                    <a:pt x="1425" y="5599"/>
                    <a:pt x="1430" y="5593"/>
                    <a:pt x="1435" y="5586"/>
                  </a:cubicBezTo>
                  <a:cubicBezTo>
                    <a:pt x="1466" y="5546"/>
                    <a:pt x="1410" y="5490"/>
                    <a:pt x="1378" y="5530"/>
                  </a:cubicBezTo>
                  <a:cubicBezTo>
                    <a:pt x="1362" y="5551"/>
                    <a:pt x="1347" y="5572"/>
                    <a:pt x="1331" y="5593"/>
                  </a:cubicBezTo>
                  <a:cubicBezTo>
                    <a:pt x="1308" y="5589"/>
                    <a:pt x="1286" y="5585"/>
                    <a:pt x="1263" y="5582"/>
                  </a:cubicBezTo>
                  <a:cubicBezTo>
                    <a:pt x="1277" y="5564"/>
                    <a:pt x="1290" y="5547"/>
                    <a:pt x="1304" y="5529"/>
                  </a:cubicBezTo>
                  <a:cubicBezTo>
                    <a:pt x="1335" y="5488"/>
                    <a:pt x="1265" y="5448"/>
                    <a:pt x="1234" y="5489"/>
                  </a:cubicBezTo>
                  <a:cubicBezTo>
                    <a:pt x="1214" y="5515"/>
                    <a:pt x="1195" y="5541"/>
                    <a:pt x="1175" y="5567"/>
                  </a:cubicBezTo>
                  <a:cubicBezTo>
                    <a:pt x="1153" y="5563"/>
                    <a:pt x="1130" y="5560"/>
                    <a:pt x="1108" y="5556"/>
                  </a:cubicBezTo>
                  <a:cubicBezTo>
                    <a:pt x="1120" y="5539"/>
                    <a:pt x="1133" y="5522"/>
                    <a:pt x="1145" y="5506"/>
                  </a:cubicBezTo>
                  <a:cubicBezTo>
                    <a:pt x="1175" y="5464"/>
                    <a:pt x="1105" y="5424"/>
                    <a:pt x="1075" y="5465"/>
                  </a:cubicBezTo>
                  <a:lnTo>
                    <a:pt x="1021" y="5540"/>
                  </a:lnTo>
                  <a:cubicBezTo>
                    <a:pt x="991" y="5534"/>
                    <a:pt x="957" y="5527"/>
                    <a:pt x="923" y="5520"/>
                  </a:cubicBezTo>
                  <a:cubicBezTo>
                    <a:pt x="949" y="5486"/>
                    <a:pt x="976" y="5453"/>
                    <a:pt x="1002" y="5419"/>
                  </a:cubicBezTo>
                  <a:cubicBezTo>
                    <a:pt x="1033" y="5378"/>
                    <a:pt x="964" y="5338"/>
                    <a:pt x="933" y="5379"/>
                  </a:cubicBezTo>
                  <a:cubicBezTo>
                    <a:pt x="901" y="5421"/>
                    <a:pt x="870" y="5462"/>
                    <a:pt x="838" y="5505"/>
                  </a:cubicBezTo>
                  <a:cubicBezTo>
                    <a:pt x="818" y="5501"/>
                    <a:pt x="798" y="5495"/>
                    <a:pt x="778" y="5491"/>
                  </a:cubicBezTo>
                  <a:cubicBezTo>
                    <a:pt x="810" y="5450"/>
                    <a:pt x="842" y="5410"/>
                    <a:pt x="873" y="5369"/>
                  </a:cubicBezTo>
                  <a:cubicBezTo>
                    <a:pt x="904" y="5329"/>
                    <a:pt x="847" y="5272"/>
                    <a:pt x="816" y="5313"/>
                  </a:cubicBezTo>
                  <a:cubicBezTo>
                    <a:pt x="776" y="5363"/>
                    <a:pt x="738" y="5413"/>
                    <a:pt x="698" y="5464"/>
                  </a:cubicBezTo>
                  <a:cubicBezTo>
                    <a:pt x="696" y="5467"/>
                    <a:pt x="695" y="5470"/>
                    <a:pt x="694" y="5473"/>
                  </a:cubicBezTo>
                  <a:cubicBezTo>
                    <a:pt x="675" y="5468"/>
                    <a:pt x="657" y="5463"/>
                    <a:pt x="639" y="5458"/>
                  </a:cubicBezTo>
                  <a:cubicBezTo>
                    <a:pt x="677" y="5408"/>
                    <a:pt x="716" y="5357"/>
                    <a:pt x="755" y="5306"/>
                  </a:cubicBezTo>
                  <a:cubicBezTo>
                    <a:pt x="786" y="5266"/>
                    <a:pt x="716" y="5226"/>
                    <a:pt x="685" y="5266"/>
                  </a:cubicBezTo>
                  <a:cubicBezTo>
                    <a:pt x="642" y="5322"/>
                    <a:pt x="599" y="5378"/>
                    <a:pt x="555" y="5434"/>
                  </a:cubicBezTo>
                  <a:cubicBezTo>
                    <a:pt x="539" y="5429"/>
                    <a:pt x="523" y="5423"/>
                    <a:pt x="508" y="5418"/>
                  </a:cubicBezTo>
                  <a:lnTo>
                    <a:pt x="670" y="5222"/>
                  </a:lnTo>
                  <a:cubicBezTo>
                    <a:pt x="703" y="5183"/>
                    <a:pt x="647" y="5126"/>
                    <a:pt x="614" y="5166"/>
                  </a:cubicBezTo>
                  <a:lnTo>
                    <a:pt x="448" y="5366"/>
                  </a:lnTo>
                  <a:cubicBezTo>
                    <a:pt x="441" y="5375"/>
                    <a:pt x="439" y="5384"/>
                    <a:pt x="439" y="5393"/>
                  </a:cubicBezTo>
                  <a:cubicBezTo>
                    <a:pt x="419" y="5385"/>
                    <a:pt x="399" y="5375"/>
                    <a:pt x="379" y="5365"/>
                  </a:cubicBezTo>
                  <a:cubicBezTo>
                    <a:pt x="437" y="5294"/>
                    <a:pt x="494" y="5223"/>
                    <a:pt x="552" y="5151"/>
                  </a:cubicBezTo>
                  <a:cubicBezTo>
                    <a:pt x="583" y="5111"/>
                    <a:pt x="528" y="5055"/>
                    <a:pt x="495" y="5095"/>
                  </a:cubicBezTo>
                  <a:cubicBezTo>
                    <a:pt x="434" y="5172"/>
                    <a:pt x="372" y="5248"/>
                    <a:pt x="311" y="5325"/>
                  </a:cubicBezTo>
                  <a:cubicBezTo>
                    <a:pt x="310" y="5326"/>
                    <a:pt x="310" y="5326"/>
                    <a:pt x="310" y="5327"/>
                  </a:cubicBezTo>
                  <a:cubicBezTo>
                    <a:pt x="301" y="5322"/>
                    <a:pt x="293" y="5318"/>
                    <a:pt x="285" y="5313"/>
                  </a:cubicBezTo>
                  <a:cubicBezTo>
                    <a:pt x="354" y="5225"/>
                    <a:pt x="422" y="5137"/>
                    <a:pt x="491" y="5050"/>
                  </a:cubicBezTo>
                  <a:cubicBezTo>
                    <a:pt x="522" y="5010"/>
                    <a:pt x="466" y="4953"/>
                    <a:pt x="434" y="4993"/>
                  </a:cubicBezTo>
                  <a:cubicBezTo>
                    <a:pt x="364" y="5083"/>
                    <a:pt x="294" y="5173"/>
                    <a:pt x="224" y="5262"/>
                  </a:cubicBezTo>
                  <a:cubicBezTo>
                    <a:pt x="224" y="5263"/>
                    <a:pt x="223" y="5263"/>
                    <a:pt x="223" y="5264"/>
                  </a:cubicBezTo>
                  <a:cubicBezTo>
                    <a:pt x="211" y="5254"/>
                    <a:pt x="201" y="5243"/>
                    <a:pt x="191" y="5232"/>
                  </a:cubicBezTo>
                  <a:cubicBezTo>
                    <a:pt x="268" y="5128"/>
                    <a:pt x="346" y="5025"/>
                    <a:pt x="423" y="4921"/>
                  </a:cubicBezTo>
                  <a:cubicBezTo>
                    <a:pt x="454" y="4880"/>
                    <a:pt x="385" y="4840"/>
                    <a:pt x="355" y="4881"/>
                  </a:cubicBezTo>
                  <a:cubicBezTo>
                    <a:pt x="284" y="4976"/>
                    <a:pt x="213" y="5071"/>
                    <a:pt x="142" y="5166"/>
                  </a:cubicBezTo>
                  <a:cubicBezTo>
                    <a:pt x="132" y="5147"/>
                    <a:pt x="125" y="5126"/>
                    <a:pt x="119" y="5105"/>
                  </a:cubicBezTo>
                  <a:cubicBezTo>
                    <a:pt x="201" y="5003"/>
                    <a:pt x="283" y="4900"/>
                    <a:pt x="366" y="4798"/>
                  </a:cubicBezTo>
                  <a:cubicBezTo>
                    <a:pt x="398" y="4758"/>
                    <a:pt x="342" y="4702"/>
                    <a:pt x="310" y="4742"/>
                  </a:cubicBezTo>
                  <a:cubicBezTo>
                    <a:pt x="240" y="4827"/>
                    <a:pt x="170" y="4914"/>
                    <a:pt x="100" y="5000"/>
                  </a:cubicBezTo>
                  <a:cubicBezTo>
                    <a:pt x="99" y="4978"/>
                    <a:pt x="98" y="4957"/>
                    <a:pt x="98" y="4935"/>
                  </a:cubicBezTo>
                  <a:cubicBezTo>
                    <a:pt x="99" y="4934"/>
                    <a:pt x="101" y="4934"/>
                    <a:pt x="102" y="4932"/>
                  </a:cubicBezTo>
                  <a:cubicBezTo>
                    <a:pt x="176" y="4852"/>
                    <a:pt x="250" y="4772"/>
                    <a:pt x="324" y="4691"/>
                  </a:cubicBezTo>
                  <a:cubicBezTo>
                    <a:pt x="359" y="4654"/>
                    <a:pt x="303" y="4597"/>
                    <a:pt x="268" y="4635"/>
                  </a:cubicBezTo>
                  <a:cubicBezTo>
                    <a:pt x="213" y="4695"/>
                    <a:pt x="158" y="4754"/>
                    <a:pt x="103" y="4814"/>
                  </a:cubicBezTo>
                  <a:cubicBezTo>
                    <a:pt x="104" y="4797"/>
                    <a:pt x="104" y="4781"/>
                    <a:pt x="105" y="4765"/>
                  </a:cubicBezTo>
                  <a:lnTo>
                    <a:pt x="252" y="4596"/>
                  </a:lnTo>
                  <a:cubicBezTo>
                    <a:pt x="286" y="4557"/>
                    <a:pt x="229" y="4501"/>
                    <a:pt x="196" y="4540"/>
                  </a:cubicBezTo>
                  <a:cubicBezTo>
                    <a:pt x="167" y="4573"/>
                    <a:pt x="139" y="4606"/>
                    <a:pt x="110" y="4639"/>
                  </a:cubicBezTo>
                  <a:lnTo>
                    <a:pt x="110" y="4587"/>
                  </a:lnTo>
                  <a:cubicBezTo>
                    <a:pt x="139" y="4553"/>
                    <a:pt x="167" y="4518"/>
                    <a:pt x="196" y="4483"/>
                  </a:cubicBezTo>
                  <a:cubicBezTo>
                    <a:pt x="228" y="4444"/>
                    <a:pt x="171" y="4388"/>
                    <a:pt x="138" y="4427"/>
                  </a:cubicBezTo>
                  <a:cubicBezTo>
                    <a:pt x="129" y="4439"/>
                    <a:pt x="120" y="4450"/>
                    <a:pt x="110" y="4461"/>
                  </a:cubicBezTo>
                  <a:lnTo>
                    <a:pt x="110" y="4265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b="1" kern="1200">
                  <a:solidFill>
                    <a:schemeClr val="tx1"/>
                  </a:solidFill>
                  <a:latin typeface="나눔스퀘어_ac" pitchFamily="18" charset="-127"/>
                  <a:ea typeface="나눔스퀘어_ac" pitchFamily="18" charset="-127"/>
                  <a:cs typeface="+mn-cs"/>
                </a:defRPr>
              </a:lvl9pPr>
            </a:lstStyle>
            <a:p>
              <a:endParaRPr lang="en-US" sz="8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84" name="직사각형 883"/>
            <p:cNvSpPr/>
            <p:nvPr/>
          </p:nvSpPr>
          <p:spPr bwMode="auto">
            <a:xfrm>
              <a:off x="3238138" y="3465593"/>
              <a:ext cx="864096" cy="485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" b="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Object Storage</a:t>
              </a:r>
              <a:endParaRPr lang="en-US" altLang="ko-KR" sz="500" b="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cxnSp>
        <p:nvCxnSpPr>
          <p:cNvPr id="885" name="꺾인 연결선 884"/>
          <p:cNvCxnSpPr/>
          <p:nvPr/>
        </p:nvCxnSpPr>
        <p:spPr>
          <a:xfrm rot="16200000" flipV="1">
            <a:off x="4041156" y="5415377"/>
            <a:ext cx="888796" cy="68079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86" name="직선 화살표 연결선 885"/>
          <p:cNvCxnSpPr/>
          <p:nvPr/>
        </p:nvCxnSpPr>
        <p:spPr bwMode="auto">
          <a:xfrm flipH="1">
            <a:off x="4175760" y="4589400"/>
            <a:ext cx="5543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87" name="직선 화살표 연결선 886"/>
          <p:cNvCxnSpPr/>
          <p:nvPr/>
        </p:nvCxnSpPr>
        <p:spPr bwMode="auto">
          <a:xfrm flipH="1">
            <a:off x="4928235" y="4589400"/>
            <a:ext cx="5543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89" name="직선 화살표 연결선 888"/>
          <p:cNvCxnSpPr/>
          <p:nvPr/>
        </p:nvCxnSpPr>
        <p:spPr bwMode="auto">
          <a:xfrm flipH="1">
            <a:off x="6525881" y="7428598"/>
            <a:ext cx="41287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90" name="꺾인 연결선 889"/>
          <p:cNvCxnSpPr/>
          <p:nvPr/>
        </p:nvCxnSpPr>
        <p:spPr>
          <a:xfrm rot="16200000" flipH="1">
            <a:off x="9653316" y="3049560"/>
            <a:ext cx="5363" cy="2072844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91" name="꺾인 연결선 890"/>
          <p:cNvCxnSpPr>
            <a:stCxn id="1161" idx="2"/>
            <a:endCxn id="1050" idx="3"/>
          </p:cNvCxnSpPr>
          <p:nvPr/>
        </p:nvCxnSpPr>
        <p:spPr>
          <a:xfrm rot="5400000" flipH="1" flipV="1">
            <a:off x="4148866" y="4953568"/>
            <a:ext cx="4302788" cy="5055413"/>
          </a:xfrm>
          <a:prstGeom prst="bentConnector4">
            <a:avLst>
              <a:gd name="adj1" fmla="val -2196"/>
              <a:gd name="adj2" fmla="val 108542"/>
            </a:avLst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927" name="TextBox 926"/>
          <p:cNvSpPr txBox="1"/>
          <p:nvPr/>
        </p:nvSpPr>
        <p:spPr>
          <a:xfrm>
            <a:off x="10269435" y="3343303"/>
            <a:ext cx="821620" cy="16503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ko-KR" sz="600" dirty="0" smtClean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600" dirty="0" smtClean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외부 </a:t>
            </a:r>
            <a:r>
              <a:rPr lang="en-US" altLang="ko-KR" sz="600" dirty="0" smtClean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Oracle DB</a:t>
            </a:r>
            <a:r>
              <a:rPr lang="ko-KR" altLang="en-US" sz="600" dirty="0" smtClean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연결</a:t>
            </a:r>
            <a:r>
              <a:rPr lang="en-US" altLang="ko-KR" sz="600" dirty="0" smtClean="0">
                <a:ln>
                  <a:solidFill>
                    <a:srgbClr val="D9B685">
                      <a:alpha val="0"/>
                    </a:srgbClr>
                  </a:solidFill>
                </a:ln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600" dirty="0">
              <a:ln>
                <a:solidFill>
                  <a:srgbClr val="D9B685">
                    <a:alpha val="0"/>
                  </a:srgbClr>
                </a:solidFill>
              </a:ln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632112" y="2479256"/>
            <a:ext cx="558518" cy="559279"/>
            <a:chOff x="7606728" y="2121578"/>
            <a:chExt cx="558518" cy="559279"/>
          </a:xfrm>
        </p:grpSpPr>
        <p:grpSp>
          <p:nvGrpSpPr>
            <p:cNvPr id="808" name="그룹 807"/>
            <p:cNvGrpSpPr/>
            <p:nvPr/>
          </p:nvGrpSpPr>
          <p:grpSpPr>
            <a:xfrm>
              <a:off x="7606728" y="2121578"/>
              <a:ext cx="558518" cy="559279"/>
              <a:chOff x="6981034" y="2252515"/>
              <a:chExt cx="618645" cy="621727"/>
            </a:xfrm>
          </p:grpSpPr>
          <p:sp>
            <p:nvSpPr>
              <p:cNvPr id="812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1034" y="2252515"/>
                <a:ext cx="618645" cy="6217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r>
                  <a:rPr lang="en-US" altLang="ko-KR" sz="700" b="1" kern="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solidFill>
                      <a:prstClr val="black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VM-EFM</a:t>
                </a:r>
                <a:endParaRPr lang="ko-KR" altLang="en-US" sz="7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854" name="TextBox 853"/>
              <p:cNvSpPr txBox="1"/>
              <p:nvPr/>
            </p:nvSpPr>
            <p:spPr>
              <a:xfrm>
                <a:off x="6990168" y="2695428"/>
                <a:ext cx="600376" cy="16503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lang="en-US" altLang="ko-KR" sz="500" dirty="0" err="1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FailOver</a:t>
                </a:r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감시 서버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pic>
          <p:nvPicPr>
            <p:cNvPr id="855" name="그림 854"/>
            <p:cNvPicPr>
              <a:picLocks/>
            </p:cNvPicPr>
            <p:nvPr/>
          </p:nvPicPr>
          <p:blipFill>
            <a:blip r:embed="rId6">
              <a:biLevel thresh="75000"/>
            </a:blip>
            <a:stretch>
              <a:fillRect/>
            </a:stretch>
          </p:blipFill>
          <p:spPr>
            <a:xfrm>
              <a:off x="7756366" y="2278217"/>
              <a:ext cx="244800" cy="244800"/>
            </a:xfrm>
            <a:prstGeom prst="rect">
              <a:avLst/>
            </a:prstGeom>
          </p:spPr>
        </p:pic>
      </p:grpSp>
      <p:cxnSp>
        <p:nvCxnSpPr>
          <p:cNvPr id="976" name="직선 화살표 연결선 975"/>
          <p:cNvCxnSpPr/>
          <p:nvPr/>
        </p:nvCxnSpPr>
        <p:spPr bwMode="auto">
          <a:xfrm flipH="1" flipV="1">
            <a:off x="7551420" y="2301240"/>
            <a:ext cx="359951" cy="178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77" name="직선 화살표 연결선 976"/>
          <p:cNvCxnSpPr/>
          <p:nvPr/>
        </p:nvCxnSpPr>
        <p:spPr bwMode="auto">
          <a:xfrm flipH="1">
            <a:off x="7551420" y="3039863"/>
            <a:ext cx="359951" cy="178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787" name="그룹 786"/>
          <p:cNvGrpSpPr/>
          <p:nvPr/>
        </p:nvGrpSpPr>
        <p:grpSpPr>
          <a:xfrm>
            <a:off x="12167337" y="6299207"/>
            <a:ext cx="584280" cy="477395"/>
            <a:chOff x="12167337" y="6299207"/>
            <a:chExt cx="584280" cy="477395"/>
          </a:xfrm>
        </p:grpSpPr>
        <p:grpSp>
          <p:nvGrpSpPr>
            <p:cNvPr id="794" name="그룹 793"/>
            <p:cNvGrpSpPr/>
            <p:nvPr/>
          </p:nvGrpSpPr>
          <p:grpSpPr>
            <a:xfrm>
              <a:off x="12167337" y="6299207"/>
              <a:ext cx="584280" cy="477395"/>
              <a:chOff x="13555545" y="4499593"/>
              <a:chExt cx="584280" cy="477395"/>
            </a:xfrm>
          </p:grpSpPr>
          <p:sp>
            <p:nvSpPr>
              <p:cNvPr id="798" name="TextBox 797"/>
              <p:cNvSpPr txBox="1"/>
              <p:nvPr/>
            </p:nvSpPr>
            <p:spPr>
              <a:xfrm>
                <a:off x="13555545" y="4828529"/>
                <a:ext cx="584280" cy="148459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API </a:t>
                </a:r>
                <a:r>
                  <a:rPr lang="ko-KR" altLang="en-US" sz="500" dirty="0" smtClean="0">
                    <a:ln>
                      <a:solidFill>
                        <a:srgbClr val="D9B685">
                          <a:alpha val="0"/>
                        </a:srgbClr>
                      </a:solidFill>
                    </a:ln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문서 관리</a:t>
                </a:r>
                <a:endParaRPr lang="ko-KR" altLang="en-US" sz="50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803" name="Rectangle 97">
                <a:extLst>
                  <a:ext uri="{FF2B5EF4-FFF2-40B4-BE49-F238E27FC236}">
                    <a16:creationId xmlns:a16="http://schemas.microsoft.com/office/drawing/2014/main" id="{EE5817FE-677D-7C75-3BB4-8D8C6880B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97457" y="4499593"/>
                <a:ext cx="500457" cy="32836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lgDash"/>
                <a:round/>
                <a:headEnd/>
                <a:tailEnd type="none" w="sm" len="med"/>
              </a:ln>
            </p:spPr>
            <p:txBody>
              <a:bodyPr wrap="none" lIns="36000" tIns="36000" rIns="36000" bIns="36000" rtlCol="0" anchor="t"/>
              <a:lstStyle/>
              <a:p>
                <a:pPr algn="ctr"/>
                <a:endParaRPr lang="ko-KR" altLang="en-US" sz="800" b="1" kern="0" dirty="0">
                  <a:ln>
                    <a:solidFill>
                      <a:srgbClr val="D9B68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p:grpSp>
        <p:pic>
          <p:nvPicPr>
            <p:cNvPr id="797" name="그림 796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2311128" y="6401066"/>
              <a:ext cx="315672" cy="144177"/>
            </a:xfrm>
            <a:prstGeom prst="rect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</p:pic>
      </p:grpSp>
    </p:spTree>
    <p:extLst>
      <p:ext uri="{BB962C8B-B14F-4D97-AF65-F5344CB8AC3E}">
        <p14:creationId xmlns:p14="http://schemas.microsoft.com/office/powerpoint/2010/main" val="8896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11cd2af-d2ff-46fa-9192-2f34edefbd02}" enabled="1" method="Privileged" siteId="{d4ffc887-d88d-41cc-bf6a-6bb47ec0f3c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1894</TotalTime>
  <Words>604</Words>
  <Application>Microsoft Office PowerPoint</Application>
  <PresentationFormat>사용자 지정</PresentationFormat>
  <Paragraphs>298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Arial</vt:lpstr>
      <vt:lpstr>Calibri</vt:lpstr>
      <vt:lpstr>Segoe UI</vt:lpstr>
      <vt:lpstr>Wingdings</vt:lpstr>
      <vt:lpstr>나눔스퀘어_ac</vt:lpstr>
      <vt:lpstr>나눔스퀘어_ac Bold</vt:lpstr>
      <vt:lpstr>맑은 고딕</vt:lpstr>
      <vt:lpstr>Office 테마</vt:lpstr>
      <vt:lpstr>5.2.13. 응용 애플리케이션 아키텍처 구성 방안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KJR</dc:creator>
  <cp:lastModifiedBy>LSC</cp:lastModifiedBy>
  <cp:revision>187</cp:revision>
  <cp:lastPrinted>2024-12-26T01:10:20Z</cp:lastPrinted>
  <dcterms:created xsi:type="dcterms:W3CDTF">2024-09-28T06:31:58Z</dcterms:created>
  <dcterms:modified xsi:type="dcterms:W3CDTF">2025-02-13T05:13:54Z</dcterms:modified>
</cp:coreProperties>
</file>