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1" r:id="rId4"/>
    <p:sldId id="297" r:id="rId5"/>
    <p:sldId id="298" r:id="rId6"/>
    <p:sldId id="299" r:id="rId7"/>
    <p:sldId id="300" r:id="rId8"/>
    <p:sldId id="30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>
      <p:cViewPr varScale="1">
        <p:scale>
          <a:sx n="85" d="100"/>
          <a:sy n="85" d="100"/>
        </p:scale>
        <p:origin x="10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5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5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6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B580-5ED3-4800-967E-FCB406CD89B6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EE6A-826D-4AD3-A82B-6B2717AF31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7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61911" y="1920308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5"/>
                </a:solidFill>
                <a:latin typeface="Noto Sans CJK SC Thin" pitchFamily="34" charset="-127"/>
                <a:ea typeface="Noto Sans CJK SC Thin" pitchFamily="34" charset="-127"/>
              </a:rPr>
              <a:t>[</a:t>
            </a:r>
            <a:r>
              <a:rPr lang="ko-KR" altLang="en-US" sz="2400" dirty="0">
                <a:solidFill>
                  <a:schemeClr val="accent5"/>
                </a:solidFill>
                <a:latin typeface="Noto Sans CJK SC Thin" pitchFamily="34" charset="-127"/>
                <a:ea typeface="Noto Sans CJK SC Thin" pitchFamily="34" charset="-127"/>
              </a:rPr>
              <a:t>정기세미나 </a:t>
            </a:r>
            <a:r>
              <a:rPr lang="en-US" altLang="ko-KR" sz="2400" dirty="0">
                <a:solidFill>
                  <a:schemeClr val="accent5"/>
                </a:solidFill>
                <a:latin typeface="Noto Sans CJK SC Thin" pitchFamily="34" charset="-127"/>
                <a:ea typeface="Noto Sans CJK SC Thin" pitchFamily="34" charset="-127"/>
              </a:rPr>
              <a:t>ppt]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8052" y="2294687"/>
            <a:ext cx="3803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S.OWL</a:t>
            </a:r>
            <a:endParaRPr lang="ko-KR" altLang="en-US" sz="9600" dirty="0">
              <a:solidFill>
                <a:schemeClr val="accent5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1704" y="5497553"/>
            <a:ext cx="1460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CHEEKY HONG</a:t>
            </a:r>
            <a:endParaRPr lang="ko-KR" altLang="en-US" sz="1400" dirty="0">
              <a:solidFill>
                <a:schemeClr val="accent5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902D48-8080-4FD8-8D5E-FBF29F25D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50" y="1175606"/>
            <a:ext cx="1344567" cy="12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49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670" y="575297"/>
            <a:ext cx="67689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ea typeface="Noto Sans CJK SC Bold" pitchFamily="34" charset="-127"/>
              </a:rPr>
              <a:t>이름은 손창하</a:t>
            </a:r>
            <a:endParaRPr lang="en-US" altLang="ko-KR" sz="2400" dirty="0">
              <a:ea typeface="Noto Sans CJK SC Bold" pitchFamily="34" charset="-127"/>
            </a:endParaRPr>
          </a:p>
          <a:p>
            <a:pPr algn="ctr"/>
            <a:endParaRPr lang="en-US" altLang="ko-KR" sz="2400" dirty="0">
              <a:ea typeface="Noto Sans CJK SC Bold" pitchFamily="34" charset="-127"/>
            </a:endParaRPr>
          </a:p>
          <a:p>
            <a:pPr algn="ctr"/>
            <a:r>
              <a:rPr lang="en-US" altLang="ko-KR" sz="2400" dirty="0">
                <a:ea typeface="Noto Sans CJK SC Bold" pitchFamily="34" charset="-127"/>
              </a:rPr>
              <a:t>IT</a:t>
            </a:r>
            <a:r>
              <a:rPr lang="ko-KR" altLang="en-US" sz="2400" dirty="0">
                <a:ea typeface="Noto Sans CJK SC Bold" pitchFamily="34" charset="-127"/>
              </a:rPr>
              <a:t>학부 </a:t>
            </a:r>
            <a:r>
              <a:rPr lang="en-US" altLang="ko-KR" sz="2400" dirty="0">
                <a:ea typeface="Noto Sans CJK SC Bold" pitchFamily="34" charset="-127"/>
              </a:rPr>
              <a:t>19</a:t>
            </a:r>
            <a:r>
              <a:rPr lang="ko-KR" altLang="en-US" sz="2400" dirty="0">
                <a:ea typeface="Noto Sans CJK SC Bold" pitchFamily="34" charset="-127"/>
              </a:rPr>
              <a:t>학번</a:t>
            </a:r>
            <a:endParaRPr lang="en-US" altLang="ko-KR" sz="2400" dirty="0">
              <a:ea typeface="Noto Sans CJK SC Bold" pitchFamily="34" charset="-127"/>
            </a:endParaRPr>
          </a:p>
          <a:p>
            <a:pPr algn="ctr"/>
            <a:endParaRPr lang="en-US" altLang="ko-KR" sz="2400" dirty="0">
              <a:ea typeface="Noto Sans CJK SC Bold" pitchFamily="34" charset="-127"/>
            </a:endParaRPr>
          </a:p>
          <a:p>
            <a:pPr algn="ctr"/>
            <a:r>
              <a:rPr lang="en-US" altLang="ko-KR" sz="2400" dirty="0">
                <a:ea typeface="Noto Sans CJK SC Bold" pitchFamily="34" charset="-127"/>
              </a:rPr>
              <a:t>010 6766 2333</a:t>
            </a:r>
          </a:p>
          <a:p>
            <a:pPr algn="ctr"/>
            <a:endParaRPr lang="en-US" altLang="ko-KR" sz="2400" dirty="0"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ea typeface="Noto Sans CJK SC Bold" pitchFamily="34" charset="-127"/>
              </a:rPr>
              <a:t>카톡 </a:t>
            </a:r>
            <a:r>
              <a:rPr lang="en-US" altLang="ko-KR" sz="2400" dirty="0">
                <a:ea typeface="Noto Sans CJK SC Bold" pitchFamily="34" charset="-127"/>
              </a:rPr>
              <a:t>id : jjang00136</a:t>
            </a:r>
          </a:p>
          <a:p>
            <a:pPr algn="ctr"/>
            <a:endParaRPr lang="en-US" altLang="ko-KR" sz="2400" dirty="0">
              <a:ea typeface="Noto Sans CJK SC Bold" pitchFamily="34" charset="-127"/>
            </a:endParaRPr>
          </a:p>
          <a:p>
            <a:pPr algn="ctr"/>
            <a:r>
              <a:rPr lang="ko-KR" altLang="en-US" sz="2400" dirty="0">
                <a:ea typeface="Noto Sans CJK SC Bold" pitchFamily="34" charset="-127"/>
              </a:rPr>
              <a:t>질문은 반드시 답변해드리니 질문해주세요</a:t>
            </a:r>
            <a:endParaRPr lang="en-US" altLang="ko-KR" sz="2400" dirty="0"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524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01</a:t>
            </a:r>
          </a:p>
          <a:p>
            <a:r>
              <a:rPr lang="ko-KR" altLang="en-US" sz="2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강의 소개</a:t>
            </a:r>
          </a:p>
        </p:txBody>
      </p:sp>
    </p:spTree>
    <p:extLst>
      <p:ext uri="{BB962C8B-B14F-4D97-AF65-F5344CB8AC3E}">
        <p14:creationId xmlns:p14="http://schemas.microsoft.com/office/powerpoint/2010/main" val="332698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8650" y="3395427"/>
            <a:ext cx="6768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귀도 반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로섬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1989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년 크리스마스에 연구실이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잠겨있어서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 심심해서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파이썬을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만듬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파이썬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775C80-5B41-4221-ABA7-EE49A288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10" y="422121"/>
            <a:ext cx="3598421" cy="23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6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5781" y="206284"/>
            <a:ext cx="67689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파이썬 디자인 철학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쉽고 간결함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그에 따른 높은 생산성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파이썬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E467DF-2B19-4840-BF42-3C77CEDC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951" y="5718266"/>
            <a:ext cx="4038600" cy="933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0C9888-7D33-4CEA-85BF-E2F9FA489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813" y="2659337"/>
            <a:ext cx="5476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7055" y="332570"/>
            <a:ext cx="6768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이러한 이유로 중괄호를 사용 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X</a:t>
            </a: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대신 들여쓰기를 사용함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.</a:t>
            </a: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단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탭키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 사용은 조심해야함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Ide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를 사용하지 않을 경우 코드가 꼬일 위험이 있음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파이썬</a:t>
            </a:r>
          </a:p>
        </p:txBody>
      </p:sp>
    </p:spTree>
    <p:extLst>
      <p:ext uri="{BB962C8B-B14F-4D97-AF65-F5344CB8AC3E}">
        <p14:creationId xmlns:p14="http://schemas.microsoft.com/office/powerpoint/2010/main" val="136533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7055" y="332570"/>
            <a:ext cx="67689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인터프리터 언어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순수 객체지향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포인터 같은 느낌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동적 데이터 타입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동적 언어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플랫폼 독립적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가비지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 컬렉션 지원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많은 라이브러리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다양한 자료형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객체 반복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높은 확장성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만능 언어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1107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02</a:t>
            </a:r>
          </a:p>
          <a:p>
            <a:r>
              <a:rPr lang="ko-KR" altLang="en-US" sz="2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파이썬</a:t>
            </a:r>
          </a:p>
        </p:txBody>
      </p:sp>
    </p:spTree>
    <p:extLst>
      <p:ext uri="{BB962C8B-B14F-4D97-AF65-F5344CB8AC3E}">
        <p14:creationId xmlns:p14="http://schemas.microsoft.com/office/powerpoint/2010/main" val="51874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7055" y="332570"/>
            <a:ext cx="6768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Integrated Development Environment</a:t>
            </a: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통합 개발 환경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프로그래밍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디버깅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컴파일 등 개발에 관련된 작업을 해주는 툴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비주얼 스튜디오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파이참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이클립스 등이 있음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경우에 따라 텍스트 편집기에 플러그인을 적용하여 사용하기도 함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.(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노트패드 등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03</a:t>
            </a:r>
          </a:p>
          <a:p>
            <a:r>
              <a:rPr lang="en-US" altLang="ko-KR" sz="2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IDE</a:t>
            </a:r>
            <a:endParaRPr lang="ko-KR" altLang="en-US" sz="2400" dirty="0">
              <a:solidFill>
                <a:schemeClr val="accent5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16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2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7055" y="332570"/>
            <a:ext cx="67689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1.</a:t>
            </a: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원하는 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IDE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를 설치 후 깃을 연동한 후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,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레퍼지토리를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 생성하여 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print(“Hello, World”)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를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커밋해보기</a:t>
            </a:r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.</a:t>
            </a: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2.</a:t>
            </a:r>
          </a:p>
          <a:p>
            <a:pPr algn="ctr"/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C</a:t>
            </a:r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언어로 별 </a:t>
            </a:r>
            <a:r>
              <a:rPr lang="ko-KR" altLang="en-US" sz="2800" dirty="0" err="1">
                <a:latin typeface="Noto Sans CJK SC Bold" pitchFamily="34" charset="-127"/>
                <a:ea typeface="Noto Sans CJK SC Bold" pitchFamily="34" charset="-127"/>
              </a:rPr>
              <a:t>찍어오기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en-US" altLang="ko-KR" sz="2800" dirty="0">
                <a:latin typeface="Noto Sans CJK SC Bold" pitchFamily="34" charset="-127"/>
                <a:ea typeface="Noto Sans CJK SC Bold" pitchFamily="34" charset="-127"/>
              </a:rPr>
              <a:t>Or</a:t>
            </a:r>
          </a:p>
          <a:p>
            <a:pPr algn="ctr"/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  <a:p>
            <a:pPr algn="ctr"/>
            <a:r>
              <a:rPr lang="ko-KR" altLang="en-US" sz="2800" dirty="0">
                <a:latin typeface="Noto Sans CJK SC Bold" pitchFamily="34" charset="-127"/>
                <a:ea typeface="Noto Sans CJK SC Bold" pitchFamily="34" charset="-127"/>
              </a:rPr>
              <a:t>컴퓨터 견적 내오기</a:t>
            </a:r>
            <a:endParaRPr lang="en-US" altLang="ko-KR" sz="2800" dirty="0"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420" y="591005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04</a:t>
            </a:r>
          </a:p>
          <a:p>
            <a:r>
              <a:rPr lang="ko-KR" altLang="en-US" sz="2400" dirty="0">
                <a:solidFill>
                  <a:schemeClr val="accent5"/>
                </a:solidFill>
                <a:latin typeface="Noto Sans CJK SC Bold" pitchFamily="34" charset="-127"/>
                <a:ea typeface="Noto Sans CJK SC Bold" pitchFamily="34" charset="-127"/>
              </a:rPr>
              <a:t>과제</a:t>
            </a:r>
          </a:p>
        </p:txBody>
      </p:sp>
    </p:spTree>
    <p:extLst>
      <p:ext uri="{BB962C8B-B14F-4D97-AF65-F5344CB8AC3E}">
        <p14:creationId xmlns:p14="http://schemas.microsoft.com/office/powerpoint/2010/main" val="1444305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188</Words>
  <Application>Microsoft Office PowerPoint</Application>
  <PresentationFormat>화면 슬라이드 쇼(4:3)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치키홍</dc:creator>
  <cp:lastModifiedBy>손 창하</cp:lastModifiedBy>
  <cp:revision>53</cp:revision>
  <dcterms:created xsi:type="dcterms:W3CDTF">2016-09-04T05:54:01Z</dcterms:created>
  <dcterms:modified xsi:type="dcterms:W3CDTF">2020-04-15T10:38:26Z</dcterms:modified>
</cp:coreProperties>
</file>