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7/24/2021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0634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8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6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1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8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7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9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5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7/24/2021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9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3ECBF-CC6C-4A59-99A4-A8BBC9698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16" y="1532259"/>
            <a:ext cx="4102609" cy="3793482"/>
          </a:xfrm>
        </p:spPr>
        <p:txBody>
          <a:bodyPr anchor="ctr">
            <a:normAutofit/>
          </a:bodyPr>
          <a:lstStyle/>
          <a:p>
            <a:pPr algn="l"/>
            <a:r>
              <a:rPr lang="en-US" sz="4200" dirty="0"/>
              <a:t>The Battle of the Neighborhoods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DD65050-B236-4DC7-A3BD-B50AF8ED55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88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7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FF684-6E3F-4E8C-AD93-646EF8159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379" y="3222879"/>
            <a:ext cx="9144000" cy="1344168"/>
          </a:xfrm>
        </p:spPr>
        <p:txBody>
          <a:bodyPr/>
          <a:lstStyle/>
          <a:p>
            <a:r>
              <a:rPr lang="en-US" dirty="0"/>
              <a:t>Intro to the Problem and the Data</a:t>
            </a:r>
          </a:p>
        </p:txBody>
      </p:sp>
    </p:spTree>
    <p:extLst>
      <p:ext uri="{BB962C8B-B14F-4D97-AF65-F5344CB8AC3E}">
        <p14:creationId xmlns:p14="http://schemas.microsoft.com/office/powerpoint/2010/main" val="2927745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30C3-14D8-4DD7-93E8-DF78284F8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1129" y="3222879"/>
            <a:ext cx="9144000" cy="1344168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35968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88EB6-9F61-459B-9302-6976BC954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Neighborhoods in Toronto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7CF96475-7D94-4450-891A-B49D918C21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48166" y="2549525"/>
            <a:ext cx="7483475" cy="391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45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8BAE-6F1E-4325-82DA-BB46BC286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Clustering: Elbow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767CA88-8CCC-496D-87AC-9512B4D290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49875" y="2335530"/>
            <a:ext cx="8080058" cy="439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59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378CE-C4FF-4BB4-9BD2-F47FDBDAF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Clusters:</a:t>
            </a:r>
          </a:p>
        </p:txBody>
      </p:sp>
      <p:pic>
        <p:nvPicPr>
          <p:cNvPr id="4" name="Picture 3" descr="A picture containing map&#10;&#10;Description automatically generated">
            <a:extLst>
              <a:ext uri="{FF2B5EF4-FFF2-40B4-BE49-F238E27FC236}">
                <a16:creationId xmlns:a16="http://schemas.microsoft.com/office/drawing/2014/main" id="{51413A66-FED4-4CC0-B93A-7A1E0B37AD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62759" y="2556192"/>
            <a:ext cx="7654290" cy="399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36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3D9A5-1160-4585-8106-F2E7BC31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753B5E4F-D226-437D-A0AB-D3573F36572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77105" y="2543174"/>
            <a:ext cx="9225598" cy="351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536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9389-4C7A-4526-A94D-D6927589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5029" y="3429000"/>
            <a:ext cx="9144000" cy="1344168"/>
          </a:xfrm>
        </p:spPr>
        <p:txBody>
          <a:bodyPr/>
          <a:lstStyle/>
          <a:p>
            <a:r>
              <a:rPr lang="en-US" dirty="0"/>
              <a:t>Cluster 1!</a:t>
            </a:r>
          </a:p>
        </p:txBody>
      </p:sp>
    </p:spTree>
    <p:extLst>
      <p:ext uri="{BB962C8B-B14F-4D97-AF65-F5344CB8AC3E}">
        <p14:creationId xmlns:p14="http://schemas.microsoft.com/office/powerpoint/2010/main" val="1618995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E05E-D2EF-45CF-B590-C74C7730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179" y="3429000"/>
            <a:ext cx="9144000" cy="1344168"/>
          </a:xfrm>
        </p:spPr>
        <p:txBody>
          <a:bodyPr/>
          <a:lstStyle/>
          <a:p>
            <a:r>
              <a:rPr lang="en-US" dirty="0"/>
              <a:t>Conclusion…</a:t>
            </a:r>
          </a:p>
        </p:txBody>
      </p:sp>
    </p:spTree>
    <p:extLst>
      <p:ext uri="{BB962C8B-B14F-4D97-AF65-F5344CB8AC3E}">
        <p14:creationId xmlns:p14="http://schemas.microsoft.com/office/powerpoint/2010/main" val="2671865401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DarkSeedLeftStep">
      <a:dk1>
        <a:srgbClr val="000000"/>
      </a:dk1>
      <a:lt1>
        <a:srgbClr val="FFFFFF"/>
      </a:lt1>
      <a:dk2>
        <a:srgbClr val="322E1C"/>
      </a:dk2>
      <a:lt2>
        <a:srgbClr val="F0F1F3"/>
      </a:lt2>
      <a:accent1>
        <a:srgbClr val="B3A046"/>
      </a:accent1>
      <a:accent2>
        <a:srgbClr val="B16B3B"/>
      </a:accent2>
      <a:accent3>
        <a:srgbClr val="C34D4E"/>
      </a:accent3>
      <a:accent4>
        <a:srgbClr val="B13B6D"/>
      </a:accent4>
      <a:accent5>
        <a:srgbClr val="C34DB0"/>
      </a:accent5>
      <a:accent6>
        <a:srgbClr val="933BB1"/>
      </a:accent6>
      <a:hlink>
        <a:srgbClr val="C2489A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28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Aharoni</vt:lpstr>
      <vt:lpstr>Arial</vt:lpstr>
      <vt:lpstr>Avenir Next LT Pro</vt:lpstr>
      <vt:lpstr>PrismaticVTI</vt:lpstr>
      <vt:lpstr>The Battle of the Neighborhoods</vt:lpstr>
      <vt:lpstr>Intro to the Problem and the Data</vt:lpstr>
      <vt:lpstr>Methodology</vt:lpstr>
      <vt:lpstr>Neighborhoods in Toronto</vt:lpstr>
      <vt:lpstr>Clustering: Elbow</vt:lpstr>
      <vt:lpstr>3 Clusters:</vt:lpstr>
      <vt:lpstr>Results</vt:lpstr>
      <vt:lpstr>Cluster 1!</vt:lpstr>
      <vt:lpstr>Conclusion…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the Neighborhoods</dc:title>
  <dc:creator>Son Dao</dc:creator>
  <cp:lastModifiedBy>Son Dao</cp:lastModifiedBy>
  <cp:revision>1</cp:revision>
  <dcterms:created xsi:type="dcterms:W3CDTF">2021-07-23T18:14:16Z</dcterms:created>
  <dcterms:modified xsi:type="dcterms:W3CDTF">2021-07-23T18:19:05Z</dcterms:modified>
</cp:coreProperties>
</file>