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  <p:sldMasterId id="2147483661" r:id="rId2"/>
  </p:sldMasterIdLst>
  <p:notesMasterIdLst>
    <p:notesMasterId r:id="rId54"/>
  </p:notesMasterIdLst>
  <p:sldIdLst>
    <p:sldId id="425" r:id="rId3"/>
    <p:sldId id="1048" r:id="rId4"/>
    <p:sldId id="989" r:id="rId5"/>
    <p:sldId id="1040" r:id="rId6"/>
    <p:sldId id="1003" r:id="rId7"/>
    <p:sldId id="990" r:id="rId8"/>
    <p:sldId id="991" r:id="rId9"/>
    <p:sldId id="992" r:id="rId10"/>
    <p:sldId id="993" r:id="rId11"/>
    <p:sldId id="994" r:id="rId12"/>
    <p:sldId id="995" r:id="rId13"/>
    <p:sldId id="996" r:id="rId14"/>
    <p:sldId id="997" r:id="rId15"/>
    <p:sldId id="998" r:id="rId16"/>
    <p:sldId id="999" r:id="rId17"/>
    <p:sldId id="1000" r:id="rId18"/>
    <p:sldId id="1001" r:id="rId19"/>
    <p:sldId id="1002" r:id="rId20"/>
    <p:sldId id="1049" r:id="rId21"/>
    <p:sldId id="1010" r:id="rId22"/>
    <p:sldId id="1012" r:id="rId23"/>
    <p:sldId id="1014" r:id="rId24"/>
    <p:sldId id="1013" r:id="rId25"/>
    <p:sldId id="1015" r:id="rId26"/>
    <p:sldId id="1016" r:id="rId27"/>
    <p:sldId id="1017" r:id="rId28"/>
    <p:sldId id="1018" r:id="rId29"/>
    <p:sldId id="1019" r:id="rId30"/>
    <p:sldId id="1020" r:id="rId31"/>
    <p:sldId id="1022" r:id="rId32"/>
    <p:sldId id="1006" r:id="rId33"/>
    <p:sldId id="1021" r:id="rId34"/>
    <p:sldId id="1027" r:id="rId35"/>
    <p:sldId id="1028" r:id="rId36"/>
    <p:sldId id="1029" r:id="rId37"/>
    <p:sldId id="1030" r:id="rId38"/>
    <p:sldId id="1031" r:id="rId39"/>
    <p:sldId id="1032" r:id="rId40"/>
    <p:sldId id="1035" r:id="rId41"/>
    <p:sldId id="1033" r:id="rId42"/>
    <p:sldId id="1043" r:id="rId43"/>
    <p:sldId id="1036" r:id="rId44"/>
    <p:sldId id="1034" r:id="rId45"/>
    <p:sldId id="1011" r:id="rId46"/>
    <p:sldId id="1038" r:id="rId47"/>
    <p:sldId id="1037" r:id="rId48"/>
    <p:sldId id="1039" r:id="rId49"/>
    <p:sldId id="1044" r:id="rId50"/>
    <p:sldId id="1045" r:id="rId51"/>
    <p:sldId id="1046" r:id="rId52"/>
    <p:sldId id="1047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E353F8-62EF-4FC9-9510-409146FABFCF}" v="679" dt="2022-02-13T22:33:29.09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90" autoAdjust="0"/>
    <p:restoredTop sz="94660"/>
  </p:normalViewPr>
  <p:slideViewPr>
    <p:cSldViewPr snapToGrid="0">
      <p:cViewPr varScale="1">
        <p:scale>
          <a:sx n="77" d="100"/>
          <a:sy n="77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presProps" Target="presProps.xml"/><Relationship Id="rId7" Type="http://schemas.openxmlformats.org/officeDocument/2006/relationships/slide" Target="slides/slide5.xml"/><Relationship Id="rId71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tableStyles" Target="tableStyles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microsoft.com/office/2015/10/relationships/revisionInfo" Target="revisionInfo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heme" Target="theme/theme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uyen Xuan Truong" userId="934c5907e9f27ea5" providerId="LiveId" clId="{3F31BCA7-8861-4076-9799-2B3104702B04}"/>
    <pc:docChg chg="undo custSel addSld delSld modSld sldOrd modMainMaster">
      <pc:chgData name="Nguyen Xuan Truong" userId="934c5907e9f27ea5" providerId="LiveId" clId="{3F31BCA7-8861-4076-9799-2B3104702B04}" dt="2022-02-09T20:31:12.858" v="6000" actId="47"/>
      <pc:docMkLst>
        <pc:docMk/>
      </pc:docMkLst>
      <pc:sldChg chg="modSp mod">
        <pc:chgData name="Nguyen Xuan Truong" userId="934c5907e9f27ea5" providerId="LiveId" clId="{3F31BCA7-8861-4076-9799-2B3104702B04}" dt="2022-02-09T19:18:51.774" v="4043" actId="1076"/>
        <pc:sldMkLst>
          <pc:docMk/>
          <pc:sldMk cId="3223925308" sldId="425"/>
        </pc:sldMkLst>
        <pc:spChg chg="mod">
          <ac:chgData name="Nguyen Xuan Truong" userId="934c5907e9f27ea5" providerId="LiveId" clId="{3F31BCA7-8861-4076-9799-2B3104702B04}" dt="2022-02-09T15:06:47.471" v="79" actId="6549"/>
          <ac:spMkLst>
            <pc:docMk/>
            <pc:sldMk cId="3223925308" sldId="425"/>
            <ac:spMk id="5" creationId="{00000000-0000-0000-0000-000000000000}"/>
          </ac:spMkLst>
        </pc:spChg>
        <pc:spChg chg="mod">
          <ac:chgData name="Nguyen Xuan Truong" userId="934c5907e9f27ea5" providerId="LiveId" clId="{3F31BCA7-8861-4076-9799-2B3104702B04}" dt="2022-02-09T19:18:51.774" v="4043" actId="1076"/>
          <ac:spMkLst>
            <pc:docMk/>
            <pc:sldMk cId="3223925308" sldId="425"/>
            <ac:spMk id="6" creationId="{00000000-0000-0000-0000-000000000000}"/>
          </ac:spMkLst>
        </pc:spChg>
      </pc:sldChg>
      <pc:sldChg chg="addSp modSp add mod ord">
        <pc:chgData name="Nguyen Xuan Truong" userId="934c5907e9f27ea5" providerId="LiveId" clId="{3F31BCA7-8861-4076-9799-2B3104702B04}" dt="2022-02-09T15:08:43.608" v="135" actId="20577"/>
        <pc:sldMkLst>
          <pc:docMk/>
          <pc:sldMk cId="2758713835" sldId="435"/>
        </pc:sldMkLst>
        <pc:spChg chg="mod">
          <ac:chgData name="Nguyen Xuan Truong" userId="934c5907e9f27ea5" providerId="LiveId" clId="{3F31BCA7-8861-4076-9799-2B3104702B04}" dt="2022-02-09T15:08:29.422" v="119" actId="1076"/>
          <ac:spMkLst>
            <pc:docMk/>
            <pc:sldMk cId="2758713835" sldId="435"/>
            <ac:spMk id="6" creationId="{00000000-0000-0000-0000-000000000000}"/>
          </ac:spMkLst>
        </pc:spChg>
        <pc:spChg chg="mod">
          <ac:chgData name="Nguyen Xuan Truong" userId="934c5907e9f27ea5" providerId="LiveId" clId="{3F31BCA7-8861-4076-9799-2B3104702B04}" dt="2022-02-09T15:08:31.004" v="120" actId="1076"/>
          <ac:spMkLst>
            <pc:docMk/>
            <pc:sldMk cId="2758713835" sldId="435"/>
            <ac:spMk id="7" creationId="{F7DA5EB2-E533-4BE2-B9BE-7C49DF347968}"/>
          </ac:spMkLst>
        </pc:spChg>
        <pc:spChg chg="add mod">
          <ac:chgData name="Nguyen Xuan Truong" userId="934c5907e9f27ea5" providerId="LiveId" clId="{3F31BCA7-8861-4076-9799-2B3104702B04}" dt="2022-02-09T15:08:43.608" v="135" actId="20577"/>
          <ac:spMkLst>
            <pc:docMk/>
            <pc:sldMk cId="2758713835" sldId="435"/>
            <ac:spMk id="8" creationId="{883D505B-B5B7-4D2D-A804-F58BAA2464D8}"/>
          </ac:spMkLst>
        </pc:spChg>
      </pc:sldChg>
      <pc:sldChg chg="modSp add mod">
        <pc:chgData name="Nguyen Xuan Truong" userId="934c5907e9f27ea5" providerId="LiveId" clId="{3F31BCA7-8861-4076-9799-2B3104702B04}" dt="2022-02-09T15:09:20.763" v="141" actId="1582"/>
        <pc:sldMkLst>
          <pc:docMk/>
          <pc:sldMk cId="3156525045" sldId="436"/>
        </pc:sldMkLst>
        <pc:spChg chg="mod">
          <ac:chgData name="Nguyen Xuan Truong" userId="934c5907e9f27ea5" providerId="LiveId" clId="{3F31BCA7-8861-4076-9799-2B3104702B04}" dt="2022-02-09T15:09:20.763" v="141" actId="1582"/>
          <ac:spMkLst>
            <pc:docMk/>
            <pc:sldMk cId="3156525045" sldId="436"/>
            <ac:spMk id="6" creationId="{00000000-0000-0000-0000-000000000000}"/>
          </ac:spMkLst>
        </pc:spChg>
      </pc:sldChg>
      <pc:sldChg chg="modSp add mod">
        <pc:chgData name="Nguyen Xuan Truong" userId="934c5907e9f27ea5" providerId="LiveId" clId="{3F31BCA7-8861-4076-9799-2B3104702B04}" dt="2022-02-09T15:09:11.290" v="139" actId="208"/>
        <pc:sldMkLst>
          <pc:docMk/>
          <pc:sldMk cId="1186010542" sldId="437"/>
        </pc:sldMkLst>
        <pc:spChg chg="mod">
          <ac:chgData name="Nguyen Xuan Truong" userId="934c5907e9f27ea5" providerId="LiveId" clId="{3F31BCA7-8861-4076-9799-2B3104702B04}" dt="2022-02-09T15:09:11.290" v="139" actId="208"/>
          <ac:spMkLst>
            <pc:docMk/>
            <pc:sldMk cId="1186010542" sldId="437"/>
            <ac:spMk id="7" creationId="{F7DA5EB2-E533-4BE2-B9BE-7C49DF347968}"/>
          </ac:spMkLst>
        </pc:spChg>
      </pc:sldChg>
      <pc:sldChg chg="modSp add mod">
        <pc:chgData name="Nguyen Xuan Truong" userId="934c5907e9f27ea5" providerId="LiveId" clId="{3F31BCA7-8861-4076-9799-2B3104702B04}" dt="2022-02-09T15:35:06.128" v="182" actId="20577"/>
        <pc:sldMkLst>
          <pc:docMk/>
          <pc:sldMk cId="1926032406" sldId="471"/>
        </pc:sldMkLst>
        <pc:spChg chg="mod">
          <ac:chgData name="Nguyen Xuan Truong" userId="934c5907e9f27ea5" providerId="LiveId" clId="{3F31BCA7-8861-4076-9799-2B3104702B04}" dt="2022-02-09T15:35:06.128" v="182" actId="20577"/>
          <ac:spMkLst>
            <pc:docMk/>
            <pc:sldMk cId="1926032406" sldId="471"/>
            <ac:spMk id="21" creationId="{6F575D74-5046-4465-A4FA-F9D158AC36AD}"/>
          </ac:spMkLst>
        </pc:spChg>
      </pc:sldChg>
      <pc:sldChg chg="add">
        <pc:chgData name="Nguyen Xuan Truong" userId="934c5907e9f27ea5" providerId="LiveId" clId="{3F31BCA7-8861-4076-9799-2B3104702B04}" dt="2022-02-09T15:27:41.473" v="142"/>
        <pc:sldMkLst>
          <pc:docMk/>
          <pc:sldMk cId="2213224167" sldId="473"/>
        </pc:sldMkLst>
      </pc:sldChg>
      <pc:sldChg chg="add">
        <pc:chgData name="Nguyen Xuan Truong" userId="934c5907e9f27ea5" providerId="LiveId" clId="{3F31BCA7-8861-4076-9799-2B3104702B04}" dt="2022-02-09T15:27:41.473" v="142"/>
        <pc:sldMkLst>
          <pc:docMk/>
          <pc:sldMk cId="1898550532" sldId="474"/>
        </pc:sldMkLst>
      </pc:sldChg>
      <pc:sldChg chg="addSp delSp modSp add del mod">
        <pc:chgData name="Nguyen Xuan Truong" userId="934c5907e9f27ea5" providerId="LiveId" clId="{3F31BCA7-8861-4076-9799-2B3104702B04}" dt="2022-02-09T16:12:01.341" v="707" actId="1076"/>
        <pc:sldMkLst>
          <pc:docMk/>
          <pc:sldMk cId="607073326" sldId="475"/>
        </pc:sldMkLst>
        <pc:spChg chg="mod">
          <ac:chgData name="Nguyen Xuan Truong" userId="934c5907e9f27ea5" providerId="LiveId" clId="{3F31BCA7-8861-4076-9799-2B3104702B04}" dt="2022-02-09T16:11:53.950" v="706" actId="20578"/>
          <ac:spMkLst>
            <pc:docMk/>
            <pc:sldMk cId="607073326" sldId="475"/>
            <ac:spMk id="15" creationId="{BBCE3AAA-B572-4715-936D-21779141A561}"/>
          </ac:spMkLst>
        </pc:spChg>
        <pc:spChg chg="mod">
          <ac:chgData name="Nguyen Xuan Truong" userId="934c5907e9f27ea5" providerId="LiveId" clId="{3F31BCA7-8861-4076-9799-2B3104702B04}" dt="2022-02-09T15:37:48.608" v="191" actId="164"/>
          <ac:spMkLst>
            <pc:docMk/>
            <pc:sldMk cId="607073326" sldId="475"/>
            <ac:spMk id="19" creationId="{2F0D9FF6-F16F-45F2-94C6-F906A1EDC816}"/>
          </ac:spMkLst>
        </pc:spChg>
        <pc:spChg chg="mod">
          <ac:chgData name="Nguyen Xuan Truong" userId="934c5907e9f27ea5" providerId="LiveId" clId="{3F31BCA7-8861-4076-9799-2B3104702B04}" dt="2022-02-09T15:37:48.608" v="191" actId="164"/>
          <ac:spMkLst>
            <pc:docMk/>
            <pc:sldMk cId="607073326" sldId="475"/>
            <ac:spMk id="20" creationId="{8BCAD7E0-8F15-4490-9761-DE1318C0948E}"/>
          </ac:spMkLst>
        </pc:spChg>
        <pc:spChg chg="mod">
          <ac:chgData name="Nguyen Xuan Truong" userId="934c5907e9f27ea5" providerId="LiveId" clId="{3F31BCA7-8861-4076-9799-2B3104702B04}" dt="2022-02-09T15:37:48.608" v="191" actId="164"/>
          <ac:spMkLst>
            <pc:docMk/>
            <pc:sldMk cId="607073326" sldId="475"/>
            <ac:spMk id="21" creationId="{72082204-81BA-4597-80A1-69ACB7E55FF3}"/>
          </ac:spMkLst>
        </pc:spChg>
        <pc:grpChg chg="add mod">
          <ac:chgData name="Nguyen Xuan Truong" userId="934c5907e9f27ea5" providerId="LiveId" clId="{3F31BCA7-8861-4076-9799-2B3104702B04}" dt="2022-02-09T15:42:38.868" v="280" actId="1076"/>
          <ac:grpSpMkLst>
            <pc:docMk/>
            <pc:sldMk cId="607073326" sldId="475"/>
            <ac:grpSpMk id="3" creationId="{0FAF6A5B-49B0-4E25-A91A-FEFBA3D02128}"/>
          </ac:grpSpMkLst>
        </pc:grpChg>
        <pc:picChg chg="add del mod">
          <ac:chgData name="Nguyen Xuan Truong" userId="934c5907e9f27ea5" providerId="LiveId" clId="{3F31BCA7-8861-4076-9799-2B3104702B04}" dt="2022-02-09T15:40:59.554" v="260" actId="478"/>
          <ac:picMkLst>
            <pc:docMk/>
            <pc:sldMk cId="607073326" sldId="475"/>
            <ac:picMk id="12" creationId="{40B3FF0C-13A0-4649-B4D5-B4019D3CF475}"/>
          </ac:picMkLst>
        </pc:picChg>
        <pc:picChg chg="add mod">
          <ac:chgData name="Nguyen Xuan Truong" userId="934c5907e9f27ea5" providerId="LiveId" clId="{3F31BCA7-8861-4076-9799-2B3104702B04}" dt="2022-02-09T16:12:01.341" v="707" actId="1076"/>
          <ac:picMkLst>
            <pc:docMk/>
            <pc:sldMk cId="607073326" sldId="475"/>
            <ac:picMk id="13" creationId="{37E729DF-1801-4E96-8240-71F1F134238C}"/>
          </ac:picMkLst>
        </pc:picChg>
        <pc:picChg chg="mod">
          <ac:chgData name="Nguyen Xuan Truong" userId="934c5907e9f27ea5" providerId="LiveId" clId="{3F31BCA7-8861-4076-9799-2B3104702B04}" dt="2022-02-09T15:37:48.608" v="191" actId="164"/>
          <ac:picMkLst>
            <pc:docMk/>
            <pc:sldMk cId="607073326" sldId="475"/>
            <ac:picMk id="16" creationId="{99608261-A476-41B2-9E9A-872BE1DF8296}"/>
          </ac:picMkLst>
        </pc:picChg>
        <pc:picChg chg="mod">
          <ac:chgData name="Nguyen Xuan Truong" userId="934c5907e9f27ea5" providerId="LiveId" clId="{3F31BCA7-8861-4076-9799-2B3104702B04}" dt="2022-02-09T15:37:48.608" v="191" actId="164"/>
          <ac:picMkLst>
            <pc:docMk/>
            <pc:sldMk cId="607073326" sldId="475"/>
            <ac:picMk id="17" creationId="{906AD0B0-2057-4A02-B24A-F72A1C54F628}"/>
          </ac:picMkLst>
        </pc:picChg>
        <pc:picChg chg="mod">
          <ac:chgData name="Nguyen Xuan Truong" userId="934c5907e9f27ea5" providerId="LiveId" clId="{3F31BCA7-8861-4076-9799-2B3104702B04}" dt="2022-02-09T15:37:48.608" v="191" actId="164"/>
          <ac:picMkLst>
            <pc:docMk/>
            <pc:sldMk cId="607073326" sldId="475"/>
            <ac:picMk id="18" creationId="{2E99327A-7F89-4B3D-9333-9C0FA5F63E55}"/>
          </ac:picMkLst>
        </pc:picChg>
      </pc:sldChg>
      <pc:sldChg chg="add del">
        <pc:chgData name="Nguyen Xuan Truong" userId="934c5907e9f27ea5" providerId="LiveId" clId="{3F31BCA7-8861-4076-9799-2B3104702B04}" dt="2022-02-09T15:28:33.375" v="143" actId="47"/>
        <pc:sldMkLst>
          <pc:docMk/>
          <pc:sldMk cId="269001119" sldId="476"/>
        </pc:sldMkLst>
      </pc:sldChg>
      <pc:sldChg chg="add del">
        <pc:chgData name="Nguyen Xuan Truong" userId="934c5907e9f27ea5" providerId="LiveId" clId="{3F31BCA7-8861-4076-9799-2B3104702B04}" dt="2022-02-09T15:42:47.312" v="281" actId="47"/>
        <pc:sldMkLst>
          <pc:docMk/>
          <pc:sldMk cId="1880116640" sldId="477"/>
        </pc:sldMkLst>
      </pc:sldChg>
      <pc:sldChg chg="modSp add mod">
        <pc:chgData name="Nguyen Xuan Truong" userId="934c5907e9f27ea5" providerId="LiveId" clId="{3F31BCA7-8861-4076-9799-2B3104702B04}" dt="2022-02-09T15:40:26.220" v="259" actId="207"/>
        <pc:sldMkLst>
          <pc:docMk/>
          <pc:sldMk cId="293038620" sldId="478"/>
        </pc:sldMkLst>
        <pc:spChg chg="mod">
          <ac:chgData name="Nguyen Xuan Truong" userId="934c5907e9f27ea5" providerId="LiveId" clId="{3F31BCA7-8861-4076-9799-2B3104702B04}" dt="2022-02-09T15:40:26.220" v="259" actId="207"/>
          <ac:spMkLst>
            <pc:docMk/>
            <pc:sldMk cId="293038620" sldId="478"/>
            <ac:spMk id="3" creationId="{FD2B70AD-C458-4E91-B3E8-AE27E565EA35}"/>
          </ac:spMkLst>
        </pc:spChg>
      </pc:sldChg>
      <pc:sldChg chg="modSp new mod">
        <pc:chgData name="Nguyen Xuan Truong" userId="934c5907e9f27ea5" providerId="LiveId" clId="{3F31BCA7-8861-4076-9799-2B3104702B04}" dt="2022-02-09T16:09:48.122" v="693" actId="20577"/>
        <pc:sldMkLst>
          <pc:docMk/>
          <pc:sldMk cId="2241970748" sldId="479"/>
        </pc:sldMkLst>
        <pc:spChg chg="mod">
          <ac:chgData name="Nguyen Xuan Truong" userId="934c5907e9f27ea5" providerId="LiveId" clId="{3F31BCA7-8861-4076-9799-2B3104702B04}" dt="2022-02-09T15:44:02.118" v="304" actId="20577"/>
          <ac:spMkLst>
            <pc:docMk/>
            <pc:sldMk cId="2241970748" sldId="479"/>
            <ac:spMk id="2" creationId="{C8EE45EA-CE15-4C53-9709-6099BEF49045}"/>
          </ac:spMkLst>
        </pc:spChg>
        <pc:spChg chg="mod">
          <ac:chgData name="Nguyen Xuan Truong" userId="934c5907e9f27ea5" providerId="LiveId" clId="{3F31BCA7-8861-4076-9799-2B3104702B04}" dt="2022-02-09T16:09:48.122" v="693" actId="20577"/>
          <ac:spMkLst>
            <pc:docMk/>
            <pc:sldMk cId="2241970748" sldId="479"/>
            <ac:spMk id="3" creationId="{8E2DB7CC-6FC2-4435-8061-B1AA78DD9DF5}"/>
          </ac:spMkLst>
        </pc:spChg>
      </pc:sldChg>
      <pc:sldChg chg="modSp add mod">
        <pc:chgData name="Nguyen Xuan Truong" userId="934c5907e9f27ea5" providerId="LiveId" clId="{3F31BCA7-8861-4076-9799-2B3104702B04}" dt="2022-02-09T16:13:10.313" v="710" actId="1076"/>
        <pc:sldMkLst>
          <pc:docMk/>
          <pc:sldMk cId="3986533444" sldId="480"/>
        </pc:sldMkLst>
        <pc:spChg chg="mod">
          <ac:chgData name="Nguyen Xuan Truong" userId="934c5907e9f27ea5" providerId="LiveId" clId="{3F31BCA7-8861-4076-9799-2B3104702B04}" dt="2022-02-09T16:06:37.133" v="555" actId="20577"/>
          <ac:spMkLst>
            <pc:docMk/>
            <pc:sldMk cId="3986533444" sldId="480"/>
            <ac:spMk id="2" creationId="{4E0AF635-26B9-BF4F-8CE2-29EE8064F122}"/>
          </ac:spMkLst>
        </pc:spChg>
        <pc:spChg chg="mod">
          <ac:chgData name="Nguyen Xuan Truong" userId="934c5907e9f27ea5" providerId="LiveId" clId="{3F31BCA7-8861-4076-9799-2B3104702B04}" dt="2022-02-09T16:13:10.313" v="710" actId="1076"/>
          <ac:spMkLst>
            <pc:docMk/>
            <pc:sldMk cId="3986533444" sldId="480"/>
            <ac:spMk id="6" creationId="{488897C0-FA1F-794B-A8B9-51F31048B289}"/>
          </ac:spMkLst>
        </pc:spChg>
        <pc:spChg chg="mod">
          <ac:chgData name="Nguyen Xuan Truong" userId="934c5907e9f27ea5" providerId="LiveId" clId="{3F31BCA7-8861-4076-9799-2B3104702B04}" dt="2022-02-09T16:13:10.313" v="710" actId="1076"/>
          <ac:spMkLst>
            <pc:docMk/>
            <pc:sldMk cId="3986533444" sldId="480"/>
            <ac:spMk id="7" creationId="{F083CFE9-8471-4F43-824B-50916D2D28F2}"/>
          </ac:spMkLst>
        </pc:spChg>
        <pc:spChg chg="mod">
          <ac:chgData name="Nguyen Xuan Truong" userId="934c5907e9f27ea5" providerId="LiveId" clId="{3F31BCA7-8861-4076-9799-2B3104702B04}" dt="2022-02-09T16:13:10.313" v="710" actId="1076"/>
          <ac:spMkLst>
            <pc:docMk/>
            <pc:sldMk cId="3986533444" sldId="480"/>
            <ac:spMk id="8" creationId="{012AA800-DC88-7F4F-8011-781CA7F1733F}"/>
          </ac:spMkLst>
        </pc:spChg>
        <pc:spChg chg="mod">
          <ac:chgData name="Nguyen Xuan Truong" userId="934c5907e9f27ea5" providerId="LiveId" clId="{3F31BCA7-8861-4076-9799-2B3104702B04}" dt="2022-02-09T16:13:10.313" v="710" actId="1076"/>
          <ac:spMkLst>
            <pc:docMk/>
            <pc:sldMk cId="3986533444" sldId="480"/>
            <ac:spMk id="9" creationId="{B29C0500-2C3A-0A4B-8492-9A1DB6503BDD}"/>
          </ac:spMkLst>
        </pc:spChg>
        <pc:spChg chg="mod">
          <ac:chgData name="Nguyen Xuan Truong" userId="934c5907e9f27ea5" providerId="LiveId" clId="{3F31BCA7-8861-4076-9799-2B3104702B04}" dt="2022-02-09T16:13:10.313" v="710" actId="1076"/>
          <ac:spMkLst>
            <pc:docMk/>
            <pc:sldMk cId="3986533444" sldId="480"/>
            <ac:spMk id="10" creationId="{94D74251-E7E7-F946-A5EC-36D4E50C326A}"/>
          </ac:spMkLst>
        </pc:spChg>
        <pc:spChg chg="mod">
          <ac:chgData name="Nguyen Xuan Truong" userId="934c5907e9f27ea5" providerId="LiveId" clId="{3F31BCA7-8861-4076-9799-2B3104702B04}" dt="2022-02-09T16:13:10.313" v="710" actId="1076"/>
          <ac:spMkLst>
            <pc:docMk/>
            <pc:sldMk cId="3986533444" sldId="480"/>
            <ac:spMk id="11" creationId="{41C58A89-8356-1D47-ADF4-EB43135476FC}"/>
          </ac:spMkLst>
        </pc:spChg>
        <pc:spChg chg="mod">
          <ac:chgData name="Nguyen Xuan Truong" userId="934c5907e9f27ea5" providerId="LiveId" clId="{3F31BCA7-8861-4076-9799-2B3104702B04}" dt="2022-02-09T16:13:10.313" v="710" actId="1076"/>
          <ac:spMkLst>
            <pc:docMk/>
            <pc:sldMk cId="3986533444" sldId="480"/>
            <ac:spMk id="12" creationId="{BC125C4D-6B15-8842-B677-9130FE587C94}"/>
          </ac:spMkLst>
        </pc:spChg>
        <pc:spChg chg="mod">
          <ac:chgData name="Nguyen Xuan Truong" userId="934c5907e9f27ea5" providerId="LiveId" clId="{3F31BCA7-8861-4076-9799-2B3104702B04}" dt="2022-02-09T16:13:10.313" v="710" actId="1076"/>
          <ac:spMkLst>
            <pc:docMk/>
            <pc:sldMk cId="3986533444" sldId="480"/>
            <ac:spMk id="13" creationId="{364654A3-AA9A-D04A-A97E-26EC65BB35A7}"/>
          </ac:spMkLst>
        </pc:spChg>
      </pc:sldChg>
      <pc:sldChg chg="modSp add">
        <pc:chgData name="Nguyen Xuan Truong" userId="934c5907e9f27ea5" providerId="LiveId" clId="{3F31BCA7-8861-4076-9799-2B3104702B04}" dt="2022-02-09T19:30:50.701" v="4277"/>
        <pc:sldMkLst>
          <pc:docMk/>
          <pc:sldMk cId="2318508663" sldId="539"/>
        </pc:sldMkLst>
        <pc:spChg chg="mod">
          <ac:chgData name="Nguyen Xuan Truong" userId="934c5907e9f27ea5" providerId="LiveId" clId="{3F31BCA7-8861-4076-9799-2B3104702B04}" dt="2022-02-09T19:30:50.701" v="4277"/>
          <ac:spMkLst>
            <pc:docMk/>
            <pc:sldMk cId="2318508663" sldId="539"/>
            <ac:spMk id="4" creationId="{00000000-0000-0000-0000-000000000000}"/>
          </ac:spMkLst>
        </pc:spChg>
      </pc:sldChg>
      <pc:sldChg chg="modSp add">
        <pc:chgData name="Nguyen Xuan Truong" userId="934c5907e9f27ea5" providerId="LiveId" clId="{3F31BCA7-8861-4076-9799-2B3104702B04}" dt="2022-02-09T19:30:50.701" v="4277"/>
        <pc:sldMkLst>
          <pc:docMk/>
          <pc:sldMk cId="790949171" sldId="540"/>
        </pc:sldMkLst>
        <pc:spChg chg="mod">
          <ac:chgData name="Nguyen Xuan Truong" userId="934c5907e9f27ea5" providerId="LiveId" clId="{3F31BCA7-8861-4076-9799-2B3104702B04}" dt="2022-02-09T19:30:50.701" v="4277"/>
          <ac:spMkLst>
            <pc:docMk/>
            <pc:sldMk cId="790949171" sldId="540"/>
            <ac:spMk id="4" creationId="{00000000-0000-0000-0000-000000000000}"/>
          </ac:spMkLst>
        </pc:spChg>
      </pc:sldChg>
      <pc:sldChg chg="modSp add">
        <pc:chgData name="Nguyen Xuan Truong" userId="934c5907e9f27ea5" providerId="LiveId" clId="{3F31BCA7-8861-4076-9799-2B3104702B04}" dt="2022-02-09T19:34:44.982" v="4298"/>
        <pc:sldMkLst>
          <pc:docMk/>
          <pc:sldMk cId="439919685" sldId="541"/>
        </pc:sldMkLst>
        <pc:spChg chg="mod">
          <ac:chgData name="Nguyen Xuan Truong" userId="934c5907e9f27ea5" providerId="LiveId" clId="{3F31BCA7-8861-4076-9799-2B3104702B04}" dt="2022-02-09T19:34:44.982" v="4298"/>
          <ac:spMkLst>
            <pc:docMk/>
            <pc:sldMk cId="439919685" sldId="541"/>
            <ac:spMk id="4" creationId="{00000000-0000-0000-0000-000000000000}"/>
          </ac:spMkLst>
        </pc:spChg>
      </pc:sldChg>
      <pc:sldChg chg="modSp add">
        <pc:chgData name="Nguyen Xuan Truong" userId="934c5907e9f27ea5" providerId="LiveId" clId="{3F31BCA7-8861-4076-9799-2B3104702B04}" dt="2022-02-09T19:34:44.982" v="4298"/>
        <pc:sldMkLst>
          <pc:docMk/>
          <pc:sldMk cId="2905000499" sldId="542"/>
        </pc:sldMkLst>
        <pc:spChg chg="mod">
          <ac:chgData name="Nguyen Xuan Truong" userId="934c5907e9f27ea5" providerId="LiveId" clId="{3F31BCA7-8861-4076-9799-2B3104702B04}" dt="2022-02-09T19:34:44.982" v="4298"/>
          <ac:spMkLst>
            <pc:docMk/>
            <pc:sldMk cId="2905000499" sldId="542"/>
            <ac:spMk id="4" creationId="{00000000-0000-0000-0000-000000000000}"/>
          </ac:spMkLst>
        </pc:spChg>
      </pc:sldChg>
      <pc:sldChg chg="modSp add mod">
        <pc:chgData name="Nguyen Xuan Truong" userId="934c5907e9f27ea5" providerId="LiveId" clId="{3F31BCA7-8861-4076-9799-2B3104702B04}" dt="2022-02-09T16:56:31.559" v="1594" actId="1076"/>
        <pc:sldMkLst>
          <pc:docMk/>
          <pc:sldMk cId="2315744771" sldId="546"/>
        </pc:sldMkLst>
        <pc:spChg chg="mod">
          <ac:chgData name="Nguyen Xuan Truong" userId="934c5907e9f27ea5" providerId="LiveId" clId="{3F31BCA7-8861-4076-9799-2B3104702B04}" dt="2022-02-09T16:56:10.344" v="1591" actId="20577"/>
          <ac:spMkLst>
            <pc:docMk/>
            <pc:sldMk cId="2315744771" sldId="546"/>
            <ac:spMk id="3" creationId="{00000000-0000-0000-0000-000000000000}"/>
          </ac:spMkLst>
        </pc:spChg>
        <pc:spChg chg="mod">
          <ac:chgData name="Nguyen Xuan Truong" userId="934c5907e9f27ea5" providerId="LiveId" clId="{3F31BCA7-8861-4076-9799-2B3104702B04}" dt="2022-02-09T16:56:31.559" v="1594" actId="1076"/>
          <ac:spMkLst>
            <pc:docMk/>
            <pc:sldMk cId="2315744771" sldId="546"/>
            <ac:spMk id="8" creationId="{D53627A4-D37F-4D61-9A6D-7827BD6515D7}"/>
          </ac:spMkLst>
        </pc:spChg>
        <pc:spChg chg="mod">
          <ac:chgData name="Nguyen Xuan Truong" userId="934c5907e9f27ea5" providerId="LiveId" clId="{3F31BCA7-8861-4076-9799-2B3104702B04}" dt="2022-02-09T16:56:31.559" v="1594" actId="1076"/>
          <ac:spMkLst>
            <pc:docMk/>
            <pc:sldMk cId="2315744771" sldId="546"/>
            <ac:spMk id="10" creationId="{F15D8A06-3D8A-415D-A65B-7346FD78C685}"/>
          </ac:spMkLst>
        </pc:spChg>
        <pc:spChg chg="mod">
          <ac:chgData name="Nguyen Xuan Truong" userId="934c5907e9f27ea5" providerId="LiveId" clId="{3F31BCA7-8861-4076-9799-2B3104702B04}" dt="2022-02-09T16:56:31.559" v="1594" actId="1076"/>
          <ac:spMkLst>
            <pc:docMk/>
            <pc:sldMk cId="2315744771" sldId="546"/>
            <ac:spMk id="24" creationId="{7D5021EB-738B-4801-8448-59E168FEBABC}"/>
          </ac:spMkLst>
        </pc:spChg>
        <pc:spChg chg="mod">
          <ac:chgData name="Nguyen Xuan Truong" userId="934c5907e9f27ea5" providerId="LiveId" clId="{3F31BCA7-8861-4076-9799-2B3104702B04}" dt="2022-02-09T16:56:31.559" v="1594" actId="1076"/>
          <ac:spMkLst>
            <pc:docMk/>
            <pc:sldMk cId="2315744771" sldId="546"/>
            <ac:spMk id="25" creationId="{08EF2480-0D58-4144-9ADF-6BF958051FAF}"/>
          </ac:spMkLst>
        </pc:spChg>
        <pc:spChg chg="mod">
          <ac:chgData name="Nguyen Xuan Truong" userId="934c5907e9f27ea5" providerId="LiveId" clId="{3F31BCA7-8861-4076-9799-2B3104702B04}" dt="2022-02-09T16:56:31.559" v="1594" actId="1076"/>
          <ac:spMkLst>
            <pc:docMk/>
            <pc:sldMk cId="2315744771" sldId="546"/>
            <ac:spMk id="26" creationId="{412ABFA2-6850-4C04-A475-E26666B7D098}"/>
          </ac:spMkLst>
        </pc:spChg>
        <pc:picChg chg="mod">
          <ac:chgData name="Nguyen Xuan Truong" userId="934c5907e9f27ea5" providerId="LiveId" clId="{3F31BCA7-8861-4076-9799-2B3104702B04}" dt="2022-02-09T16:56:31.559" v="1594" actId="1076"/>
          <ac:picMkLst>
            <pc:docMk/>
            <pc:sldMk cId="2315744771" sldId="546"/>
            <ac:picMk id="5" creationId="{8F2B7ADC-5385-4F7F-87A0-CDA68353E792}"/>
          </ac:picMkLst>
        </pc:picChg>
        <pc:cxnChg chg="mod">
          <ac:chgData name="Nguyen Xuan Truong" userId="934c5907e9f27ea5" providerId="LiveId" clId="{3F31BCA7-8861-4076-9799-2B3104702B04}" dt="2022-02-09T16:56:31.559" v="1594" actId="1076"/>
          <ac:cxnSpMkLst>
            <pc:docMk/>
            <pc:sldMk cId="2315744771" sldId="546"/>
            <ac:cxnSpMk id="12" creationId="{AA686ABF-65EA-45BC-A86C-2989FDBC0FF4}"/>
          </ac:cxnSpMkLst>
        </pc:cxnChg>
        <pc:cxnChg chg="mod">
          <ac:chgData name="Nguyen Xuan Truong" userId="934c5907e9f27ea5" providerId="LiveId" clId="{3F31BCA7-8861-4076-9799-2B3104702B04}" dt="2022-02-09T16:56:31.559" v="1594" actId="1076"/>
          <ac:cxnSpMkLst>
            <pc:docMk/>
            <pc:sldMk cId="2315744771" sldId="546"/>
            <ac:cxnSpMk id="16" creationId="{CB00F305-0526-4B46-B11C-00F82A8C44AB}"/>
          </ac:cxnSpMkLst>
        </pc:cxnChg>
        <pc:cxnChg chg="mod">
          <ac:chgData name="Nguyen Xuan Truong" userId="934c5907e9f27ea5" providerId="LiveId" clId="{3F31BCA7-8861-4076-9799-2B3104702B04}" dt="2022-02-09T16:56:31.559" v="1594" actId="1076"/>
          <ac:cxnSpMkLst>
            <pc:docMk/>
            <pc:sldMk cId="2315744771" sldId="546"/>
            <ac:cxnSpMk id="17" creationId="{24DA94E4-5683-44B3-9380-33164FACAF6C}"/>
          </ac:cxnSpMkLst>
        </pc:cxnChg>
      </pc:sldChg>
      <pc:sldChg chg="addSp delSp modSp new mod">
        <pc:chgData name="Nguyen Xuan Truong" userId="934c5907e9f27ea5" providerId="LiveId" clId="{3F31BCA7-8861-4076-9799-2B3104702B04}" dt="2022-02-09T19:21:42.655" v="4062" actId="20577"/>
        <pc:sldMkLst>
          <pc:docMk/>
          <pc:sldMk cId="1320449348" sldId="547"/>
        </pc:sldMkLst>
        <pc:spChg chg="mod">
          <ac:chgData name="Nguyen Xuan Truong" userId="934c5907e9f27ea5" providerId="LiveId" clId="{3F31BCA7-8861-4076-9799-2B3104702B04}" dt="2022-02-09T16:49:13.463" v="1255" actId="20577"/>
          <ac:spMkLst>
            <pc:docMk/>
            <pc:sldMk cId="1320449348" sldId="547"/>
            <ac:spMk id="2" creationId="{CA44BF32-9E44-4BCA-902C-6B3E7410E665}"/>
          </ac:spMkLst>
        </pc:spChg>
        <pc:spChg chg="del">
          <ac:chgData name="Nguyen Xuan Truong" userId="934c5907e9f27ea5" providerId="LiveId" clId="{3F31BCA7-8861-4076-9799-2B3104702B04}" dt="2022-02-09T16:32:46.863" v="722"/>
          <ac:spMkLst>
            <pc:docMk/>
            <pc:sldMk cId="1320449348" sldId="547"/>
            <ac:spMk id="3" creationId="{702650AA-A546-43F3-8458-6B05CF598DF3}"/>
          </ac:spMkLst>
        </pc:spChg>
        <pc:spChg chg="add del mod">
          <ac:chgData name="Nguyen Xuan Truong" userId="934c5907e9f27ea5" providerId="LiveId" clId="{3F31BCA7-8861-4076-9799-2B3104702B04}" dt="2022-02-09T16:28:08.845" v="721" actId="478"/>
          <ac:spMkLst>
            <pc:docMk/>
            <pc:sldMk cId="1320449348" sldId="547"/>
            <ac:spMk id="6" creationId="{E3322CF5-CB13-4A15-8E75-C71BE01072DE}"/>
          </ac:spMkLst>
        </pc:spChg>
        <pc:spChg chg="add del mod">
          <ac:chgData name="Nguyen Xuan Truong" userId="934c5907e9f27ea5" providerId="LiveId" clId="{3F31BCA7-8861-4076-9799-2B3104702B04}" dt="2022-02-09T16:34:56.079" v="736"/>
          <ac:spMkLst>
            <pc:docMk/>
            <pc:sldMk cId="1320449348" sldId="547"/>
            <ac:spMk id="10" creationId="{EB479C54-9324-466A-BBDA-5D6D1735B993}"/>
          </ac:spMkLst>
        </pc:spChg>
        <pc:spChg chg="add del mod">
          <ac:chgData name="Nguyen Xuan Truong" userId="934c5907e9f27ea5" providerId="LiveId" clId="{3F31BCA7-8861-4076-9799-2B3104702B04}" dt="2022-02-09T16:33:55.768" v="735" actId="22"/>
          <ac:spMkLst>
            <pc:docMk/>
            <pc:sldMk cId="1320449348" sldId="547"/>
            <ac:spMk id="13" creationId="{982E665E-11E2-43FF-829F-C39D793DD4EE}"/>
          </ac:spMkLst>
        </pc:spChg>
        <pc:spChg chg="add mod">
          <ac:chgData name="Nguyen Xuan Truong" userId="934c5907e9f27ea5" providerId="LiveId" clId="{3F31BCA7-8861-4076-9799-2B3104702B04}" dt="2022-02-09T19:21:42.655" v="4062" actId="20577"/>
          <ac:spMkLst>
            <pc:docMk/>
            <pc:sldMk cId="1320449348" sldId="547"/>
            <ac:spMk id="18" creationId="{77094134-B6AE-4825-AF2B-7732F187CF34}"/>
          </ac:spMkLst>
        </pc:spChg>
        <pc:graphicFrameChg chg="add del mod modGraphic">
          <ac:chgData name="Nguyen Xuan Truong" userId="934c5907e9f27ea5" providerId="LiveId" clId="{3F31BCA7-8861-4076-9799-2B3104702B04}" dt="2022-02-09T16:38:27.953" v="804" actId="21"/>
          <ac:graphicFrameMkLst>
            <pc:docMk/>
            <pc:sldMk cId="1320449348" sldId="547"/>
            <ac:graphicFrameMk id="14" creationId="{BF39CD09-3008-4776-9A50-7CB92F50B86A}"/>
          </ac:graphicFrameMkLst>
        </pc:graphicFrameChg>
        <pc:graphicFrameChg chg="add del mod modGraphic">
          <ac:chgData name="Nguyen Xuan Truong" userId="934c5907e9f27ea5" providerId="LiveId" clId="{3F31BCA7-8861-4076-9799-2B3104702B04}" dt="2022-02-09T16:38:27.953" v="804" actId="21"/>
          <ac:graphicFrameMkLst>
            <pc:docMk/>
            <pc:sldMk cId="1320449348" sldId="547"/>
            <ac:graphicFrameMk id="15" creationId="{CBEF8928-730B-48BE-BAE0-24CC495442DF}"/>
          </ac:graphicFrameMkLst>
        </pc:graphicFrameChg>
        <pc:graphicFrameChg chg="add del mod modGraphic">
          <ac:chgData name="Nguyen Xuan Truong" userId="934c5907e9f27ea5" providerId="LiveId" clId="{3F31BCA7-8861-4076-9799-2B3104702B04}" dt="2022-02-09T16:38:27.953" v="804" actId="21"/>
          <ac:graphicFrameMkLst>
            <pc:docMk/>
            <pc:sldMk cId="1320449348" sldId="547"/>
            <ac:graphicFrameMk id="16" creationId="{9BEEE1A0-0BFD-4DBB-A084-4B30A97E8AAF}"/>
          </ac:graphicFrameMkLst>
        </pc:graphicFrameChg>
        <pc:graphicFrameChg chg="add mod">
          <ac:chgData name="Nguyen Xuan Truong" userId="934c5907e9f27ea5" providerId="LiveId" clId="{3F31BCA7-8861-4076-9799-2B3104702B04}" dt="2022-02-09T16:38:32.637" v="806" actId="1076"/>
          <ac:graphicFrameMkLst>
            <pc:docMk/>
            <pc:sldMk cId="1320449348" sldId="547"/>
            <ac:graphicFrameMk id="19" creationId="{7F29B198-F9F9-42A6-83BA-330A893BF8F6}"/>
          </ac:graphicFrameMkLst>
        </pc:graphicFrameChg>
        <pc:graphicFrameChg chg="add mod">
          <ac:chgData name="Nguyen Xuan Truong" userId="934c5907e9f27ea5" providerId="LiveId" clId="{3F31BCA7-8861-4076-9799-2B3104702B04}" dt="2022-02-09T16:38:32.637" v="806" actId="1076"/>
          <ac:graphicFrameMkLst>
            <pc:docMk/>
            <pc:sldMk cId="1320449348" sldId="547"/>
            <ac:graphicFrameMk id="21" creationId="{5D0AC306-14C3-4E12-A614-61D47B841E06}"/>
          </ac:graphicFrameMkLst>
        </pc:graphicFrameChg>
        <pc:graphicFrameChg chg="add mod">
          <ac:chgData name="Nguyen Xuan Truong" userId="934c5907e9f27ea5" providerId="LiveId" clId="{3F31BCA7-8861-4076-9799-2B3104702B04}" dt="2022-02-09T16:38:32.637" v="806" actId="1076"/>
          <ac:graphicFrameMkLst>
            <pc:docMk/>
            <pc:sldMk cId="1320449348" sldId="547"/>
            <ac:graphicFrameMk id="22" creationId="{1FBDDC8A-056A-4663-93AD-6AA1F5583E53}"/>
          </ac:graphicFrameMkLst>
        </pc:graphicFrameChg>
        <pc:picChg chg="add del mod">
          <ac:chgData name="Nguyen Xuan Truong" userId="934c5907e9f27ea5" providerId="LiveId" clId="{3F31BCA7-8861-4076-9799-2B3104702B04}" dt="2022-02-09T16:32:49.515" v="723" actId="21"/>
          <ac:picMkLst>
            <pc:docMk/>
            <pc:sldMk cId="1320449348" sldId="547"/>
            <ac:picMk id="8" creationId="{CD492CAA-43BD-457F-88C7-419D49E22055}"/>
          </ac:picMkLst>
        </pc:picChg>
        <pc:picChg chg="add del mod">
          <ac:chgData name="Nguyen Xuan Truong" userId="934c5907e9f27ea5" providerId="LiveId" clId="{3F31BCA7-8861-4076-9799-2B3104702B04}" dt="2022-02-09T16:38:27.953" v="804" actId="21"/>
          <ac:picMkLst>
            <pc:docMk/>
            <pc:sldMk cId="1320449348" sldId="547"/>
            <ac:picMk id="11" creationId="{1FD469CB-87AC-449C-9596-CB90F63C10C7}"/>
          </ac:picMkLst>
        </pc:picChg>
        <pc:picChg chg="add mod">
          <ac:chgData name="Nguyen Xuan Truong" userId="934c5907e9f27ea5" providerId="LiveId" clId="{3F31BCA7-8861-4076-9799-2B3104702B04}" dt="2022-02-09T16:38:32.637" v="806" actId="1076"/>
          <ac:picMkLst>
            <pc:docMk/>
            <pc:sldMk cId="1320449348" sldId="547"/>
            <ac:picMk id="20" creationId="{6B4E331F-3E09-48F1-B047-A031E4F5442D}"/>
          </ac:picMkLst>
        </pc:picChg>
      </pc:sldChg>
      <pc:sldChg chg="addSp delSp modSp new mod">
        <pc:chgData name="Nguyen Xuan Truong" userId="934c5907e9f27ea5" providerId="LiveId" clId="{3F31BCA7-8861-4076-9799-2B3104702B04}" dt="2022-02-09T19:22:57.604" v="4213" actId="20577"/>
        <pc:sldMkLst>
          <pc:docMk/>
          <pc:sldMk cId="3090679911" sldId="548"/>
        </pc:sldMkLst>
        <pc:spChg chg="mod">
          <ac:chgData name="Nguyen Xuan Truong" userId="934c5907e9f27ea5" providerId="LiveId" clId="{3F31BCA7-8861-4076-9799-2B3104702B04}" dt="2022-02-09T16:58:41.167" v="1616" actId="20577"/>
          <ac:spMkLst>
            <pc:docMk/>
            <pc:sldMk cId="3090679911" sldId="548"/>
            <ac:spMk id="2" creationId="{01EA0D30-3674-44FB-92E4-FD8BB0D419E1}"/>
          </ac:spMkLst>
        </pc:spChg>
        <pc:spChg chg="mod">
          <ac:chgData name="Nguyen Xuan Truong" userId="934c5907e9f27ea5" providerId="LiveId" clId="{3F31BCA7-8861-4076-9799-2B3104702B04}" dt="2022-02-09T19:22:57.604" v="4213" actId="20577"/>
          <ac:spMkLst>
            <pc:docMk/>
            <pc:sldMk cId="3090679911" sldId="548"/>
            <ac:spMk id="3" creationId="{1007EBA2-C988-47AB-8C68-1CB1C90C7EC4}"/>
          </ac:spMkLst>
        </pc:spChg>
        <pc:spChg chg="add mod">
          <ac:chgData name="Nguyen Xuan Truong" userId="934c5907e9f27ea5" providerId="LiveId" clId="{3F31BCA7-8861-4076-9799-2B3104702B04}" dt="2022-02-09T17:01:46.505" v="1645" actId="164"/>
          <ac:spMkLst>
            <pc:docMk/>
            <pc:sldMk cId="3090679911" sldId="548"/>
            <ac:spMk id="8" creationId="{53713C8D-7A7B-4F3E-9999-BFA043536E0B}"/>
          </ac:spMkLst>
        </pc:spChg>
        <pc:spChg chg="add mod">
          <ac:chgData name="Nguyen Xuan Truong" userId="934c5907e9f27ea5" providerId="LiveId" clId="{3F31BCA7-8861-4076-9799-2B3104702B04}" dt="2022-02-09T17:01:46.505" v="1645" actId="164"/>
          <ac:spMkLst>
            <pc:docMk/>
            <pc:sldMk cId="3090679911" sldId="548"/>
            <ac:spMk id="9" creationId="{2800B30A-C3BC-4572-8936-8D0EEF8805A6}"/>
          </ac:spMkLst>
        </pc:spChg>
        <pc:spChg chg="add del">
          <ac:chgData name="Nguyen Xuan Truong" userId="934c5907e9f27ea5" providerId="LiveId" clId="{3F31BCA7-8861-4076-9799-2B3104702B04}" dt="2022-02-09T17:04:05.596" v="1679" actId="22"/>
          <ac:spMkLst>
            <pc:docMk/>
            <pc:sldMk cId="3090679911" sldId="548"/>
            <ac:spMk id="37" creationId="{91FB88A9-FAB2-466B-9CA6-C15D7FE1AAF6}"/>
          </ac:spMkLst>
        </pc:spChg>
        <pc:spChg chg="add mod">
          <ac:chgData name="Nguyen Xuan Truong" userId="934c5907e9f27ea5" providerId="LiveId" clId="{3F31BCA7-8861-4076-9799-2B3104702B04}" dt="2022-02-09T17:09:41.824" v="1969" actId="207"/>
          <ac:spMkLst>
            <pc:docMk/>
            <pc:sldMk cId="3090679911" sldId="548"/>
            <ac:spMk id="38" creationId="{48FED537-B03C-468A-BC23-354C3703B7D0}"/>
          </ac:spMkLst>
        </pc:spChg>
        <pc:grpChg chg="add mod">
          <ac:chgData name="Nguyen Xuan Truong" userId="934c5907e9f27ea5" providerId="LiveId" clId="{3F31BCA7-8861-4076-9799-2B3104702B04}" dt="2022-02-09T17:06:10.176" v="1729" actId="164"/>
          <ac:grpSpMkLst>
            <pc:docMk/>
            <pc:sldMk cId="3090679911" sldId="548"/>
            <ac:grpSpMk id="10" creationId="{02AA157C-1E7B-431D-9C5E-04DFD60BFC17}"/>
          </ac:grpSpMkLst>
        </pc:grpChg>
        <pc:grpChg chg="add mod">
          <ac:chgData name="Nguyen Xuan Truong" userId="934c5907e9f27ea5" providerId="LiveId" clId="{3F31BCA7-8861-4076-9799-2B3104702B04}" dt="2022-02-09T17:06:10.176" v="1729" actId="164"/>
          <ac:grpSpMkLst>
            <pc:docMk/>
            <pc:sldMk cId="3090679911" sldId="548"/>
            <ac:grpSpMk id="40" creationId="{782756FB-FA13-41EB-B8A8-23681507F6D8}"/>
          </ac:grpSpMkLst>
        </pc:grpChg>
        <pc:grpChg chg="add mod">
          <ac:chgData name="Nguyen Xuan Truong" userId="934c5907e9f27ea5" providerId="LiveId" clId="{3F31BCA7-8861-4076-9799-2B3104702B04}" dt="2022-02-09T17:06:14.067" v="1730" actId="1076"/>
          <ac:grpSpMkLst>
            <pc:docMk/>
            <pc:sldMk cId="3090679911" sldId="548"/>
            <ac:grpSpMk id="41" creationId="{64E28A84-7C07-4E93-88DA-C9840220DF88}"/>
          </ac:grpSpMkLst>
        </pc:grpChg>
        <pc:picChg chg="add mod">
          <ac:chgData name="Nguyen Xuan Truong" userId="934c5907e9f27ea5" providerId="LiveId" clId="{3F31BCA7-8861-4076-9799-2B3104702B04}" dt="2022-02-09T17:06:10.176" v="1729" actId="164"/>
          <ac:picMkLst>
            <pc:docMk/>
            <pc:sldMk cId="3090679911" sldId="548"/>
            <ac:picMk id="5" creationId="{12396A5A-7154-4C12-A1A0-20EFCE42D193}"/>
          </ac:picMkLst>
        </pc:picChg>
        <pc:picChg chg="add mod">
          <ac:chgData name="Nguyen Xuan Truong" userId="934c5907e9f27ea5" providerId="LiveId" clId="{3F31BCA7-8861-4076-9799-2B3104702B04}" dt="2022-02-09T17:05:15.111" v="1696" actId="164"/>
          <ac:picMkLst>
            <pc:docMk/>
            <pc:sldMk cId="3090679911" sldId="548"/>
            <ac:picMk id="6" creationId="{FC5E266B-AB5C-4BA7-995B-ACCFD2086851}"/>
          </ac:picMkLst>
        </pc:picChg>
        <pc:picChg chg="add mod">
          <ac:chgData name="Nguyen Xuan Truong" userId="934c5907e9f27ea5" providerId="LiveId" clId="{3F31BCA7-8861-4076-9799-2B3104702B04}" dt="2022-02-09T17:01:46.505" v="1645" actId="164"/>
          <ac:picMkLst>
            <pc:docMk/>
            <pc:sldMk cId="3090679911" sldId="548"/>
            <ac:picMk id="7" creationId="{93CBD489-DEB6-45A4-BD33-DA73173DBB5A}"/>
          </ac:picMkLst>
        </pc:picChg>
        <pc:picChg chg="add mod">
          <ac:chgData name="Nguyen Xuan Truong" userId="934c5907e9f27ea5" providerId="LiveId" clId="{3F31BCA7-8861-4076-9799-2B3104702B04}" dt="2022-02-09T17:12:43.919" v="2071" actId="1076"/>
          <ac:picMkLst>
            <pc:docMk/>
            <pc:sldMk cId="3090679911" sldId="548"/>
            <ac:picMk id="39" creationId="{56A501EF-66F6-4DFE-8498-273E795609C9}"/>
          </ac:picMkLst>
        </pc:picChg>
        <pc:cxnChg chg="add mod">
          <ac:chgData name="Nguyen Xuan Truong" userId="934c5907e9f27ea5" providerId="LiveId" clId="{3F31BCA7-8861-4076-9799-2B3104702B04}" dt="2022-02-09T17:05:15.111" v="1696" actId="164"/>
          <ac:cxnSpMkLst>
            <pc:docMk/>
            <pc:sldMk cId="3090679911" sldId="548"/>
            <ac:cxnSpMk id="12" creationId="{484F31FC-ADC5-4459-97FE-D9FEDE63AC80}"/>
          </ac:cxnSpMkLst>
        </pc:cxnChg>
        <pc:cxnChg chg="add mod">
          <ac:chgData name="Nguyen Xuan Truong" userId="934c5907e9f27ea5" providerId="LiveId" clId="{3F31BCA7-8861-4076-9799-2B3104702B04}" dt="2022-02-09T17:05:15.111" v="1696" actId="164"/>
          <ac:cxnSpMkLst>
            <pc:docMk/>
            <pc:sldMk cId="3090679911" sldId="548"/>
            <ac:cxnSpMk id="14" creationId="{C815D0A4-4EF5-4EE3-96BF-851BCC157C01}"/>
          </ac:cxnSpMkLst>
        </pc:cxnChg>
        <pc:cxnChg chg="add mod">
          <ac:chgData name="Nguyen Xuan Truong" userId="934c5907e9f27ea5" providerId="LiveId" clId="{3F31BCA7-8861-4076-9799-2B3104702B04}" dt="2022-02-09T17:06:10.176" v="1729" actId="164"/>
          <ac:cxnSpMkLst>
            <pc:docMk/>
            <pc:sldMk cId="3090679911" sldId="548"/>
            <ac:cxnSpMk id="27" creationId="{543EB02C-97A1-413A-B1DD-A31813C1B977}"/>
          </ac:cxnSpMkLst>
        </pc:cxnChg>
        <pc:cxnChg chg="add mod">
          <ac:chgData name="Nguyen Xuan Truong" userId="934c5907e9f27ea5" providerId="LiveId" clId="{3F31BCA7-8861-4076-9799-2B3104702B04}" dt="2022-02-09T17:06:10.176" v="1729" actId="164"/>
          <ac:cxnSpMkLst>
            <pc:docMk/>
            <pc:sldMk cId="3090679911" sldId="548"/>
            <ac:cxnSpMk id="29" creationId="{CF77846A-596E-4959-8343-820583A3D32C}"/>
          </ac:cxnSpMkLst>
        </pc:cxnChg>
      </pc:sldChg>
      <pc:sldChg chg="addSp delSp modSp new mod">
        <pc:chgData name="Nguyen Xuan Truong" userId="934c5907e9f27ea5" providerId="LiveId" clId="{3F31BCA7-8861-4076-9799-2B3104702B04}" dt="2022-02-09T19:25:02.926" v="4255" actId="20577"/>
        <pc:sldMkLst>
          <pc:docMk/>
          <pc:sldMk cId="2827455220" sldId="549"/>
        </pc:sldMkLst>
        <pc:spChg chg="mod">
          <ac:chgData name="Nguyen Xuan Truong" userId="934c5907e9f27ea5" providerId="LiveId" clId="{3F31BCA7-8861-4076-9799-2B3104702B04}" dt="2022-02-09T17:13:07.089" v="2090" actId="20577"/>
          <ac:spMkLst>
            <pc:docMk/>
            <pc:sldMk cId="2827455220" sldId="549"/>
            <ac:spMk id="2" creationId="{88ECC844-A7E5-4F0B-8A5B-2185FAB908DE}"/>
          </ac:spMkLst>
        </pc:spChg>
        <pc:spChg chg="mod">
          <ac:chgData name="Nguyen Xuan Truong" userId="934c5907e9f27ea5" providerId="LiveId" clId="{3F31BCA7-8861-4076-9799-2B3104702B04}" dt="2022-02-09T19:25:02.926" v="4255" actId="20577"/>
          <ac:spMkLst>
            <pc:docMk/>
            <pc:sldMk cId="2827455220" sldId="549"/>
            <ac:spMk id="3" creationId="{D5792D61-120B-4856-BF69-359C248ABADB}"/>
          </ac:spMkLst>
        </pc:spChg>
        <pc:spChg chg="add mod">
          <ac:chgData name="Nguyen Xuan Truong" userId="934c5907e9f27ea5" providerId="LiveId" clId="{3F31BCA7-8861-4076-9799-2B3104702B04}" dt="2022-02-09T18:19:33.048" v="2828" actId="14100"/>
          <ac:spMkLst>
            <pc:docMk/>
            <pc:sldMk cId="2827455220" sldId="549"/>
            <ac:spMk id="7" creationId="{7A8DF6DB-E07D-4ED4-BC91-A3E8767B5814}"/>
          </ac:spMkLst>
        </pc:spChg>
        <pc:graphicFrameChg chg="add mod modGraphic">
          <ac:chgData name="Nguyen Xuan Truong" userId="934c5907e9f27ea5" providerId="LiveId" clId="{3F31BCA7-8861-4076-9799-2B3104702B04}" dt="2022-02-09T18:18:48.089" v="2815" actId="207"/>
          <ac:graphicFrameMkLst>
            <pc:docMk/>
            <pc:sldMk cId="2827455220" sldId="549"/>
            <ac:graphicFrameMk id="6" creationId="{84455D8C-FE15-45B6-8CAA-86E015DEACB0}"/>
          </ac:graphicFrameMkLst>
        </pc:graphicFrameChg>
        <pc:picChg chg="add del mod">
          <ac:chgData name="Nguyen Xuan Truong" userId="934c5907e9f27ea5" providerId="LiveId" clId="{3F31BCA7-8861-4076-9799-2B3104702B04}" dt="2022-02-09T17:14:23.705" v="2097" actId="478"/>
          <ac:picMkLst>
            <pc:docMk/>
            <pc:sldMk cId="2827455220" sldId="549"/>
            <ac:picMk id="5" creationId="{8E375BF8-1E4D-450C-9162-6FE0D248DC3D}"/>
          </ac:picMkLst>
        </pc:picChg>
      </pc:sldChg>
      <pc:sldChg chg="addSp delSp modSp new mod">
        <pc:chgData name="Nguyen Xuan Truong" userId="934c5907e9f27ea5" providerId="LiveId" clId="{3F31BCA7-8861-4076-9799-2B3104702B04}" dt="2022-02-09T19:24:08.933" v="4229" actId="20577"/>
        <pc:sldMkLst>
          <pc:docMk/>
          <pc:sldMk cId="1355458577" sldId="550"/>
        </pc:sldMkLst>
        <pc:spChg chg="mod">
          <ac:chgData name="Nguyen Xuan Truong" userId="934c5907e9f27ea5" providerId="LiveId" clId="{3F31BCA7-8861-4076-9799-2B3104702B04}" dt="2022-02-09T17:22:33.892" v="2106" actId="20577"/>
          <ac:spMkLst>
            <pc:docMk/>
            <pc:sldMk cId="1355458577" sldId="550"/>
            <ac:spMk id="2" creationId="{77E4FB61-76C7-4358-A1BB-C920079CB088}"/>
          </ac:spMkLst>
        </pc:spChg>
        <pc:spChg chg="mod">
          <ac:chgData name="Nguyen Xuan Truong" userId="934c5907e9f27ea5" providerId="LiveId" clId="{3F31BCA7-8861-4076-9799-2B3104702B04}" dt="2022-02-09T19:24:08.933" v="4229" actId="20577"/>
          <ac:spMkLst>
            <pc:docMk/>
            <pc:sldMk cId="1355458577" sldId="550"/>
            <ac:spMk id="3" creationId="{0001F166-2845-472F-9749-5255A8637D83}"/>
          </ac:spMkLst>
        </pc:spChg>
        <pc:spChg chg="add mod">
          <ac:chgData name="Nguyen Xuan Truong" userId="934c5907e9f27ea5" providerId="LiveId" clId="{3F31BCA7-8861-4076-9799-2B3104702B04}" dt="2022-02-09T17:29:09.492" v="2261" actId="255"/>
          <ac:spMkLst>
            <pc:docMk/>
            <pc:sldMk cId="1355458577" sldId="550"/>
            <ac:spMk id="6" creationId="{35872440-E3CC-40C0-A7C6-FB3CBDE78B5B}"/>
          </ac:spMkLst>
        </pc:spChg>
        <pc:spChg chg="add del mod">
          <ac:chgData name="Nguyen Xuan Truong" userId="934c5907e9f27ea5" providerId="LiveId" clId="{3F31BCA7-8861-4076-9799-2B3104702B04}" dt="2022-02-09T17:28:32.635" v="2245" actId="478"/>
          <ac:spMkLst>
            <pc:docMk/>
            <pc:sldMk cId="1355458577" sldId="550"/>
            <ac:spMk id="7" creationId="{D0620D9D-248D-447D-B244-A2D4BD7CD0C6}"/>
          </ac:spMkLst>
        </pc:spChg>
        <pc:spChg chg="add del mod">
          <ac:chgData name="Nguyen Xuan Truong" userId="934c5907e9f27ea5" providerId="LiveId" clId="{3F31BCA7-8861-4076-9799-2B3104702B04}" dt="2022-02-09T17:29:39.455" v="2269" actId="21"/>
          <ac:spMkLst>
            <pc:docMk/>
            <pc:sldMk cId="1355458577" sldId="550"/>
            <ac:spMk id="9" creationId="{2982EDA2-C234-4F7D-8700-6285B590F5DE}"/>
          </ac:spMkLst>
        </pc:spChg>
        <pc:spChg chg="add mod">
          <ac:chgData name="Nguyen Xuan Truong" userId="934c5907e9f27ea5" providerId="LiveId" clId="{3F31BCA7-8861-4076-9799-2B3104702B04}" dt="2022-02-09T17:35:41.137" v="2343" actId="1076"/>
          <ac:spMkLst>
            <pc:docMk/>
            <pc:sldMk cId="1355458577" sldId="550"/>
            <ac:spMk id="12" creationId="{5F378226-48D1-4A6F-A978-36C7B2E1C79D}"/>
          </ac:spMkLst>
        </pc:spChg>
        <pc:spChg chg="add del">
          <ac:chgData name="Nguyen Xuan Truong" userId="934c5907e9f27ea5" providerId="LiveId" clId="{3F31BCA7-8861-4076-9799-2B3104702B04}" dt="2022-02-09T17:30:44.199" v="2278" actId="478"/>
          <ac:spMkLst>
            <pc:docMk/>
            <pc:sldMk cId="1355458577" sldId="550"/>
            <ac:spMk id="13" creationId="{B157D494-4F96-4C63-A925-6DF2529F654A}"/>
          </ac:spMkLst>
        </pc:spChg>
        <pc:spChg chg="add mod">
          <ac:chgData name="Nguyen Xuan Truong" userId="934c5907e9f27ea5" providerId="LiveId" clId="{3F31BCA7-8861-4076-9799-2B3104702B04}" dt="2022-02-09T17:35:34.222" v="2342" actId="1076"/>
          <ac:spMkLst>
            <pc:docMk/>
            <pc:sldMk cId="1355458577" sldId="550"/>
            <ac:spMk id="14" creationId="{872A50BB-FAB8-41B2-BFDE-FEE728F24DBD}"/>
          </ac:spMkLst>
        </pc:spChg>
        <pc:spChg chg="add mod">
          <ac:chgData name="Nguyen Xuan Truong" userId="934c5907e9f27ea5" providerId="LiveId" clId="{3F31BCA7-8861-4076-9799-2B3104702B04}" dt="2022-02-09T17:35:34.222" v="2342" actId="1076"/>
          <ac:spMkLst>
            <pc:docMk/>
            <pc:sldMk cId="1355458577" sldId="550"/>
            <ac:spMk id="15" creationId="{3374BDBD-02C1-4214-BB6A-9D367CD5A3F4}"/>
          </ac:spMkLst>
        </pc:spChg>
        <pc:spChg chg="add mod">
          <ac:chgData name="Nguyen Xuan Truong" userId="934c5907e9f27ea5" providerId="LiveId" clId="{3F31BCA7-8861-4076-9799-2B3104702B04}" dt="2022-02-09T17:35:34.222" v="2342" actId="1076"/>
          <ac:spMkLst>
            <pc:docMk/>
            <pc:sldMk cId="1355458577" sldId="550"/>
            <ac:spMk id="16" creationId="{4C22F848-BDF7-45C8-86FA-55E5DC32350F}"/>
          </ac:spMkLst>
        </pc:spChg>
        <pc:spChg chg="add mod">
          <ac:chgData name="Nguyen Xuan Truong" userId="934c5907e9f27ea5" providerId="LiveId" clId="{3F31BCA7-8861-4076-9799-2B3104702B04}" dt="2022-02-09T17:35:34.222" v="2342" actId="1076"/>
          <ac:spMkLst>
            <pc:docMk/>
            <pc:sldMk cId="1355458577" sldId="550"/>
            <ac:spMk id="17" creationId="{7974DB85-9FA8-4D20-9CEB-9745BC216571}"/>
          </ac:spMkLst>
        </pc:spChg>
        <pc:spChg chg="add mod">
          <ac:chgData name="Nguyen Xuan Truong" userId="934c5907e9f27ea5" providerId="LiveId" clId="{3F31BCA7-8861-4076-9799-2B3104702B04}" dt="2022-02-09T17:35:34.222" v="2342" actId="1076"/>
          <ac:spMkLst>
            <pc:docMk/>
            <pc:sldMk cId="1355458577" sldId="550"/>
            <ac:spMk id="18" creationId="{8B520FFE-C65E-4609-B468-6A7CD8FCBDDD}"/>
          </ac:spMkLst>
        </pc:spChg>
        <pc:spChg chg="add del mod">
          <ac:chgData name="Nguyen Xuan Truong" userId="934c5907e9f27ea5" providerId="LiveId" clId="{3F31BCA7-8861-4076-9799-2B3104702B04}" dt="2022-02-09T17:33:59.791" v="2335" actId="478"/>
          <ac:spMkLst>
            <pc:docMk/>
            <pc:sldMk cId="1355458577" sldId="550"/>
            <ac:spMk id="19" creationId="{6F8C9182-F2DD-48BE-BB05-152FEE92299A}"/>
          </ac:spMkLst>
        </pc:spChg>
        <pc:picChg chg="add mod">
          <ac:chgData name="Nguyen Xuan Truong" userId="934c5907e9f27ea5" providerId="LiveId" clId="{3F31BCA7-8861-4076-9799-2B3104702B04}" dt="2022-02-09T17:35:34.222" v="2342" actId="1076"/>
          <ac:picMkLst>
            <pc:docMk/>
            <pc:sldMk cId="1355458577" sldId="550"/>
            <ac:picMk id="11" creationId="{B1346F9D-F714-4515-9166-BCA0D7FAC536}"/>
          </ac:picMkLst>
        </pc:picChg>
        <pc:picChg chg="add mod">
          <ac:chgData name="Nguyen Xuan Truong" userId="934c5907e9f27ea5" providerId="LiveId" clId="{3F31BCA7-8861-4076-9799-2B3104702B04}" dt="2022-02-09T17:35:34.222" v="2342" actId="1076"/>
          <ac:picMkLst>
            <pc:docMk/>
            <pc:sldMk cId="1355458577" sldId="550"/>
            <ac:picMk id="21" creationId="{0A9D3D63-3C06-4B99-9386-4E069CB637E2}"/>
          </ac:picMkLst>
        </pc:picChg>
        <pc:cxnChg chg="add mod">
          <ac:chgData name="Nguyen Xuan Truong" userId="934c5907e9f27ea5" providerId="LiveId" clId="{3F31BCA7-8861-4076-9799-2B3104702B04}" dt="2022-02-09T17:36:10.573" v="2347" actId="1582"/>
          <ac:cxnSpMkLst>
            <pc:docMk/>
            <pc:sldMk cId="1355458577" sldId="550"/>
            <ac:cxnSpMk id="23" creationId="{160DF521-5DC9-4EF6-B40C-345ABEEBCBBA}"/>
          </ac:cxnSpMkLst>
        </pc:cxnChg>
      </pc:sldChg>
      <pc:sldChg chg="addSp delSp modSp new mod">
        <pc:chgData name="Nguyen Xuan Truong" userId="934c5907e9f27ea5" providerId="LiveId" clId="{3F31BCA7-8861-4076-9799-2B3104702B04}" dt="2022-02-09T19:13:36.107" v="3982" actId="1076"/>
        <pc:sldMkLst>
          <pc:docMk/>
          <pc:sldMk cId="524370193" sldId="551"/>
        </pc:sldMkLst>
        <pc:spChg chg="mod">
          <ac:chgData name="Nguyen Xuan Truong" userId="934c5907e9f27ea5" providerId="LiveId" clId="{3F31BCA7-8861-4076-9799-2B3104702B04}" dt="2022-02-09T19:02:26.935" v="3785" actId="20577"/>
          <ac:spMkLst>
            <pc:docMk/>
            <pc:sldMk cId="524370193" sldId="551"/>
            <ac:spMk id="2" creationId="{A61BFBF7-A501-484B-BCBD-78862D2CA277}"/>
          </ac:spMkLst>
        </pc:spChg>
        <pc:spChg chg="del mod">
          <ac:chgData name="Nguyen Xuan Truong" userId="934c5907e9f27ea5" providerId="LiveId" clId="{3F31BCA7-8861-4076-9799-2B3104702B04}" dt="2022-02-09T18:51:48.092" v="3686" actId="478"/>
          <ac:spMkLst>
            <pc:docMk/>
            <pc:sldMk cId="524370193" sldId="551"/>
            <ac:spMk id="3" creationId="{DA3D80EE-E3CA-4AB6-9ADA-8359F6B7BC8F}"/>
          </ac:spMkLst>
        </pc:spChg>
        <pc:spChg chg="mod">
          <ac:chgData name="Nguyen Xuan Truong" userId="934c5907e9f27ea5" providerId="LiveId" clId="{3F31BCA7-8861-4076-9799-2B3104702B04}" dt="2022-02-09T19:09:21.869" v="3888" actId="1076"/>
          <ac:spMkLst>
            <pc:docMk/>
            <pc:sldMk cId="524370193" sldId="551"/>
            <ac:spMk id="4" creationId="{5200F254-457B-499B-81B6-2855BEF74A46}"/>
          </ac:spMkLst>
        </pc:spChg>
        <pc:spChg chg="add mod topLvl">
          <ac:chgData name="Nguyen Xuan Truong" userId="934c5907e9f27ea5" providerId="LiveId" clId="{3F31BCA7-8861-4076-9799-2B3104702B04}" dt="2022-02-09T19:09:52.218" v="3915" actId="1076"/>
          <ac:spMkLst>
            <pc:docMk/>
            <pc:sldMk cId="524370193" sldId="551"/>
            <ac:spMk id="5" creationId="{C618EA3A-42B5-4FFB-B925-0AB126B6EC61}"/>
          </ac:spMkLst>
        </pc:spChg>
        <pc:spChg chg="add del mod">
          <ac:chgData name="Nguyen Xuan Truong" userId="934c5907e9f27ea5" providerId="LiveId" clId="{3F31BCA7-8861-4076-9799-2B3104702B04}" dt="2022-02-09T18:29:00.928" v="3051" actId="478"/>
          <ac:spMkLst>
            <pc:docMk/>
            <pc:sldMk cId="524370193" sldId="551"/>
            <ac:spMk id="6" creationId="{3B7E4CA5-BC4A-4095-B70E-33C38DA12436}"/>
          </ac:spMkLst>
        </pc:spChg>
        <pc:spChg chg="add mod topLvl">
          <ac:chgData name="Nguyen Xuan Truong" userId="934c5907e9f27ea5" providerId="LiveId" clId="{3F31BCA7-8861-4076-9799-2B3104702B04}" dt="2022-02-09T19:09:52.218" v="3915" actId="1076"/>
          <ac:spMkLst>
            <pc:docMk/>
            <pc:sldMk cId="524370193" sldId="551"/>
            <ac:spMk id="7" creationId="{2B7DD241-B898-475C-ADC4-57EF3B91584C}"/>
          </ac:spMkLst>
        </pc:spChg>
        <pc:spChg chg="add mod topLvl">
          <ac:chgData name="Nguyen Xuan Truong" userId="934c5907e9f27ea5" providerId="LiveId" clId="{3F31BCA7-8861-4076-9799-2B3104702B04}" dt="2022-02-09T19:09:52.218" v="3915" actId="1076"/>
          <ac:spMkLst>
            <pc:docMk/>
            <pc:sldMk cId="524370193" sldId="551"/>
            <ac:spMk id="8" creationId="{28E7BDB0-B47E-4811-B1B2-1F546FF0A96B}"/>
          </ac:spMkLst>
        </pc:spChg>
        <pc:spChg chg="add del mod">
          <ac:chgData name="Nguyen Xuan Truong" userId="934c5907e9f27ea5" providerId="LiveId" clId="{3F31BCA7-8861-4076-9799-2B3104702B04}" dt="2022-02-09T18:26:38.025" v="2940" actId="478"/>
          <ac:spMkLst>
            <pc:docMk/>
            <pc:sldMk cId="524370193" sldId="551"/>
            <ac:spMk id="9" creationId="{8541C83F-BAE6-49F0-BF48-31435AFC6398}"/>
          </ac:spMkLst>
        </pc:spChg>
        <pc:spChg chg="add del mod">
          <ac:chgData name="Nguyen Xuan Truong" userId="934c5907e9f27ea5" providerId="LiveId" clId="{3F31BCA7-8861-4076-9799-2B3104702B04}" dt="2022-02-09T18:26:44.094" v="2941" actId="478"/>
          <ac:spMkLst>
            <pc:docMk/>
            <pc:sldMk cId="524370193" sldId="551"/>
            <ac:spMk id="10" creationId="{70B46D6C-9EA3-41D5-8F4B-7E2F74FC2085}"/>
          </ac:spMkLst>
        </pc:spChg>
        <pc:spChg chg="add del mod">
          <ac:chgData name="Nguyen Xuan Truong" userId="934c5907e9f27ea5" providerId="LiveId" clId="{3F31BCA7-8861-4076-9799-2B3104702B04}" dt="2022-02-09T18:26:44.094" v="2941" actId="478"/>
          <ac:spMkLst>
            <pc:docMk/>
            <pc:sldMk cId="524370193" sldId="551"/>
            <ac:spMk id="11" creationId="{1875412A-5FD1-4FFF-85AB-CE9927FB59FA}"/>
          </ac:spMkLst>
        </pc:spChg>
        <pc:spChg chg="add del mod">
          <ac:chgData name="Nguyen Xuan Truong" userId="934c5907e9f27ea5" providerId="LiveId" clId="{3F31BCA7-8861-4076-9799-2B3104702B04}" dt="2022-02-09T18:26:44.094" v="2941" actId="478"/>
          <ac:spMkLst>
            <pc:docMk/>
            <pc:sldMk cId="524370193" sldId="551"/>
            <ac:spMk id="12" creationId="{93C74D37-1E62-4A23-9DFC-F7621FC212B8}"/>
          </ac:spMkLst>
        </pc:spChg>
        <pc:spChg chg="add del mod">
          <ac:chgData name="Nguyen Xuan Truong" userId="934c5907e9f27ea5" providerId="LiveId" clId="{3F31BCA7-8861-4076-9799-2B3104702B04}" dt="2022-02-09T18:26:44.094" v="2941" actId="478"/>
          <ac:spMkLst>
            <pc:docMk/>
            <pc:sldMk cId="524370193" sldId="551"/>
            <ac:spMk id="13" creationId="{2D94E902-8AC5-4FDC-A4B2-06C40CBD0EFC}"/>
          </ac:spMkLst>
        </pc:spChg>
        <pc:spChg chg="add del mod">
          <ac:chgData name="Nguyen Xuan Truong" userId="934c5907e9f27ea5" providerId="LiveId" clId="{3F31BCA7-8861-4076-9799-2B3104702B04}" dt="2022-02-09T18:26:44.094" v="2941" actId="478"/>
          <ac:spMkLst>
            <pc:docMk/>
            <pc:sldMk cId="524370193" sldId="551"/>
            <ac:spMk id="14" creationId="{87F46877-42C9-45BF-84F7-F6D1980FDADF}"/>
          </ac:spMkLst>
        </pc:spChg>
        <pc:spChg chg="add del mod">
          <ac:chgData name="Nguyen Xuan Truong" userId="934c5907e9f27ea5" providerId="LiveId" clId="{3F31BCA7-8861-4076-9799-2B3104702B04}" dt="2022-02-09T18:26:44.094" v="2941" actId="478"/>
          <ac:spMkLst>
            <pc:docMk/>
            <pc:sldMk cId="524370193" sldId="551"/>
            <ac:spMk id="15" creationId="{71D56BAD-41F6-46FB-8701-1A686BF3B4CD}"/>
          </ac:spMkLst>
        </pc:spChg>
        <pc:spChg chg="add del mod">
          <ac:chgData name="Nguyen Xuan Truong" userId="934c5907e9f27ea5" providerId="LiveId" clId="{3F31BCA7-8861-4076-9799-2B3104702B04}" dt="2022-02-09T18:26:44.094" v="2941" actId="478"/>
          <ac:spMkLst>
            <pc:docMk/>
            <pc:sldMk cId="524370193" sldId="551"/>
            <ac:spMk id="16" creationId="{7AEC4EC1-8DD3-47CF-8248-DCE939A11622}"/>
          </ac:spMkLst>
        </pc:spChg>
        <pc:spChg chg="add del mod">
          <ac:chgData name="Nguyen Xuan Truong" userId="934c5907e9f27ea5" providerId="LiveId" clId="{3F31BCA7-8861-4076-9799-2B3104702B04}" dt="2022-02-09T18:26:44.094" v="2941" actId="478"/>
          <ac:spMkLst>
            <pc:docMk/>
            <pc:sldMk cId="524370193" sldId="551"/>
            <ac:spMk id="17" creationId="{D7DC04E6-5A36-453A-8A16-09D1041D9549}"/>
          </ac:spMkLst>
        </pc:spChg>
        <pc:spChg chg="add del mod">
          <ac:chgData name="Nguyen Xuan Truong" userId="934c5907e9f27ea5" providerId="LiveId" clId="{3F31BCA7-8861-4076-9799-2B3104702B04}" dt="2022-02-09T18:26:44.094" v="2941" actId="478"/>
          <ac:spMkLst>
            <pc:docMk/>
            <pc:sldMk cId="524370193" sldId="551"/>
            <ac:spMk id="18" creationId="{1D7F82F0-4B38-4159-8CDC-167B9BBB2630}"/>
          </ac:spMkLst>
        </pc:spChg>
        <pc:spChg chg="add del mod">
          <ac:chgData name="Nguyen Xuan Truong" userId="934c5907e9f27ea5" providerId="LiveId" clId="{3F31BCA7-8861-4076-9799-2B3104702B04}" dt="2022-02-09T18:26:44.094" v="2941" actId="478"/>
          <ac:spMkLst>
            <pc:docMk/>
            <pc:sldMk cId="524370193" sldId="551"/>
            <ac:spMk id="19" creationId="{0751B660-4DED-4207-A2C8-5BCE14E9B213}"/>
          </ac:spMkLst>
        </pc:spChg>
        <pc:spChg chg="add del mod">
          <ac:chgData name="Nguyen Xuan Truong" userId="934c5907e9f27ea5" providerId="LiveId" clId="{3F31BCA7-8861-4076-9799-2B3104702B04}" dt="2022-02-09T18:26:44.094" v="2941" actId="478"/>
          <ac:spMkLst>
            <pc:docMk/>
            <pc:sldMk cId="524370193" sldId="551"/>
            <ac:spMk id="20" creationId="{62153434-B51A-4764-BB9C-E6F3EF7B8DC8}"/>
          </ac:spMkLst>
        </pc:spChg>
        <pc:spChg chg="add del mod">
          <ac:chgData name="Nguyen Xuan Truong" userId="934c5907e9f27ea5" providerId="LiveId" clId="{3F31BCA7-8861-4076-9799-2B3104702B04}" dt="2022-02-09T18:26:44.094" v="2941" actId="478"/>
          <ac:spMkLst>
            <pc:docMk/>
            <pc:sldMk cId="524370193" sldId="551"/>
            <ac:spMk id="21" creationId="{60C14369-0E27-45AE-89D5-860C8B35BB9F}"/>
          </ac:spMkLst>
        </pc:spChg>
        <pc:spChg chg="add del mod">
          <ac:chgData name="Nguyen Xuan Truong" userId="934c5907e9f27ea5" providerId="LiveId" clId="{3F31BCA7-8861-4076-9799-2B3104702B04}" dt="2022-02-09T18:26:44.094" v="2941" actId="478"/>
          <ac:spMkLst>
            <pc:docMk/>
            <pc:sldMk cId="524370193" sldId="551"/>
            <ac:spMk id="22" creationId="{F0B7260A-6BA3-45B0-824E-2FAE9868696F}"/>
          </ac:spMkLst>
        </pc:spChg>
        <pc:spChg chg="add mod topLvl">
          <ac:chgData name="Nguyen Xuan Truong" userId="934c5907e9f27ea5" providerId="LiveId" clId="{3F31BCA7-8861-4076-9799-2B3104702B04}" dt="2022-02-09T19:09:52.218" v="3915" actId="1076"/>
          <ac:spMkLst>
            <pc:docMk/>
            <pc:sldMk cId="524370193" sldId="551"/>
            <ac:spMk id="23" creationId="{85757256-0B06-4AD7-A586-F0CFCAED6AD1}"/>
          </ac:spMkLst>
        </pc:spChg>
        <pc:spChg chg="add mod topLvl">
          <ac:chgData name="Nguyen Xuan Truong" userId="934c5907e9f27ea5" providerId="LiveId" clId="{3F31BCA7-8861-4076-9799-2B3104702B04}" dt="2022-02-09T19:09:52.218" v="3915" actId="1076"/>
          <ac:spMkLst>
            <pc:docMk/>
            <pc:sldMk cId="524370193" sldId="551"/>
            <ac:spMk id="24" creationId="{92EA9D20-B281-4ABA-8809-CC12F5CF0CAD}"/>
          </ac:spMkLst>
        </pc:spChg>
        <pc:spChg chg="add del mod">
          <ac:chgData name="Nguyen Xuan Truong" userId="934c5907e9f27ea5" providerId="LiveId" clId="{3F31BCA7-8861-4076-9799-2B3104702B04}" dt="2022-02-09T18:35:55.771" v="3167" actId="478"/>
          <ac:spMkLst>
            <pc:docMk/>
            <pc:sldMk cId="524370193" sldId="551"/>
            <ac:spMk id="25" creationId="{F3A6622D-0E48-4B2D-8C19-08BECEB683DF}"/>
          </ac:spMkLst>
        </pc:spChg>
        <pc:spChg chg="add del mod">
          <ac:chgData name="Nguyen Xuan Truong" userId="934c5907e9f27ea5" providerId="LiveId" clId="{3F31BCA7-8861-4076-9799-2B3104702B04}" dt="2022-02-09T18:35:59.503" v="3168" actId="478"/>
          <ac:spMkLst>
            <pc:docMk/>
            <pc:sldMk cId="524370193" sldId="551"/>
            <ac:spMk id="26" creationId="{F2846F68-7CEF-4307-B4F2-836536756998}"/>
          </ac:spMkLst>
        </pc:spChg>
        <pc:spChg chg="add del mod">
          <ac:chgData name="Nguyen Xuan Truong" userId="934c5907e9f27ea5" providerId="LiveId" clId="{3F31BCA7-8861-4076-9799-2B3104702B04}" dt="2022-02-09T18:35:59.503" v="3168" actId="478"/>
          <ac:spMkLst>
            <pc:docMk/>
            <pc:sldMk cId="524370193" sldId="551"/>
            <ac:spMk id="27" creationId="{2FD4FDC2-529B-4B92-AA89-015DDC4DD60A}"/>
          </ac:spMkLst>
        </pc:spChg>
        <pc:spChg chg="add del mod">
          <ac:chgData name="Nguyen Xuan Truong" userId="934c5907e9f27ea5" providerId="LiveId" clId="{3F31BCA7-8861-4076-9799-2B3104702B04}" dt="2022-02-09T18:35:59.503" v="3168" actId="478"/>
          <ac:spMkLst>
            <pc:docMk/>
            <pc:sldMk cId="524370193" sldId="551"/>
            <ac:spMk id="28" creationId="{D29A09F2-7CCA-42C0-9D5A-6537808BAE7B}"/>
          </ac:spMkLst>
        </pc:spChg>
        <pc:spChg chg="add del mod">
          <ac:chgData name="Nguyen Xuan Truong" userId="934c5907e9f27ea5" providerId="LiveId" clId="{3F31BCA7-8861-4076-9799-2B3104702B04}" dt="2022-02-09T18:35:59.503" v="3168" actId="478"/>
          <ac:spMkLst>
            <pc:docMk/>
            <pc:sldMk cId="524370193" sldId="551"/>
            <ac:spMk id="29" creationId="{4EEFB62B-C87B-4E09-9AB7-FA9708254456}"/>
          </ac:spMkLst>
        </pc:spChg>
        <pc:spChg chg="add del mod">
          <ac:chgData name="Nguyen Xuan Truong" userId="934c5907e9f27ea5" providerId="LiveId" clId="{3F31BCA7-8861-4076-9799-2B3104702B04}" dt="2022-02-09T18:35:59.503" v="3168" actId="478"/>
          <ac:spMkLst>
            <pc:docMk/>
            <pc:sldMk cId="524370193" sldId="551"/>
            <ac:spMk id="30" creationId="{B171C8A2-D1F2-48BD-95C2-2B4ED8149D67}"/>
          </ac:spMkLst>
        </pc:spChg>
        <pc:spChg chg="add del mod">
          <ac:chgData name="Nguyen Xuan Truong" userId="934c5907e9f27ea5" providerId="LiveId" clId="{3F31BCA7-8861-4076-9799-2B3104702B04}" dt="2022-02-09T18:35:59.503" v="3168" actId="478"/>
          <ac:spMkLst>
            <pc:docMk/>
            <pc:sldMk cId="524370193" sldId="551"/>
            <ac:spMk id="31" creationId="{E4FBC922-42E3-4173-9837-05FB29F725D2}"/>
          </ac:spMkLst>
        </pc:spChg>
        <pc:spChg chg="add del mod">
          <ac:chgData name="Nguyen Xuan Truong" userId="934c5907e9f27ea5" providerId="LiveId" clId="{3F31BCA7-8861-4076-9799-2B3104702B04}" dt="2022-02-09T18:35:59.503" v="3168" actId="478"/>
          <ac:spMkLst>
            <pc:docMk/>
            <pc:sldMk cId="524370193" sldId="551"/>
            <ac:spMk id="32" creationId="{F20DC7A3-E867-4E08-BC06-762DF08A3C9F}"/>
          </ac:spMkLst>
        </pc:spChg>
        <pc:spChg chg="add del mod">
          <ac:chgData name="Nguyen Xuan Truong" userId="934c5907e9f27ea5" providerId="LiveId" clId="{3F31BCA7-8861-4076-9799-2B3104702B04}" dt="2022-02-09T18:35:59.503" v="3168" actId="478"/>
          <ac:spMkLst>
            <pc:docMk/>
            <pc:sldMk cId="524370193" sldId="551"/>
            <ac:spMk id="33" creationId="{7B43E834-AB76-422E-AB57-605C50964BB2}"/>
          </ac:spMkLst>
        </pc:spChg>
        <pc:spChg chg="add mod topLvl">
          <ac:chgData name="Nguyen Xuan Truong" userId="934c5907e9f27ea5" providerId="LiveId" clId="{3F31BCA7-8861-4076-9799-2B3104702B04}" dt="2022-02-09T19:09:52.218" v="3915" actId="1076"/>
          <ac:spMkLst>
            <pc:docMk/>
            <pc:sldMk cId="524370193" sldId="551"/>
            <ac:spMk id="34" creationId="{555C0F0F-11E0-4634-B50D-F05247C4D57D}"/>
          </ac:spMkLst>
        </pc:spChg>
        <pc:spChg chg="add mod topLvl">
          <ac:chgData name="Nguyen Xuan Truong" userId="934c5907e9f27ea5" providerId="LiveId" clId="{3F31BCA7-8861-4076-9799-2B3104702B04}" dt="2022-02-09T19:09:52.218" v="3915" actId="1076"/>
          <ac:spMkLst>
            <pc:docMk/>
            <pc:sldMk cId="524370193" sldId="551"/>
            <ac:spMk id="35" creationId="{AEB12256-9620-4EA8-981B-9AB91F3CE77B}"/>
          </ac:spMkLst>
        </pc:spChg>
        <pc:spChg chg="add mod topLvl">
          <ac:chgData name="Nguyen Xuan Truong" userId="934c5907e9f27ea5" providerId="LiveId" clId="{3F31BCA7-8861-4076-9799-2B3104702B04}" dt="2022-02-09T19:09:52.218" v="3915" actId="1076"/>
          <ac:spMkLst>
            <pc:docMk/>
            <pc:sldMk cId="524370193" sldId="551"/>
            <ac:spMk id="36" creationId="{3B4ED947-A4F2-4C15-9C5A-2D9B71198D03}"/>
          </ac:spMkLst>
        </pc:spChg>
        <pc:spChg chg="add mod topLvl">
          <ac:chgData name="Nguyen Xuan Truong" userId="934c5907e9f27ea5" providerId="LiveId" clId="{3F31BCA7-8861-4076-9799-2B3104702B04}" dt="2022-02-09T19:09:52.218" v="3915" actId="1076"/>
          <ac:spMkLst>
            <pc:docMk/>
            <pc:sldMk cId="524370193" sldId="551"/>
            <ac:spMk id="37" creationId="{E983088A-578D-47D3-9592-06210118CBF5}"/>
          </ac:spMkLst>
        </pc:spChg>
        <pc:spChg chg="add del mod">
          <ac:chgData name="Nguyen Xuan Truong" userId="934c5907e9f27ea5" providerId="LiveId" clId="{3F31BCA7-8861-4076-9799-2B3104702B04}" dt="2022-02-09T18:30:57.647" v="3078" actId="478"/>
          <ac:spMkLst>
            <pc:docMk/>
            <pc:sldMk cId="524370193" sldId="551"/>
            <ac:spMk id="38" creationId="{B42ACE17-D321-40D5-9D7F-C21D48EB4705}"/>
          </ac:spMkLst>
        </pc:spChg>
        <pc:spChg chg="add mod topLvl">
          <ac:chgData name="Nguyen Xuan Truong" userId="934c5907e9f27ea5" providerId="LiveId" clId="{3F31BCA7-8861-4076-9799-2B3104702B04}" dt="2022-02-09T19:09:52.218" v="3915" actId="1076"/>
          <ac:spMkLst>
            <pc:docMk/>
            <pc:sldMk cId="524370193" sldId="551"/>
            <ac:spMk id="39" creationId="{27BBDCBB-F643-4E32-91BE-C12FB732BCE7}"/>
          </ac:spMkLst>
        </pc:spChg>
        <pc:spChg chg="add mod topLvl">
          <ac:chgData name="Nguyen Xuan Truong" userId="934c5907e9f27ea5" providerId="LiveId" clId="{3F31BCA7-8861-4076-9799-2B3104702B04}" dt="2022-02-09T19:09:52.218" v="3915" actId="1076"/>
          <ac:spMkLst>
            <pc:docMk/>
            <pc:sldMk cId="524370193" sldId="551"/>
            <ac:spMk id="53" creationId="{D397135C-F121-412E-AC76-AAAEEEDBB8AF}"/>
          </ac:spMkLst>
        </pc:spChg>
        <pc:spChg chg="add mod topLvl">
          <ac:chgData name="Nguyen Xuan Truong" userId="934c5907e9f27ea5" providerId="LiveId" clId="{3F31BCA7-8861-4076-9799-2B3104702B04}" dt="2022-02-09T19:09:52.218" v="3915" actId="1076"/>
          <ac:spMkLst>
            <pc:docMk/>
            <pc:sldMk cId="524370193" sldId="551"/>
            <ac:spMk id="86" creationId="{79B9AF8F-2B93-4709-A22E-929368DFFA05}"/>
          </ac:spMkLst>
        </pc:spChg>
        <pc:spChg chg="add mod topLvl">
          <ac:chgData name="Nguyen Xuan Truong" userId="934c5907e9f27ea5" providerId="LiveId" clId="{3F31BCA7-8861-4076-9799-2B3104702B04}" dt="2022-02-09T19:09:52.218" v="3915" actId="1076"/>
          <ac:spMkLst>
            <pc:docMk/>
            <pc:sldMk cId="524370193" sldId="551"/>
            <ac:spMk id="87" creationId="{9445CC9F-7EBE-4BB1-9328-9F2D7C873B32}"/>
          </ac:spMkLst>
        </pc:spChg>
        <pc:spChg chg="add mod topLvl">
          <ac:chgData name="Nguyen Xuan Truong" userId="934c5907e9f27ea5" providerId="LiveId" clId="{3F31BCA7-8861-4076-9799-2B3104702B04}" dt="2022-02-09T19:09:52.218" v="3915" actId="1076"/>
          <ac:spMkLst>
            <pc:docMk/>
            <pc:sldMk cId="524370193" sldId="551"/>
            <ac:spMk id="88" creationId="{2757B150-C8C4-4AB2-BD30-93A6DFED0E08}"/>
          </ac:spMkLst>
        </pc:spChg>
        <pc:spChg chg="add mod topLvl">
          <ac:chgData name="Nguyen Xuan Truong" userId="934c5907e9f27ea5" providerId="LiveId" clId="{3F31BCA7-8861-4076-9799-2B3104702B04}" dt="2022-02-09T19:09:52.218" v="3915" actId="1076"/>
          <ac:spMkLst>
            <pc:docMk/>
            <pc:sldMk cId="524370193" sldId="551"/>
            <ac:spMk id="89" creationId="{6C30BEA4-D40B-434C-8DDF-22D9A327B995}"/>
          </ac:spMkLst>
        </pc:spChg>
        <pc:spChg chg="add mod topLvl">
          <ac:chgData name="Nguyen Xuan Truong" userId="934c5907e9f27ea5" providerId="LiveId" clId="{3F31BCA7-8861-4076-9799-2B3104702B04}" dt="2022-02-09T19:09:52.218" v="3915" actId="1076"/>
          <ac:spMkLst>
            <pc:docMk/>
            <pc:sldMk cId="524370193" sldId="551"/>
            <ac:spMk id="99" creationId="{A8A1E967-697E-4CA3-82B6-5E44C8A605F9}"/>
          </ac:spMkLst>
        </pc:spChg>
        <pc:spChg chg="add del mod">
          <ac:chgData name="Nguyen Xuan Truong" userId="934c5907e9f27ea5" providerId="LiveId" clId="{3F31BCA7-8861-4076-9799-2B3104702B04}" dt="2022-02-09T18:40:13.149" v="3264" actId="478"/>
          <ac:spMkLst>
            <pc:docMk/>
            <pc:sldMk cId="524370193" sldId="551"/>
            <ac:spMk id="100" creationId="{6084FE4C-5FFB-4F5C-BD16-9D551FED11D1}"/>
          </ac:spMkLst>
        </pc:spChg>
        <pc:spChg chg="add mod topLvl">
          <ac:chgData name="Nguyen Xuan Truong" userId="934c5907e9f27ea5" providerId="LiveId" clId="{3F31BCA7-8861-4076-9799-2B3104702B04}" dt="2022-02-09T19:09:52.218" v="3915" actId="1076"/>
          <ac:spMkLst>
            <pc:docMk/>
            <pc:sldMk cId="524370193" sldId="551"/>
            <ac:spMk id="101" creationId="{7C2A13BD-E558-4BA1-8E4D-463A0BD50A15}"/>
          </ac:spMkLst>
        </pc:spChg>
        <pc:spChg chg="add mod topLvl">
          <ac:chgData name="Nguyen Xuan Truong" userId="934c5907e9f27ea5" providerId="LiveId" clId="{3F31BCA7-8861-4076-9799-2B3104702B04}" dt="2022-02-09T19:09:52.218" v="3915" actId="1076"/>
          <ac:spMkLst>
            <pc:docMk/>
            <pc:sldMk cId="524370193" sldId="551"/>
            <ac:spMk id="105" creationId="{A5E96C9A-546E-4929-99DF-ED396E02E553}"/>
          </ac:spMkLst>
        </pc:spChg>
        <pc:spChg chg="add mod topLvl">
          <ac:chgData name="Nguyen Xuan Truong" userId="934c5907e9f27ea5" providerId="LiveId" clId="{3F31BCA7-8861-4076-9799-2B3104702B04}" dt="2022-02-09T19:09:52.218" v="3915" actId="1076"/>
          <ac:spMkLst>
            <pc:docMk/>
            <pc:sldMk cId="524370193" sldId="551"/>
            <ac:spMk id="117" creationId="{EEE84AAB-29DD-4C2A-B4C0-D1E32B44D848}"/>
          </ac:spMkLst>
        </pc:spChg>
        <pc:spChg chg="add mod topLvl">
          <ac:chgData name="Nguyen Xuan Truong" userId="934c5907e9f27ea5" providerId="LiveId" clId="{3F31BCA7-8861-4076-9799-2B3104702B04}" dt="2022-02-09T19:09:52.218" v="3915" actId="1076"/>
          <ac:spMkLst>
            <pc:docMk/>
            <pc:sldMk cId="524370193" sldId="551"/>
            <ac:spMk id="126" creationId="{B8759E76-B266-4D58-90A5-E08AA01E5E02}"/>
          </ac:spMkLst>
        </pc:spChg>
        <pc:spChg chg="add mod topLvl">
          <ac:chgData name="Nguyen Xuan Truong" userId="934c5907e9f27ea5" providerId="LiveId" clId="{3F31BCA7-8861-4076-9799-2B3104702B04}" dt="2022-02-09T19:09:52.218" v="3915" actId="1076"/>
          <ac:spMkLst>
            <pc:docMk/>
            <pc:sldMk cId="524370193" sldId="551"/>
            <ac:spMk id="138" creationId="{B59DD648-C570-4BFA-9A10-E2D7597A73B8}"/>
          </ac:spMkLst>
        </pc:spChg>
        <pc:spChg chg="add mod topLvl">
          <ac:chgData name="Nguyen Xuan Truong" userId="934c5907e9f27ea5" providerId="LiveId" clId="{3F31BCA7-8861-4076-9799-2B3104702B04}" dt="2022-02-09T19:09:52.218" v="3915" actId="1076"/>
          <ac:spMkLst>
            <pc:docMk/>
            <pc:sldMk cId="524370193" sldId="551"/>
            <ac:spMk id="139" creationId="{43DD433A-33C4-4DBF-9EF8-061A4933BCBD}"/>
          </ac:spMkLst>
        </pc:spChg>
        <pc:spChg chg="add mod topLvl">
          <ac:chgData name="Nguyen Xuan Truong" userId="934c5907e9f27ea5" providerId="LiveId" clId="{3F31BCA7-8861-4076-9799-2B3104702B04}" dt="2022-02-09T19:09:52.218" v="3915" actId="1076"/>
          <ac:spMkLst>
            <pc:docMk/>
            <pc:sldMk cId="524370193" sldId="551"/>
            <ac:spMk id="140" creationId="{A2432B8F-092B-44D1-9859-36D4529106A6}"/>
          </ac:spMkLst>
        </pc:spChg>
        <pc:spChg chg="add mod topLvl">
          <ac:chgData name="Nguyen Xuan Truong" userId="934c5907e9f27ea5" providerId="LiveId" clId="{3F31BCA7-8861-4076-9799-2B3104702B04}" dt="2022-02-09T19:09:52.218" v="3915" actId="1076"/>
          <ac:spMkLst>
            <pc:docMk/>
            <pc:sldMk cId="524370193" sldId="551"/>
            <ac:spMk id="141" creationId="{F472D822-0765-4250-90A3-43454D349183}"/>
          </ac:spMkLst>
        </pc:spChg>
        <pc:spChg chg="add mod topLvl">
          <ac:chgData name="Nguyen Xuan Truong" userId="934c5907e9f27ea5" providerId="LiveId" clId="{3F31BCA7-8861-4076-9799-2B3104702B04}" dt="2022-02-09T19:09:52.218" v="3915" actId="1076"/>
          <ac:spMkLst>
            <pc:docMk/>
            <pc:sldMk cId="524370193" sldId="551"/>
            <ac:spMk id="142" creationId="{2C9A90D2-248E-49AE-BF5B-41759E333EFE}"/>
          </ac:spMkLst>
        </pc:spChg>
        <pc:spChg chg="add mod topLvl">
          <ac:chgData name="Nguyen Xuan Truong" userId="934c5907e9f27ea5" providerId="LiveId" clId="{3F31BCA7-8861-4076-9799-2B3104702B04}" dt="2022-02-09T19:09:52.218" v="3915" actId="1076"/>
          <ac:spMkLst>
            <pc:docMk/>
            <pc:sldMk cId="524370193" sldId="551"/>
            <ac:spMk id="143" creationId="{9C2C2D32-E2F9-4CC2-9B62-3755A2CE7E1E}"/>
          </ac:spMkLst>
        </pc:spChg>
        <pc:spChg chg="add mod">
          <ac:chgData name="Nguyen Xuan Truong" userId="934c5907e9f27ea5" providerId="LiveId" clId="{3F31BCA7-8861-4076-9799-2B3104702B04}" dt="2022-02-09T19:13:36.107" v="3982" actId="1076"/>
          <ac:spMkLst>
            <pc:docMk/>
            <pc:sldMk cId="524370193" sldId="551"/>
            <ac:spMk id="146" creationId="{D7486804-015B-47EF-B335-E1D259E89C5B}"/>
          </ac:spMkLst>
        </pc:spChg>
        <pc:spChg chg="add mod">
          <ac:chgData name="Nguyen Xuan Truong" userId="934c5907e9f27ea5" providerId="LiveId" clId="{3F31BCA7-8861-4076-9799-2B3104702B04}" dt="2022-02-09T19:09:52.218" v="3915" actId="1076"/>
          <ac:spMkLst>
            <pc:docMk/>
            <pc:sldMk cId="524370193" sldId="551"/>
            <ac:spMk id="147" creationId="{B989BDB6-C732-4560-85CF-53C4F0640188}"/>
          </ac:spMkLst>
        </pc:spChg>
        <pc:spChg chg="add mod">
          <ac:chgData name="Nguyen Xuan Truong" userId="934c5907e9f27ea5" providerId="LiveId" clId="{3F31BCA7-8861-4076-9799-2B3104702B04}" dt="2022-02-09T19:09:52.218" v="3915" actId="1076"/>
          <ac:spMkLst>
            <pc:docMk/>
            <pc:sldMk cId="524370193" sldId="551"/>
            <ac:spMk id="148" creationId="{C8F0D754-162A-49BA-BDBF-7B1756C4D57C}"/>
          </ac:spMkLst>
        </pc:spChg>
        <pc:spChg chg="add del mod">
          <ac:chgData name="Nguyen Xuan Truong" userId="934c5907e9f27ea5" providerId="LiveId" clId="{3F31BCA7-8861-4076-9799-2B3104702B04}" dt="2022-02-09T18:50:43.484" v="3656" actId="478"/>
          <ac:spMkLst>
            <pc:docMk/>
            <pc:sldMk cId="524370193" sldId="551"/>
            <ac:spMk id="149" creationId="{2527DE41-E211-4620-88BF-8797B79CB915}"/>
          </ac:spMkLst>
        </pc:spChg>
        <pc:spChg chg="add mod">
          <ac:chgData name="Nguyen Xuan Truong" userId="934c5907e9f27ea5" providerId="LiveId" clId="{3F31BCA7-8861-4076-9799-2B3104702B04}" dt="2022-02-09T19:12:27.016" v="3959" actId="1076"/>
          <ac:spMkLst>
            <pc:docMk/>
            <pc:sldMk cId="524370193" sldId="551"/>
            <ac:spMk id="150" creationId="{04382CDB-5B91-4210-BCF2-D7858FA1D140}"/>
          </ac:spMkLst>
        </pc:spChg>
        <pc:grpChg chg="add del mod">
          <ac:chgData name="Nguyen Xuan Truong" userId="934c5907e9f27ea5" providerId="LiveId" clId="{3F31BCA7-8861-4076-9799-2B3104702B04}" dt="2022-02-09T18:55:56.265" v="3697" actId="165"/>
          <ac:grpSpMkLst>
            <pc:docMk/>
            <pc:sldMk cId="524370193" sldId="551"/>
            <ac:grpSpMk id="144" creationId="{CACAA4E9-4C61-4675-9BBF-3042171ADA46}"/>
          </ac:grpSpMkLst>
        </pc:grpChg>
        <pc:cxnChg chg="add mod topLvl">
          <ac:chgData name="Nguyen Xuan Truong" userId="934c5907e9f27ea5" providerId="LiveId" clId="{3F31BCA7-8861-4076-9799-2B3104702B04}" dt="2022-02-09T19:09:52.218" v="3915" actId="1076"/>
          <ac:cxnSpMkLst>
            <pc:docMk/>
            <pc:sldMk cId="524370193" sldId="551"/>
            <ac:cxnSpMk id="41" creationId="{A1FE22C6-B0E3-436B-AED9-F3C70FC5031C}"/>
          </ac:cxnSpMkLst>
        </pc:cxnChg>
        <pc:cxnChg chg="add mod topLvl">
          <ac:chgData name="Nguyen Xuan Truong" userId="934c5907e9f27ea5" providerId="LiveId" clId="{3F31BCA7-8861-4076-9799-2B3104702B04}" dt="2022-02-09T19:09:52.218" v="3915" actId="1076"/>
          <ac:cxnSpMkLst>
            <pc:docMk/>
            <pc:sldMk cId="524370193" sldId="551"/>
            <ac:cxnSpMk id="43" creationId="{C2729FEC-60F3-4D33-94FE-A0C7D23F1856}"/>
          </ac:cxnSpMkLst>
        </pc:cxnChg>
        <pc:cxnChg chg="add del mod">
          <ac:chgData name="Nguyen Xuan Truong" userId="934c5907e9f27ea5" providerId="LiveId" clId="{3F31BCA7-8861-4076-9799-2B3104702B04}" dt="2022-02-09T18:32:26.173" v="3093" actId="478"/>
          <ac:cxnSpMkLst>
            <pc:docMk/>
            <pc:sldMk cId="524370193" sldId="551"/>
            <ac:cxnSpMk id="47" creationId="{E9F211EB-7D4C-4C75-84C2-77EA2B06C795}"/>
          </ac:cxnSpMkLst>
        </pc:cxnChg>
        <pc:cxnChg chg="add mod topLvl">
          <ac:chgData name="Nguyen Xuan Truong" userId="934c5907e9f27ea5" providerId="LiveId" clId="{3F31BCA7-8861-4076-9799-2B3104702B04}" dt="2022-02-09T19:09:52.218" v="3915" actId="1076"/>
          <ac:cxnSpMkLst>
            <pc:docMk/>
            <pc:sldMk cId="524370193" sldId="551"/>
            <ac:cxnSpMk id="48" creationId="{9706061B-4708-4E31-A839-A727C4E6219B}"/>
          </ac:cxnSpMkLst>
        </pc:cxnChg>
        <pc:cxnChg chg="add mod topLvl">
          <ac:chgData name="Nguyen Xuan Truong" userId="934c5907e9f27ea5" providerId="LiveId" clId="{3F31BCA7-8861-4076-9799-2B3104702B04}" dt="2022-02-09T19:09:52.218" v="3915" actId="1076"/>
          <ac:cxnSpMkLst>
            <pc:docMk/>
            <pc:sldMk cId="524370193" sldId="551"/>
            <ac:cxnSpMk id="58" creationId="{5FCF62A4-EA2C-461E-BB78-A796B6BD1AC2}"/>
          </ac:cxnSpMkLst>
        </pc:cxnChg>
        <pc:cxnChg chg="add del mod">
          <ac:chgData name="Nguyen Xuan Truong" userId="934c5907e9f27ea5" providerId="LiveId" clId="{3F31BCA7-8861-4076-9799-2B3104702B04}" dt="2022-02-09T18:33:40.634" v="3115" actId="478"/>
          <ac:cxnSpMkLst>
            <pc:docMk/>
            <pc:sldMk cId="524370193" sldId="551"/>
            <ac:cxnSpMk id="61" creationId="{5CDD35C3-12C3-4A17-91DC-66B08186BE8F}"/>
          </ac:cxnSpMkLst>
        </pc:cxnChg>
        <pc:cxnChg chg="add del mod">
          <ac:chgData name="Nguyen Xuan Truong" userId="934c5907e9f27ea5" providerId="LiveId" clId="{3F31BCA7-8861-4076-9799-2B3104702B04}" dt="2022-02-09T18:37:23.800" v="3236" actId="478"/>
          <ac:cxnSpMkLst>
            <pc:docMk/>
            <pc:sldMk cId="524370193" sldId="551"/>
            <ac:cxnSpMk id="63" creationId="{86CA746A-2039-410B-B184-F08A79EED97E}"/>
          </ac:cxnSpMkLst>
        </pc:cxnChg>
        <pc:cxnChg chg="add mod topLvl">
          <ac:chgData name="Nguyen Xuan Truong" userId="934c5907e9f27ea5" providerId="LiveId" clId="{3F31BCA7-8861-4076-9799-2B3104702B04}" dt="2022-02-09T19:09:52.218" v="3915" actId="1076"/>
          <ac:cxnSpMkLst>
            <pc:docMk/>
            <pc:sldMk cId="524370193" sldId="551"/>
            <ac:cxnSpMk id="66" creationId="{47506D2E-F416-4057-AF76-E84CD501AD48}"/>
          </ac:cxnSpMkLst>
        </pc:cxnChg>
        <pc:cxnChg chg="add mod topLvl">
          <ac:chgData name="Nguyen Xuan Truong" userId="934c5907e9f27ea5" providerId="LiveId" clId="{3F31BCA7-8861-4076-9799-2B3104702B04}" dt="2022-02-09T19:09:52.218" v="3915" actId="1076"/>
          <ac:cxnSpMkLst>
            <pc:docMk/>
            <pc:sldMk cId="524370193" sldId="551"/>
            <ac:cxnSpMk id="91" creationId="{B5A75438-7130-41D3-BD32-32E5C58D46D5}"/>
          </ac:cxnSpMkLst>
        </pc:cxnChg>
        <pc:cxnChg chg="add mod topLvl">
          <ac:chgData name="Nguyen Xuan Truong" userId="934c5907e9f27ea5" providerId="LiveId" clId="{3F31BCA7-8861-4076-9799-2B3104702B04}" dt="2022-02-09T19:09:52.218" v="3915" actId="1076"/>
          <ac:cxnSpMkLst>
            <pc:docMk/>
            <pc:sldMk cId="524370193" sldId="551"/>
            <ac:cxnSpMk id="102" creationId="{50CE811B-1257-422A-8121-817FE7AD98A5}"/>
          </ac:cxnSpMkLst>
        </pc:cxnChg>
        <pc:cxnChg chg="add mod topLvl">
          <ac:chgData name="Nguyen Xuan Truong" userId="934c5907e9f27ea5" providerId="LiveId" clId="{3F31BCA7-8861-4076-9799-2B3104702B04}" dt="2022-02-09T19:09:52.218" v="3915" actId="1076"/>
          <ac:cxnSpMkLst>
            <pc:docMk/>
            <pc:sldMk cId="524370193" sldId="551"/>
            <ac:cxnSpMk id="107" creationId="{7E10A47D-EAB0-49C2-8294-3C9EA970CCF0}"/>
          </ac:cxnSpMkLst>
        </pc:cxnChg>
        <pc:cxnChg chg="add mod topLvl">
          <ac:chgData name="Nguyen Xuan Truong" userId="934c5907e9f27ea5" providerId="LiveId" clId="{3F31BCA7-8861-4076-9799-2B3104702B04}" dt="2022-02-09T19:12:40.780" v="3962" actId="14100"/>
          <ac:cxnSpMkLst>
            <pc:docMk/>
            <pc:sldMk cId="524370193" sldId="551"/>
            <ac:cxnSpMk id="118" creationId="{57E59050-2D6F-477E-AE39-D4745F0120E9}"/>
          </ac:cxnSpMkLst>
        </pc:cxnChg>
        <pc:cxnChg chg="add mod topLvl">
          <ac:chgData name="Nguyen Xuan Truong" userId="934c5907e9f27ea5" providerId="LiveId" clId="{3F31BCA7-8861-4076-9799-2B3104702B04}" dt="2022-02-09T19:12:37.509" v="3961" actId="14100"/>
          <ac:cxnSpMkLst>
            <pc:docMk/>
            <pc:sldMk cId="524370193" sldId="551"/>
            <ac:cxnSpMk id="121" creationId="{0CCB4199-E98B-41CA-9D70-12C5C6FAE54F}"/>
          </ac:cxnSpMkLst>
        </pc:cxnChg>
        <pc:cxnChg chg="add mod topLvl">
          <ac:chgData name="Nguyen Xuan Truong" userId="934c5907e9f27ea5" providerId="LiveId" clId="{3F31BCA7-8861-4076-9799-2B3104702B04}" dt="2022-02-09T19:09:52.218" v="3915" actId="1076"/>
          <ac:cxnSpMkLst>
            <pc:docMk/>
            <pc:sldMk cId="524370193" sldId="551"/>
            <ac:cxnSpMk id="127" creationId="{D721C13F-FD01-446C-9425-F1B71EE32BA0}"/>
          </ac:cxnSpMkLst>
        </pc:cxnChg>
        <pc:cxnChg chg="add mod topLvl">
          <ac:chgData name="Nguyen Xuan Truong" userId="934c5907e9f27ea5" providerId="LiveId" clId="{3F31BCA7-8861-4076-9799-2B3104702B04}" dt="2022-02-09T19:09:52.218" v="3915" actId="1076"/>
          <ac:cxnSpMkLst>
            <pc:docMk/>
            <pc:sldMk cId="524370193" sldId="551"/>
            <ac:cxnSpMk id="132" creationId="{1F5F55BC-461C-4A54-BCFF-73B205C98D00}"/>
          </ac:cxnSpMkLst>
        </pc:cxnChg>
      </pc:sldChg>
      <pc:sldChg chg="modSp add mod ord">
        <pc:chgData name="Nguyen Xuan Truong" userId="934c5907e9f27ea5" providerId="LiveId" clId="{3F31BCA7-8861-4076-9799-2B3104702B04}" dt="2022-02-09T19:13:25" v="3981" actId="1076"/>
        <pc:sldMkLst>
          <pc:docMk/>
          <pc:sldMk cId="2946569772" sldId="552"/>
        </pc:sldMkLst>
        <pc:spChg chg="mod">
          <ac:chgData name="Nguyen Xuan Truong" userId="934c5907e9f27ea5" providerId="LiveId" clId="{3F31BCA7-8861-4076-9799-2B3104702B04}" dt="2022-02-09T19:02:49.975" v="3796" actId="20577"/>
          <ac:spMkLst>
            <pc:docMk/>
            <pc:sldMk cId="2946569772" sldId="552"/>
            <ac:spMk id="2" creationId="{A61BFBF7-A501-484B-BCBD-78862D2CA277}"/>
          </ac:spMkLst>
        </pc:spChg>
        <pc:spChg chg="mod">
          <ac:chgData name="Nguyen Xuan Truong" userId="934c5907e9f27ea5" providerId="LiveId" clId="{3F31BCA7-8861-4076-9799-2B3104702B04}" dt="2022-02-09T19:13:11.395" v="3970" actId="1076"/>
          <ac:spMkLst>
            <pc:docMk/>
            <pc:sldMk cId="2946569772" sldId="552"/>
            <ac:spMk id="146" creationId="{D7486804-015B-47EF-B335-E1D259E89C5B}"/>
          </ac:spMkLst>
        </pc:spChg>
        <pc:spChg chg="mod">
          <ac:chgData name="Nguyen Xuan Truong" userId="934c5907e9f27ea5" providerId="LiveId" clId="{3F31BCA7-8861-4076-9799-2B3104702B04}" dt="2022-02-09T19:13:25" v="3981" actId="1076"/>
          <ac:spMkLst>
            <pc:docMk/>
            <pc:sldMk cId="2946569772" sldId="552"/>
            <ac:spMk id="150" creationId="{04382CDB-5B91-4210-BCF2-D7858FA1D140}"/>
          </ac:spMkLst>
        </pc:spChg>
      </pc:sldChg>
      <pc:sldChg chg="addSp modSp add mod">
        <pc:chgData name="Nguyen Xuan Truong" userId="934c5907e9f27ea5" providerId="LiveId" clId="{3F31BCA7-8861-4076-9799-2B3104702B04}" dt="2022-02-09T19:28:27.593" v="4259" actId="20577"/>
        <pc:sldMkLst>
          <pc:docMk/>
          <pc:sldMk cId="821831700" sldId="553"/>
        </pc:sldMkLst>
        <pc:spChg chg="mod">
          <ac:chgData name="Nguyen Xuan Truong" userId="934c5907e9f27ea5" providerId="LiveId" clId="{3F31BCA7-8861-4076-9799-2B3104702B04}" dt="2022-02-09T19:03:23.650" v="3802" actId="20577"/>
          <ac:spMkLst>
            <pc:docMk/>
            <pc:sldMk cId="821831700" sldId="553"/>
            <ac:spMk id="2" creationId="{A61BFBF7-A501-484B-BCBD-78862D2CA277}"/>
          </ac:spMkLst>
        </pc:spChg>
        <pc:spChg chg="mod">
          <ac:chgData name="Nguyen Xuan Truong" userId="934c5907e9f27ea5" providerId="LiveId" clId="{3F31BCA7-8861-4076-9799-2B3104702B04}" dt="2022-02-09T19:08:33.526" v="3882" actId="1038"/>
          <ac:spMkLst>
            <pc:docMk/>
            <pc:sldMk cId="821831700" sldId="553"/>
            <ac:spMk id="5" creationId="{C618EA3A-42B5-4FFB-B925-0AB126B6EC61}"/>
          </ac:spMkLst>
        </pc:spChg>
        <pc:spChg chg="mod">
          <ac:chgData name="Nguyen Xuan Truong" userId="934c5907e9f27ea5" providerId="LiveId" clId="{3F31BCA7-8861-4076-9799-2B3104702B04}" dt="2022-02-09T19:08:33.526" v="3882" actId="1038"/>
          <ac:spMkLst>
            <pc:docMk/>
            <pc:sldMk cId="821831700" sldId="553"/>
            <ac:spMk id="7" creationId="{2B7DD241-B898-475C-ADC4-57EF3B91584C}"/>
          </ac:spMkLst>
        </pc:spChg>
        <pc:spChg chg="mod">
          <ac:chgData name="Nguyen Xuan Truong" userId="934c5907e9f27ea5" providerId="LiveId" clId="{3F31BCA7-8861-4076-9799-2B3104702B04}" dt="2022-02-09T19:08:33.526" v="3882" actId="1038"/>
          <ac:spMkLst>
            <pc:docMk/>
            <pc:sldMk cId="821831700" sldId="553"/>
            <ac:spMk id="8" creationId="{28E7BDB0-B47E-4811-B1B2-1F546FF0A96B}"/>
          </ac:spMkLst>
        </pc:spChg>
        <pc:spChg chg="mod">
          <ac:chgData name="Nguyen Xuan Truong" userId="934c5907e9f27ea5" providerId="LiveId" clId="{3F31BCA7-8861-4076-9799-2B3104702B04}" dt="2022-02-09T19:08:33.526" v="3882" actId="1038"/>
          <ac:spMkLst>
            <pc:docMk/>
            <pc:sldMk cId="821831700" sldId="553"/>
            <ac:spMk id="23" creationId="{85757256-0B06-4AD7-A586-F0CFCAED6AD1}"/>
          </ac:spMkLst>
        </pc:spChg>
        <pc:spChg chg="mod">
          <ac:chgData name="Nguyen Xuan Truong" userId="934c5907e9f27ea5" providerId="LiveId" clId="{3F31BCA7-8861-4076-9799-2B3104702B04}" dt="2022-02-09T19:08:33.526" v="3882" actId="1038"/>
          <ac:spMkLst>
            <pc:docMk/>
            <pc:sldMk cId="821831700" sldId="553"/>
            <ac:spMk id="24" creationId="{92EA9D20-B281-4ABA-8809-CC12F5CF0CAD}"/>
          </ac:spMkLst>
        </pc:spChg>
        <pc:spChg chg="mod">
          <ac:chgData name="Nguyen Xuan Truong" userId="934c5907e9f27ea5" providerId="LiveId" clId="{3F31BCA7-8861-4076-9799-2B3104702B04}" dt="2022-02-09T19:08:33.526" v="3882" actId="1038"/>
          <ac:spMkLst>
            <pc:docMk/>
            <pc:sldMk cId="821831700" sldId="553"/>
            <ac:spMk id="34" creationId="{555C0F0F-11E0-4634-B50D-F05247C4D57D}"/>
          </ac:spMkLst>
        </pc:spChg>
        <pc:spChg chg="mod">
          <ac:chgData name="Nguyen Xuan Truong" userId="934c5907e9f27ea5" providerId="LiveId" clId="{3F31BCA7-8861-4076-9799-2B3104702B04}" dt="2022-02-09T19:08:33.526" v="3882" actId="1038"/>
          <ac:spMkLst>
            <pc:docMk/>
            <pc:sldMk cId="821831700" sldId="553"/>
            <ac:spMk id="35" creationId="{AEB12256-9620-4EA8-981B-9AB91F3CE77B}"/>
          </ac:spMkLst>
        </pc:spChg>
        <pc:spChg chg="mod">
          <ac:chgData name="Nguyen Xuan Truong" userId="934c5907e9f27ea5" providerId="LiveId" clId="{3F31BCA7-8861-4076-9799-2B3104702B04}" dt="2022-02-09T19:08:33.526" v="3882" actId="1038"/>
          <ac:spMkLst>
            <pc:docMk/>
            <pc:sldMk cId="821831700" sldId="553"/>
            <ac:spMk id="36" creationId="{3B4ED947-A4F2-4C15-9C5A-2D9B71198D03}"/>
          </ac:spMkLst>
        </pc:spChg>
        <pc:spChg chg="mod">
          <ac:chgData name="Nguyen Xuan Truong" userId="934c5907e9f27ea5" providerId="LiveId" clId="{3F31BCA7-8861-4076-9799-2B3104702B04}" dt="2022-02-09T19:08:33.526" v="3882" actId="1038"/>
          <ac:spMkLst>
            <pc:docMk/>
            <pc:sldMk cId="821831700" sldId="553"/>
            <ac:spMk id="37" creationId="{E983088A-578D-47D3-9592-06210118CBF5}"/>
          </ac:spMkLst>
        </pc:spChg>
        <pc:spChg chg="mod">
          <ac:chgData name="Nguyen Xuan Truong" userId="934c5907e9f27ea5" providerId="LiveId" clId="{3F31BCA7-8861-4076-9799-2B3104702B04}" dt="2022-02-09T19:08:33.526" v="3882" actId="1038"/>
          <ac:spMkLst>
            <pc:docMk/>
            <pc:sldMk cId="821831700" sldId="553"/>
            <ac:spMk id="39" creationId="{27BBDCBB-F643-4E32-91BE-C12FB732BCE7}"/>
          </ac:spMkLst>
        </pc:spChg>
        <pc:spChg chg="add mod">
          <ac:chgData name="Nguyen Xuan Truong" userId="934c5907e9f27ea5" providerId="LiveId" clId="{3F31BCA7-8861-4076-9799-2B3104702B04}" dt="2022-02-09T19:18:11.746" v="4042" actId="1076"/>
          <ac:spMkLst>
            <pc:docMk/>
            <pc:sldMk cId="821831700" sldId="553"/>
            <ac:spMk id="45" creationId="{20A84183-9571-4EE1-9889-AC259F01AA86}"/>
          </ac:spMkLst>
        </pc:spChg>
        <pc:spChg chg="add mod">
          <ac:chgData name="Nguyen Xuan Truong" userId="934c5907e9f27ea5" providerId="LiveId" clId="{3F31BCA7-8861-4076-9799-2B3104702B04}" dt="2022-02-09T19:18:08.363" v="4041" actId="1076"/>
          <ac:spMkLst>
            <pc:docMk/>
            <pc:sldMk cId="821831700" sldId="553"/>
            <ac:spMk id="46" creationId="{FC86E34F-64DA-4073-BF42-A9A4E05E105E}"/>
          </ac:spMkLst>
        </pc:spChg>
        <pc:spChg chg="mod">
          <ac:chgData name="Nguyen Xuan Truong" userId="934c5907e9f27ea5" providerId="LiveId" clId="{3F31BCA7-8861-4076-9799-2B3104702B04}" dt="2022-02-09T19:28:23.237" v="4257" actId="20577"/>
          <ac:spMkLst>
            <pc:docMk/>
            <pc:sldMk cId="821831700" sldId="553"/>
            <ac:spMk id="53" creationId="{D397135C-F121-412E-AC76-AAAEEEDBB8AF}"/>
          </ac:spMkLst>
        </pc:spChg>
        <pc:spChg chg="add mod">
          <ac:chgData name="Nguyen Xuan Truong" userId="934c5907e9f27ea5" providerId="LiveId" clId="{3F31BCA7-8861-4076-9799-2B3104702B04}" dt="2022-02-09T19:11:01.732" v="3927" actId="1076"/>
          <ac:spMkLst>
            <pc:docMk/>
            <pc:sldMk cId="821831700" sldId="553"/>
            <ac:spMk id="73" creationId="{C90D2FD0-8C46-45CF-B886-6C642DB0A9F9}"/>
          </ac:spMkLst>
        </pc:spChg>
        <pc:spChg chg="add mod">
          <ac:chgData name="Nguyen Xuan Truong" userId="934c5907e9f27ea5" providerId="LiveId" clId="{3F31BCA7-8861-4076-9799-2B3104702B04}" dt="2022-02-09T19:11:14.179" v="3930" actId="1076"/>
          <ac:spMkLst>
            <pc:docMk/>
            <pc:sldMk cId="821831700" sldId="553"/>
            <ac:spMk id="75" creationId="{EED60740-E345-488F-8F8C-2D17F0B5A2D8}"/>
          </ac:spMkLst>
        </pc:spChg>
        <pc:spChg chg="mod">
          <ac:chgData name="Nguyen Xuan Truong" userId="934c5907e9f27ea5" providerId="LiveId" clId="{3F31BCA7-8861-4076-9799-2B3104702B04}" dt="2022-02-09T19:08:33.526" v="3882" actId="1038"/>
          <ac:spMkLst>
            <pc:docMk/>
            <pc:sldMk cId="821831700" sldId="553"/>
            <ac:spMk id="86" creationId="{79B9AF8F-2B93-4709-A22E-929368DFFA05}"/>
          </ac:spMkLst>
        </pc:spChg>
        <pc:spChg chg="mod">
          <ac:chgData name="Nguyen Xuan Truong" userId="934c5907e9f27ea5" providerId="LiveId" clId="{3F31BCA7-8861-4076-9799-2B3104702B04}" dt="2022-02-09T19:08:33.526" v="3882" actId="1038"/>
          <ac:spMkLst>
            <pc:docMk/>
            <pc:sldMk cId="821831700" sldId="553"/>
            <ac:spMk id="87" creationId="{9445CC9F-7EBE-4BB1-9328-9F2D7C873B32}"/>
          </ac:spMkLst>
        </pc:spChg>
        <pc:spChg chg="mod">
          <ac:chgData name="Nguyen Xuan Truong" userId="934c5907e9f27ea5" providerId="LiveId" clId="{3F31BCA7-8861-4076-9799-2B3104702B04}" dt="2022-02-09T19:08:33.526" v="3882" actId="1038"/>
          <ac:spMkLst>
            <pc:docMk/>
            <pc:sldMk cId="821831700" sldId="553"/>
            <ac:spMk id="88" creationId="{2757B150-C8C4-4AB2-BD30-93A6DFED0E08}"/>
          </ac:spMkLst>
        </pc:spChg>
        <pc:spChg chg="mod">
          <ac:chgData name="Nguyen Xuan Truong" userId="934c5907e9f27ea5" providerId="LiveId" clId="{3F31BCA7-8861-4076-9799-2B3104702B04}" dt="2022-02-09T19:08:33.526" v="3882" actId="1038"/>
          <ac:spMkLst>
            <pc:docMk/>
            <pc:sldMk cId="821831700" sldId="553"/>
            <ac:spMk id="89" creationId="{6C30BEA4-D40B-434C-8DDF-22D9A327B995}"/>
          </ac:spMkLst>
        </pc:spChg>
        <pc:spChg chg="mod">
          <ac:chgData name="Nguyen Xuan Truong" userId="934c5907e9f27ea5" providerId="LiveId" clId="{3F31BCA7-8861-4076-9799-2B3104702B04}" dt="2022-02-09T19:08:33.526" v="3882" actId="1038"/>
          <ac:spMkLst>
            <pc:docMk/>
            <pc:sldMk cId="821831700" sldId="553"/>
            <ac:spMk id="99" creationId="{A8A1E967-697E-4CA3-82B6-5E44C8A605F9}"/>
          </ac:spMkLst>
        </pc:spChg>
        <pc:spChg chg="mod">
          <ac:chgData name="Nguyen Xuan Truong" userId="934c5907e9f27ea5" providerId="LiveId" clId="{3F31BCA7-8861-4076-9799-2B3104702B04}" dt="2022-02-09T19:28:27.593" v="4259" actId="20577"/>
          <ac:spMkLst>
            <pc:docMk/>
            <pc:sldMk cId="821831700" sldId="553"/>
            <ac:spMk id="101" creationId="{7C2A13BD-E558-4BA1-8E4D-463A0BD50A15}"/>
          </ac:spMkLst>
        </pc:spChg>
        <pc:spChg chg="mod">
          <ac:chgData name="Nguyen Xuan Truong" userId="934c5907e9f27ea5" providerId="LiveId" clId="{3F31BCA7-8861-4076-9799-2B3104702B04}" dt="2022-02-09T19:08:50.947" v="3885" actId="1076"/>
          <ac:spMkLst>
            <pc:docMk/>
            <pc:sldMk cId="821831700" sldId="553"/>
            <ac:spMk id="105" creationId="{A5E96C9A-546E-4929-99DF-ED396E02E553}"/>
          </ac:spMkLst>
        </pc:spChg>
        <pc:spChg chg="mod">
          <ac:chgData name="Nguyen Xuan Truong" userId="934c5907e9f27ea5" providerId="LiveId" clId="{3F31BCA7-8861-4076-9799-2B3104702B04}" dt="2022-02-09T19:08:33.526" v="3882" actId="1038"/>
          <ac:spMkLst>
            <pc:docMk/>
            <pc:sldMk cId="821831700" sldId="553"/>
            <ac:spMk id="117" creationId="{EEE84AAB-29DD-4C2A-B4C0-D1E32B44D848}"/>
          </ac:spMkLst>
        </pc:spChg>
        <pc:spChg chg="mod">
          <ac:chgData name="Nguyen Xuan Truong" userId="934c5907e9f27ea5" providerId="LiveId" clId="{3F31BCA7-8861-4076-9799-2B3104702B04}" dt="2022-02-09T19:08:33.526" v="3882" actId="1038"/>
          <ac:spMkLst>
            <pc:docMk/>
            <pc:sldMk cId="821831700" sldId="553"/>
            <ac:spMk id="126" creationId="{B8759E76-B266-4D58-90A5-E08AA01E5E02}"/>
          </ac:spMkLst>
        </pc:spChg>
        <pc:spChg chg="mod">
          <ac:chgData name="Nguyen Xuan Truong" userId="934c5907e9f27ea5" providerId="LiveId" clId="{3F31BCA7-8861-4076-9799-2B3104702B04}" dt="2022-02-09T19:08:33.526" v="3882" actId="1038"/>
          <ac:spMkLst>
            <pc:docMk/>
            <pc:sldMk cId="821831700" sldId="553"/>
            <ac:spMk id="138" creationId="{B59DD648-C570-4BFA-9A10-E2D7597A73B8}"/>
          </ac:spMkLst>
        </pc:spChg>
        <pc:spChg chg="mod">
          <ac:chgData name="Nguyen Xuan Truong" userId="934c5907e9f27ea5" providerId="LiveId" clId="{3F31BCA7-8861-4076-9799-2B3104702B04}" dt="2022-02-09T19:08:33.526" v="3882" actId="1038"/>
          <ac:spMkLst>
            <pc:docMk/>
            <pc:sldMk cId="821831700" sldId="553"/>
            <ac:spMk id="139" creationId="{43DD433A-33C4-4DBF-9EF8-061A4933BCBD}"/>
          </ac:spMkLst>
        </pc:spChg>
        <pc:spChg chg="mod">
          <ac:chgData name="Nguyen Xuan Truong" userId="934c5907e9f27ea5" providerId="LiveId" clId="{3F31BCA7-8861-4076-9799-2B3104702B04}" dt="2022-02-09T19:08:33.526" v="3882" actId="1038"/>
          <ac:spMkLst>
            <pc:docMk/>
            <pc:sldMk cId="821831700" sldId="553"/>
            <ac:spMk id="140" creationId="{A2432B8F-092B-44D1-9859-36D4529106A6}"/>
          </ac:spMkLst>
        </pc:spChg>
        <pc:spChg chg="mod">
          <ac:chgData name="Nguyen Xuan Truong" userId="934c5907e9f27ea5" providerId="LiveId" clId="{3F31BCA7-8861-4076-9799-2B3104702B04}" dt="2022-02-09T19:08:33.526" v="3882" actId="1038"/>
          <ac:spMkLst>
            <pc:docMk/>
            <pc:sldMk cId="821831700" sldId="553"/>
            <ac:spMk id="141" creationId="{F472D822-0765-4250-90A3-43454D349183}"/>
          </ac:spMkLst>
        </pc:spChg>
        <pc:spChg chg="mod">
          <ac:chgData name="Nguyen Xuan Truong" userId="934c5907e9f27ea5" providerId="LiveId" clId="{3F31BCA7-8861-4076-9799-2B3104702B04}" dt="2022-02-09T19:08:33.526" v="3882" actId="1038"/>
          <ac:spMkLst>
            <pc:docMk/>
            <pc:sldMk cId="821831700" sldId="553"/>
            <ac:spMk id="142" creationId="{2C9A90D2-248E-49AE-BF5B-41759E333EFE}"/>
          </ac:spMkLst>
        </pc:spChg>
        <pc:spChg chg="mod">
          <ac:chgData name="Nguyen Xuan Truong" userId="934c5907e9f27ea5" providerId="LiveId" clId="{3F31BCA7-8861-4076-9799-2B3104702B04}" dt="2022-02-09T19:08:33.526" v="3882" actId="1038"/>
          <ac:spMkLst>
            <pc:docMk/>
            <pc:sldMk cId="821831700" sldId="553"/>
            <ac:spMk id="143" creationId="{9C2C2D32-E2F9-4CC2-9B62-3755A2CE7E1E}"/>
          </ac:spMkLst>
        </pc:spChg>
        <pc:spChg chg="mod">
          <ac:chgData name="Nguyen Xuan Truong" userId="934c5907e9f27ea5" providerId="LiveId" clId="{3F31BCA7-8861-4076-9799-2B3104702B04}" dt="2022-02-09T19:14:03.475" v="3990" actId="1076"/>
          <ac:spMkLst>
            <pc:docMk/>
            <pc:sldMk cId="821831700" sldId="553"/>
            <ac:spMk id="146" creationId="{D7486804-015B-47EF-B335-E1D259E89C5B}"/>
          </ac:spMkLst>
        </pc:spChg>
        <pc:spChg chg="mod">
          <ac:chgData name="Nguyen Xuan Truong" userId="934c5907e9f27ea5" providerId="LiveId" clId="{3F31BCA7-8861-4076-9799-2B3104702B04}" dt="2022-02-09T19:08:33.526" v="3882" actId="1038"/>
          <ac:spMkLst>
            <pc:docMk/>
            <pc:sldMk cId="821831700" sldId="553"/>
            <ac:spMk id="147" creationId="{B989BDB6-C732-4560-85CF-53C4F0640188}"/>
          </ac:spMkLst>
        </pc:spChg>
        <pc:spChg chg="mod">
          <ac:chgData name="Nguyen Xuan Truong" userId="934c5907e9f27ea5" providerId="LiveId" clId="{3F31BCA7-8861-4076-9799-2B3104702B04}" dt="2022-02-09T19:08:33.526" v="3882" actId="1038"/>
          <ac:spMkLst>
            <pc:docMk/>
            <pc:sldMk cId="821831700" sldId="553"/>
            <ac:spMk id="148" creationId="{C8F0D754-162A-49BA-BDBF-7B1756C4D57C}"/>
          </ac:spMkLst>
        </pc:spChg>
        <pc:spChg chg="mod">
          <ac:chgData name="Nguyen Xuan Truong" userId="934c5907e9f27ea5" providerId="LiveId" clId="{3F31BCA7-8861-4076-9799-2B3104702B04}" dt="2022-02-09T19:14:13.654" v="3999" actId="1076"/>
          <ac:spMkLst>
            <pc:docMk/>
            <pc:sldMk cId="821831700" sldId="553"/>
            <ac:spMk id="150" creationId="{04382CDB-5B91-4210-BCF2-D7858FA1D140}"/>
          </ac:spMkLst>
        </pc:spChg>
        <pc:cxnChg chg="mod">
          <ac:chgData name="Nguyen Xuan Truong" userId="934c5907e9f27ea5" providerId="LiveId" clId="{3F31BCA7-8861-4076-9799-2B3104702B04}" dt="2022-02-09T19:08:33.526" v="3882" actId="1038"/>
          <ac:cxnSpMkLst>
            <pc:docMk/>
            <pc:sldMk cId="821831700" sldId="553"/>
            <ac:cxnSpMk id="41" creationId="{A1FE22C6-B0E3-436B-AED9-F3C70FC5031C}"/>
          </ac:cxnSpMkLst>
        </pc:cxnChg>
        <pc:cxnChg chg="mod">
          <ac:chgData name="Nguyen Xuan Truong" userId="934c5907e9f27ea5" providerId="LiveId" clId="{3F31BCA7-8861-4076-9799-2B3104702B04}" dt="2022-02-09T19:08:33.526" v="3882" actId="1038"/>
          <ac:cxnSpMkLst>
            <pc:docMk/>
            <pc:sldMk cId="821831700" sldId="553"/>
            <ac:cxnSpMk id="43" creationId="{C2729FEC-60F3-4D33-94FE-A0C7D23F1856}"/>
          </ac:cxnSpMkLst>
        </pc:cxnChg>
        <pc:cxnChg chg="mod">
          <ac:chgData name="Nguyen Xuan Truong" userId="934c5907e9f27ea5" providerId="LiveId" clId="{3F31BCA7-8861-4076-9799-2B3104702B04}" dt="2022-02-09T19:11:05.266" v="3928" actId="14100"/>
          <ac:cxnSpMkLst>
            <pc:docMk/>
            <pc:sldMk cId="821831700" sldId="553"/>
            <ac:cxnSpMk id="48" creationId="{9706061B-4708-4E31-A839-A727C4E6219B}"/>
          </ac:cxnSpMkLst>
        </pc:cxnChg>
        <pc:cxnChg chg="mod">
          <ac:chgData name="Nguyen Xuan Truong" userId="934c5907e9f27ea5" providerId="LiveId" clId="{3F31BCA7-8861-4076-9799-2B3104702B04}" dt="2022-02-09T19:08:33.526" v="3882" actId="1038"/>
          <ac:cxnSpMkLst>
            <pc:docMk/>
            <pc:sldMk cId="821831700" sldId="553"/>
            <ac:cxnSpMk id="58" creationId="{5FCF62A4-EA2C-461E-BB78-A796B6BD1AC2}"/>
          </ac:cxnSpMkLst>
        </pc:cxnChg>
        <pc:cxnChg chg="mod">
          <ac:chgData name="Nguyen Xuan Truong" userId="934c5907e9f27ea5" providerId="LiveId" clId="{3F31BCA7-8861-4076-9799-2B3104702B04}" dt="2022-02-09T19:11:17.783" v="3931" actId="14100"/>
          <ac:cxnSpMkLst>
            <pc:docMk/>
            <pc:sldMk cId="821831700" sldId="553"/>
            <ac:cxnSpMk id="66" creationId="{47506D2E-F416-4057-AF76-E84CD501AD48}"/>
          </ac:cxnSpMkLst>
        </pc:cxnChg>
        <pc:cxnChg chg="mod">
          <ac:chgData name="Nguyen Xuan Truong" userId="934c5907e9f27ea5" providerId="LiveId" clId="{3F31BCA7-8861-4076-9799-2B3104702B04}" dt="2022-02-09T19:08:33.526" v="3882" actId="1038"/>
          <ac:cxnSpMkLst>
            <pc:docMk/>
            <pc:sldMk cId="821831700" sldId="553"/>
            <ac:cxnSpMk id="91" creationId="{B5A75438-7130-41D3-BD32-32E5C58D46D5}"/>
          </ac:cxnSpMkLst>
        </pc:cxnChg>
        <pc:cxnChg chg="mod">
          <ac:chgData name="Nguyen Xuan Truong" userId="934c5907e9f27ea5" providerId="LiveId" clId="{3F31BCA7-8861-4076-9799-2B3104702B04}" dt="2022-02-09T19:08:50.947" v="3885" actId="1076"/>
          <ac:cxnSpMkLst>
            <pc:docMk/>
            <pc:sldMk cId="821831700" sldId="553"/>
            <ac:cxnSpMk id="102" creationId="{50CE811B-1257-422A-8121-817FE7AD98A5}"/>
          </ac:cxnSpMkLst>
        </pc:cxnChg>
        <pc:cxnChg chg="mod">
          <ac:chgData name="Nguyen Xuan Truong" userId="934c5907e9f27ea5" providerId="LiveId" clId="{3F31BCA7-8861-4076-9799-2B3104702B04}" dt="2022-02-09T19:08:50.947" v="3885" actId="1076"/>
          <ac:cxnSpMkLst>
            <pc:docMk/>
            <pc:sldMk cId="821831700" sldId="553"/>
            <ac:cxnSpMk id="107" creationId="{7E10A47D-EAB0-49C2-8294-3C9EA970CCF0}"/>
          </ac:cxnSpMkLst>
        </pc:cxnChg>
        <pc:cxnChg chg="mod">
          <ac:chgData name="Nguyen Xuan Truong" userId="934c5907e9f27ea5" providerId="LiveId" clId="{3F31BCA7-8861-4076-9799-2B3104702B04}" dt="2022-02-09T19:10:22.524" v="3920" actId="14100"/>
          <ac:cxnSpMkLst>
            <pc:docMk/>
            <pc:sldMk cId="821831700" sldId="553"/>
            <ac:cxnSpMk id="118" creationId="{57E59050-2D6F-477E-AE39-D4745F0120E9}"/>
          </ac:cxnSpMkLst>
        </pc:cxnChg>
        <pc:cxnChg chg="mod">
          <ac:chgData name="Nguyen Xuan Truong" userId="934c5907e9f27ea5" providerId="LiveId" clId="{3F31BCA7-8861-4076-9799-2B3104702B04}" dt="2022-02-09T19:10:19.508" v="3919" actId="14100"/>
          <ac:cxnSpMkLst>
            <pc:docMk/>
            <pc:sldMk cId="821831700" sldId="553"/>
            <ac:cxnSpMk id="121" creationId="{0CCB4199-E98B-41CA-9D70-12C5C6FAE54F}"/>
          </ac:cxnSpMkLst>
        </pc:cxnChg>
        <pc:cxnChg chg="mod">
          <ac:chgData name="Nguyen Xuan Truong" userId="934c5907e9f27ea5" providerId="LiveId" clId="{3F31BCA7-8861-4076-9799-2B3104702B04}" dt="2022-02-09T19:08:50.947" v="3885" actId="1076"/>
          <ac:cxnSpMkLst>
            <pc:docMk/>
            <pc:sldMk cId="821831700" sldId="553"/>
            <ac:cxnSpMk id="127" creationId="{D721C13F-FD01-446C-9425-F1B71EE32BA0}"/>
          </ac:cxnSpMkLst>
        </pc:cxnChg>
        <pc:cxnChg chg="mod">
          <ac:chgData name="Nguyen Xuan Truong" userId="934c5907e9f27ea5" providerId="LiveId" clId="{3F31BCA7-8861-4076-9799-2B3104702B04}" dt="2022-02-09T19:10:10.747" v="3917" actId="14100"/>
          <ac:cxnSpMkLst>
            <pc:docMk/>
            <pc:sldMk cId="821831700" sldId="553"/>
            <ac:cxnSpMk id="132" creationId="{1F5F55BC-461C-4A54-BCFF-73B205C98D00}"/>
          </ac:cxnSpMkLst>
        </pc:cxnChg>
      </pc:sldChg>
      <pc:sldChg chg="add del">
        <pc:chgData name="Nguyen Xuan Truong" userId="934c5907e9f27ea5" providerId="LiveId" clId="{3F31BCA7-8861-4076-9799-2B3104702B04}" dt="2022-02-09T19:02:04.140" v="3778" actId="47"/>
        <pc:sldMkLst>
          <pc:docMk/>
          <pc:sldMk cId="1778404117" sldId="553"/>
        </pc:sldMkLst>
      </pc:sldChg>
      <pc:sldChg chg="modSp add del mod">
        <pc:chgData name="Nguyen Xuan Truong" userId="934c5907e9f27ea5" providerId="LiveId" clId="{3F31BCA7-8861-4076-9799-2B3104702B04}" dt="2022-02-09T19:03:11.205" v="3797" actId="47"/>
        <pc:sldMkLst>
          <pc:docMk/>
          <pc:sldMk cId="2363676980" sldId="553"/>
        </pc:sldMkLst>
        <pc:spChg chg="mod">
          <ac:chgData name="Nguyen Xuan Truong" userId="934c5907e9f27ea5" providerId="LiveId" clId="{3F31BCA7-8861-4076-9799-2B3104702B04}" dt="2022-02-09T19:02:21.965" v="3784" actId="20577"/>
          <ac:spMkLst>
            <pc:docMk/>
            <pc:sldMk cId="2363676980" sldId="553"/>
            <ac:spMk id="2" creationId="{A61BFBF7-A501-484B-BCBD-78862D2CA277}"/>
          </ac:spMkLst>
        </pc:spChg>
      </pc:sldChg>
      <pc:sldChg chg="modSp new del mod">
        <pc:chgData name="Nguyen Xuan Truong" userId="934c5907e9f27ea5" providerId="LiveId" clId="{3F31BCA7-8861-4076-9799-2B3104702B04}" dt="2022-02-09T19:30:47.101" v="4276" actId="47"/>
        <pc:sldMkLst>
          <pc:docMk/>
          <pc:sldMk cId="2421017217" sldId="554"/>
        </pc:sldMkLst>
        <pc:spChg chg="mod">
          <ac:chgData name="Nguyen Xuan Truong" userId="934c5907e9f27ea5" providerId="LiveId" clId="{3F31BCA7-8861-4076-9799-2B3104702B04}" dt="2022-02-09T19:28:47.001" v="4275" actId="20577"/>
          <ac:spMkLst>
            <pc:docMk/>
            <pc:sldMk cId="2421017217" sldId="554"/>
            <ac:spMk id="2" creationId="{70068B5B-9E8F-437C-9C91-7D977F3925AD}"/>
          </ac:spMkLst>
        </pc:spChg>
      </pc:sldChg>
      <pc:sldChg chg="modSp add">
        <pc:chgData name="Nguyen Xuan Truong" userId="934c5907e9f27ea5" providerId="LiveId" clId="{3F31BCA7-8861-4076-9799-2B3104702B04}" dt="2022-02-09T19:30:50.701" v="4277"/>
        <pc:sldMkLst>
          <pc:docMk/>
          <pc:sldMk cId="2679726027" sldId="587"/>
        </pc:sldMkLst>
        <pc:spChg chg="mod">
          <ac:chgData name="Nguyen Xuan Truong" userId="934c5907e9f27ea5" providerId="LiveId" clId="{3F31BCA7-8861-4076-9799-2B3104702B04}" dt="2022-02-09T19:30:50.701" v="4277"/>
          <ac:spMkLst>
            <pc:docMk/>
            <pc:sldMk cId="2679726027" sldId="587"/>
            <ac:spMk id="4" creationId="{00000000-0000-0000-0000-000000000000}"/>
          </ac:spMkLst>
        </pc:spChg>
      </pc:sldChg>
      <pc:sldChg chg="modSp add">
        <pc:chgData name="Nguyen Xuan Truong" userId="934c5907e9f27ea5" providerId="LiveId" clId="{3F31BCA7-8861-4076-9799-2B3104702B04}" dt="2022-02-09T19:30:50.701" v="4277"/>
        <pc:sldMkLst>
          <pc:docMk/>
          <pc:sldMk cId="1635952148" sldId="588"/>
        </pc:sldMkLst>
        <pc:spChg chg="mod">
          <ac:chgData name="Nguyen Xuan Truong" userId="934c5907e9f27ea5" providerId="LiveId" clId="{3F31BCA7-8861-4076-9799-2B3104702B04}" dt="2022-02-09T19:30:50.701" v="4277"/>
          <ac:spMkLst>
            <pc:docMk/>
            <pc:sldMk cId="1635952148" sldId="588"/>
            <ac:spMk id="4" creationId="{00000000-0000-0000-0000-000000000000}"/>
          </ac:spMkLst>
        </pc:spChg>
      </pc:sldChg>
      <pc:sldChg chg="modSp add del">
        <pc:chgData name="Nguyen Xuan Truong" userId="934c5907e9f27ea5" providerId="LiveId" clId="{3F31BCA7-8861-4076-9799-2B3104702B04}" dt="2022-02-09T20:26:18.795" v="5861" actId="47"/>
        <pc:sldMkLst>
          <pc:docMk/>
          <pc:sldMk cId="2462640116" sldId="589"/>
        </pc:sldMkLst>
        <pc:spChg chg="mod">
          <ac:chgData name="Nguyen Xuan Truong" userId="934c5907e9f27ea5" providerId="LiveId" clId="{3F31BCA7-8861-4076-9799-2B3104702B04}" dt="2022-02-09T19:30:50.701" v="4277"/>
          <ac:spMkLst>
            <pc:docMk/>
            <pc:sldMk cId="2462640116" sldId="589"/>
            <ac:spMk id="4" creationId="{00000000-0000-0000-0000-000000000000}"/>
          </ac:spMkLst>
        </pc:spChg>
      </pc:sldChg>
      <pc:sldChg chg="modSp add">
        <pc:chgData name="Nguyen Xuan Truong" userId="934c5907e9f27ea5" providerId="LiveId" clId="{3F31BCA7-8861-4076-9799-2B3104702B04}" dt="2022-02-09T19:30:50.701" v="4277"/>
        <pc:sldMkLst>
          <pc:docMk/>
          <pc:sldMk cId="1081577582" sldId="590"/>
        </pc:sldMkLst>
        <pc:spChg chg="mod">
          <ac:chgData name="Nguyen Xuan Truong" userId="934c5907e9f27ea5" providerId="LiveId" clId="{3F31BCA7-8861-4076-9799-2B3104702B04}" dt="2022-02-09T19:30:50.701" v="4277"/>
          <ac:spMkLst>
            <pc:docMk/>
            <pc:sldMk cId="1081577582" sldId="590"/>
            <ac:spMk id="4" creationId="{00000000-0000-0000-0000-000000000000}"/>
          </ac:spMkLst>
        </pc:spChg>
      </pc:sldChg>
      <pc:sldChg chg="modSp add del">
        <pc:chgData name="Nguyen Xuan Truong" userId="934c5907e9f27ea5" providerId="LiveId" clId="{3F31BCA7-8861-4076-9799-2B3104702B04}" dt="2022-02-09T20:26:15.911" v="5860" actId="47"/>
        <pc:sldMkLst>
          <pc:docMk/>
          <pc:sldMk cId="792038896" sldId="591"/>
        </pc:sldMkLst>
        <pc:spChg chg="mod">
          <ac:chgData name="Nguyen Xuan Truong" userId="934c5907e9f27ea5" providerId="LiveId" clId="{3F31BCA7-8861-4076-9799-2B3104702B04}" dt="2022-02-09T19:30:50.701" v="4277"/>
          <ac:spMkLst>
            <pc:docMk/>
            <pc:sldMk cId="792038896" sldId="591"/>
            <ac:spMk id="4" creationId="{00000000-0000-0000-0000-000000000000}"/>
          </ac:spMkLst>
        </pc:spChg>
      </pc:sldChg>
      <pc:sldChg chg="addSp modSp new mod">
        <pc:chgData name="Nguyen Xuan Truong" userId="934c5907e9f27ea5" providerId="LiveId" clId="{3F31BCA7-8861-4076-9799-2B3104702B04}" dt="2022-02-09T19:55:47.583" v="5186" actId="20577"/>
        <pc:sldMkLst>
          <pc:docMk/>
          <pc:sldMk cId="1108743832" sldId="592"/>
        </pc:sldMkLst>
        <pc:spChg chg="mod">
          <ac:chgData name="Nguyen Xuan Truong" userId="934c5907e9f27ea5" providerId="LiveId" clId="{3F31BCA7-8861-4076-9799-2B3104702B04}" dt="2022-02-09T19:38:30.668" v="4331" actId="20577"/>
          <ac:spMkLst>
            <pc:docMk/>
            <pc:sldMk cId="1108743832" sldId="592"/>
            <ac:spMk id="2" creationId="{AFD73898-7292-45C4-B71E-27E9E85A1EEF}"/>
          </ac:spMkLst>
        </pc:spChg>
        <pc:spChg chg="mod">
          <ac:chgData name="Nguyen Xuan Truong" userId="934c5907e9f27ea5" providerId="LiveId" clId="{3F31BCA7-8861-4076-9799-2B3104702B04}" dt="2022-02-09T19:55:47.583" v="5186" actId="20577"/>
          <ac:spMkLst>
            <pc:docMk/>
            <pc:sldMk cId="1108743832" sldId="592"/>
            <ac:spMk id="3" creationId="{726ED76D-D274-4B84-8D55-1A3D380A33B8}"/>
          </ac:spMkLst>
        </pc:spChg>
        <pc:spChg chg="add mod">
          <ac:chgData name="Nguyen Xuan Truong" userId="934c5907e9f27ea5" providerId="LiveId" clId="{3F31BCA7-8861-4076-9799-2B3104702B04}" dt="2022-02-09T19:54:50.701" v="5137" actId="14100"/>
          <ac:spMkLst>
            <pc:docMk/>
            <pc:sldMk cId="1108743832" sldId="592"/>
            <ac:spMk id="6" creationId="{D80D4E35-F448-4405-A696-B42661C5CF1D}"/>
          </ac:spMkLst>
        </pc:spChg>
      </pc:sldChg>
      <pc:sldChg chg="modSp new del mod">
        <pc:chgData name="Nguyen Xuan Truong" userId="934c5907e9f27ea5" providerId="LiveId" clId="{3F31BCA7-8861-4076-9799-2B3104702B04}" dt="2022-02-09T20:31:12.858" v="6000" actId="47"/>
        <pc:sldMkLst>
          <pc:docMk/>
          <pc:sldMk cId="1556480571" sldId="593"/>
        </pc:sldMkLst>
        <pc:spChg chg="mod">
          <ac:chgData name="Nguyen Xuan Truong" userId="934c5907e9f27ea5" providerId="LiveId" clId="{3F31BCA7-8861-4076-9799-2B3104702B04}" dt="2022-02-09T19:57:26.683" v="5202" actId="20577"/>
          <ac:spMkLst>
            <pc:docMk/>
            <pc:sldMk cId="1556480571" sldId="593"/>
            <ac:spMk id="2" creationId="{C2C5ABE7-42DB-4B02-BCB5-251DA5C9F7CA}"/>
          </ac:spMkLst>
        </pc:spChg>
      </pc:sldChg>
      <pc:sldChg chg="addSp delSp modSp new mod">
        <pc:chgData name="Nguyen Xuan Truong" userId="934c5907e9f27ea5" providerId="LiveId" clId="{3F31BCA7-8861-4076-9799-2B3104702B04}" dt="2022-02-09T20:11:13.758" v="5513" actId="122"/>
        <pc:sldMkLst>
          <pc:docMk/>
          <pc:sldMk cId="883553706" sldId="594"/>
        </pc:sldMkLst>
        <pc:spChg chg="mod">
          <ac:chgData name="Nguyen Xuan Truong" userId="934c5907e9f27ea5" providerId="LiveId" clId="{3F31BCA7-8861-4076-9799-2B3104702B04}" dt="2022-02-09T20:06:05.281" v="5314" actId="20577"/>
          <ac:spMkLst>
            <pc:docMk/>
            <pc:sldMk cId="883553706" sldId="594"/>
            <ac:spMk id="2" creationId="{00933D3E-533A-4341-896C-90B83FE7EBC3}"/>
          </ac:spMkLst>
        </pc:spChg>
        <pc:spChg chg="del">
          <ac:chgData name="Nguyen Xuan Truong" userId="934c5907e9f27ea5" providerId="LiveId" clId="{3F31BCA7-8861-4076-9799-2B3104702B04}" dt="2022-02-09T20:02:00.498" v="5224" actId="22"/>
          <ac:spMkLst>
            <pc:docMk/>
            <pc:sldMk cId="883553706" sldId="594"/>
            <ac:spMk id="3" creationId="{1C272DBA-FCFD-42C9-ACD8-E15D84E7E8B0}"/>
          </ac:spMkLst>
        </pc:spChg>
        <pc:spChg chg="add del mod">
          <ac:chgData name="Nguyen Xuan Truong" userId="934c5907e9f27ea5" providerId="LiveId" clId="{3F31BCA7-8861-4076-9799-2B3104702B04}" dt="2022-02-09T20:03:11.793" v="5230" actId="21"/>
          <ac:spMkLst>
            <pc:docMk/>
            <pc:sldMk cId="883553706" sldId="594"/>
            <ac:spMk id="8" creationId="{2B8510AD-7518-473F-B9D5-2101E924073B}"/>
          </ac:spMkLst>
        </pc:spChg>
        <pc:spChg chg="add del">
          <ac:chgData name="Nguyen Xuan Truong" userId="934c5907e9f27ea5" providerId="LiveId" clId="{3F31BCA7-8861-4076-9799-2B3104702B04}" dt="2022-02-09T20:03:14.985" v="5232" actId="11529"/>
          <ac:spMkLst>
            <pc:docMk/>
            <pc:sldMk cId="883553706" sldId="594"/>
            <ac:spMk id="10" creationId="{B3221328-3AD2-4A19-8D65-3F18F7655189}"/>
          </ac:spMkLst>
        </pc:spChg>
        <pc:spChg chg="add mod">
          <ac:chgData name="Nguyen Xuan Truong" userId="934c5907e9f27ea5" providerId="LiveId" clId="{3F31BCA7-8861-4076-9799-2B3104702B04}" dt="2022-02-09T20:10:02.266" v="5483" actId="1076"/>
          <ac:spMkLst>
            <pc:docMk/>
            <pc:sldMk cId="883553706" sldId="594"/>
            <ac:spMk id="11" creationId="{31A5809A-2501-4CB7-B395-56DB3CDA81B4}"/>
          </ac:spMkLst>
        </pc:spChg>
        <pc:spChg chg="add mod">
          <ac:chgData name="Nguyen Xuan Truong" userId="934c5907e9f27ea5" providerId="LiveId" clId="{3F31BCA7-8861-4076-9799-2B3104702B04}" dt="2022-02-09T20:10:02.266" v="5483" actId="1076"/>
          <ac:spMkLst>
            <pc:docMk/>
            <pc:sldMk cId="883553706" sldId="594"/>
            <ac:spMk id="12" creationId="{6F58F696-BC7A-4384-9C54-50B51B4AF76C}"/>
          </ac:spMkLst>
        </pc:spChg>
        <pc:spChg chg="add mod">
          <ac:chgData name="Nguyen Xuan Truong" userId="934c5907e9f27ea5" providerId="LiveId" clId="{3F31BCA7-8861-4076-9799-2B3104702B04}" dt="2022-02-09T20:10:02.266" v="5483" actId="1076"/>
          <ac:spMkLst>
            <pc:docMk/>
            <pc:sldMk cId="883553706" sldId="594"/>
            <ac:spMk id="13" creationId="{275E5093-456F-44BE-86D3-8C12C6BF58E0}"/>
          </ac:spMkLst>
        </pc:spChg>
        <pc:spChg chg="add mod">
          <ac:chgData name="Nguyen Xuan Truong" userId="934c5907e9f27ea5" providerId="LiveId" clId="{3F31BCA7-8861-4076-9799-2B3104702B04}" dt="2022-02-09T20:10:02.266" v="5483" actId="1076"/>
          <ac:spMkLst>
            <pc:docMk/>
            <pc:sldMk cId="883553706" sldId="594"/>
            <ac:spMk id="14" creationId="{052AF249-CB2F-4C3F-AE6E-B1FEA91D94D7}"/>
          </ac:spMkLst>
        </pc:spChg>
        <pc:spChg chg="add mod">
          <ac:chgData name="Nguyen Xuan Truong" userId="934c5907e9f27ea5" providerId="LiveId" clId="{3F31BCA7-8861-4076-9799-2B3104702B04}" dt="2022-02-09T20:10:02.266" v="5483" actId="1076"/>
          <ac:spMkLst>
            <pc:docMk/>
            <pc:sldMk cId="883553706" sldId="594"/>
            <ac:spMk id="15" creationId="{F7752A1B-EF73-43CF-ACE7-9F6711A1A95C}"/>
          </ac:spMkLst>
        </pc:spChg>
        <pc:spChg chg="add mod">
          <ac:chgData name="Nguyen Xuan Truong" userId="934c5907e9f27ea5" providerId="LiveId" clId="{3F31BCA7-8861-4076-9799-2B3104702B04}" dt="2022-02-09T20:10:02.266" v="5483" actId="1076"/>
          <ac:spMkLst>
            <pc:docMk/>
            <pc:sldMk cId="883553706" sldId="594"/>
            <ac:spMk id="16" creationId="{1D176941-200F-4042-9637-5051170F0798}"/>
          </ac:spMkLst>
        </pc:spChg>
        <pc:spChg chg="add mod">
          <ac:chgData name="Nguyen Xuan Truong" userId="934c5907e9f27ea5" providerId="LiveId" clId="{3F31BCA7-8861-4076-9799-2B3104702B04}" dt="2022-02-09T20:10:02.266" v="5483" actId="1076"/>
          <ac:spMkLst>
            <pc:docMk/>
            <pc:sldMk cId="883553706" sldId="594"/>
            <ac:spMk id="17" creationId="{97C1DC8B-4B98-4E28-9125-1F9AF2BCA6A8}"/>
          </ac:spMkLst>
        </pc:spChg>
        <pc:spChg chg="add mod">
          <ac:chgData name="Nguyen Xuan Truong" userId="934c5907e9f27ea5" providerId="LiveId" clId="{3F31BCA7-8861-4076-9799-2B3104702B04}" dt="2022-02-09T20:10:02.266" v="5483" actId="1076"/>
          <ac:spMkLst>
            <pc:docMk/>
            <pc:sldMk cId="883553706" sldId="594"/>
            <ac:spMk id="18" creationId="{C317B8B4-64F3-4A0E-9348-7554A859555B}"/>
          </ac:spMkLst>
        </pc:spChg>
        <pc:spChg chg="add mod">
          <ac:chgData name="Nguyen Xuan Truong" userId="934c5907e9f27ea5" providerId="LiveId" clId="{3F31BCA7-8861-4076-9799-2B3104702B04}" dt="2022-02-09T20:10:02.266" v="5483" actId="1076"/>
          <ac:spMkLst>
            <pc:docMk/>
            <pc:sldMk cId="883553706" sldId="594"/>
            <ac:spMk id="19" creationId="{38720840-25C1-4C27-8716-3D5E8A0A7E86}"/>
          </ac:spMkLst>
        </pc:spChg>
        <pc:spChg chg="add mod">
          <ac:chgData name="Nguyen Xuan Truong" userId="934c5907e9f27ea5" providerId="LiveId" clId="{3F31BCA7-8861-4076-9799-2B3104702B04}" dt="2022-02-09T20:11:13.758" v="5513" actId="122"/>
          <ac:spMkLst>
            <pc:docMk/>
            <pc:sldMk cId="883553706" sldId="594"/>
            <ac:spMk id="20" creationId="{A3435F0A-C49B-4B33-ABD2-3DE47CE0DA8B}"/>
          </ac:spMkLst>
        </pc:spChg>
        <pc:spChg chg="add mod">
          <ac:chgData name="Nguyen Xuan Truong" userId="934c5907e9f27ea5" providerId="LiveId" clId="{3F31BCA7-8861-4076-9799-2B3104702B04}" dt="2022-02-09T20:10:04.589" v="5485" actId="1076"/>
          <ac:spMkLst>
            <pc:docMk/>
            <pc:sldMk cId="883553706" sldId="594"/>
            <ac:spMk id="21" creationId="{968C20AF-6394-4747-A596-022922A98D31}"/>
          </ac:spMkLst>
        </pc:spChg>
        <pc:spChg chg="add mod">
          <ac:chgData name="Nguyen Xuan Truong" userId="934c5907e9f27ea5" providerId="LiveId" clId="{3F31BCA7-8861-4076-9799-2B3104702B04}" dt="2022-02-09T20:10:14.345" v="5487" actId="207"/>
          <ac:spMkLst>
            <pc:docMk/>
            <pc:sldMk cId="883553706" sldId="594"/>
            <ac:spMk id="22" creationId="{AD5A3A9A-4696-4A66-B342-11193D5973CE}"/>
          </ac:spMkLst>
        </pc:spChg>
        <pc:spChg chg="add mod">
          <ac:chgData name="Nguyen Xuan Truong" userId="934c5907e9f27ea5" providerId="LiveId" clId="{3F31BCA7-8861-4076-9799-2B3104702B04}" dt="2022-02-09T20:11:01.395" v="5512" actId="1076"/>
          <ac:spMkLst>
            <pc:docMk/>
            <pc:sldMk cId="883553706" sldId="594"/>
            <ac:spMk id="24" creationId="{AD82BAE3-7105-4A66-BE64-AA23F2DA228A}"/>
          </ac:spMkLst>
        </pc:spChg>
        <pc:picChg chg="add del mod ord">
          <ac:chgData name="Nguyen Xuan Truong" userId="934c5907e9f27ea5" providerId="LiveId" clId="{3F31BCA7-8861-4076-9799-2B3104702B04}" dt="2022-02-09T20:10:02.266" v="5483" actId="1076"/>
          <ac:picMkLst>
            <pc:docMk/>
            <pc:sldMk cId="883553706" sldId="594"/>
            <ac:picMk id="6" creationId="{572E5443-CEAA-4B4E-8C08-84A97252CD3C}"/>
          </ac:picMkLst>
        </pc:picChg>
        <pc:picChg chg="add del mod">
          <ac:chgData name="Nguyen Xuan Truong" userId="934c5907e9f27ea5" providerId="LiveId" clId="{3F31BCA7-8861-4076-9799-2B3104702B04}" dt="2022-02-09T20:03:11.182" v="5229"/>
          <ac:picMkLst>
            <pc:docMk/>
            <pc:sldMk cId="883553706" sldId="594"/>
            <ac:picMk id="9" creationId="{40CABCB5-88BA-4A3F-9F9C-B23E2AA2D254}"/>
          </ac:picMkLst>
        </pc:picChg>
      </pc:sldChg>
      <pc:sldChg chg="addSp delSp modSp new mod">
        <pc:chgData name="Nguyen Xuan Truong" userId="934c5907e9f27ea5" providerId="LiveId" clId="{3F31BCA7-8861-4076-9799-2B3104702B04}" dt="2022-02-09T20:27:59.573" v="5950" actId="20577"/>
        <pc:sldMkLst>
          <pc:docMk/>
          <pc:sldMk cId="4260516638" sldId="595"/>
        </pc:sldMkLst>
        <pc:spChg chg="mod">
          <ac:chgData name="Nguyen Xuan Truong" userId="934c5907e9f27ea5" providerId="LiveId" clId="{3F31BCA7-8861-4076-9799-2B3104702B04}" dt="2022-02-09T20:10:24.411" v="5499" actId="20577"/>
          <ac:spMkLst>
            <pc:docMk/>
            <pc:sldMk cId="4260516638" sldId="595"/>
            <ac:spMk id="2" creationId="{27CA63AA-A9A1-4F9D-B54F-0BFB27AEEE3E}"/>
          </ac:spMkLst>
        </pc:spChg>
        <pc:spChg chg="del">
          <ac:chgData name="Nguyen Xuan Truong" userId="934c5907e9f27ea5" providerId="LiveId" clId="{3F31BCA7-8861-4076-9799-2B3104702B04}" dt="2022-02-09T20:18:25.787" v="5517"/>
          <ac:spMkLst>
            <pc:docMk/>
            <pc:sldMk cId="4260516638" sldId="595"/>
            <ac:spMk id="3" creationId="{6A313214-C80C-4C7C-A52F-E1F20179F316}"/>
          </ac:spMkLst>
        </pc:spChg>
        <pc:spChg chg="add del mod">
          <ac:chgData name="Nguyen Xuan Truong" userId="934c5907e9f27ea5" providerId="LiveId" clId="{3F31BCA7-8861-4076-9799-2B3104702B04}" dt="2022-02-09T20:19:55.174" v="5529"/>
          <ac:spMkLst>
            <pc:docMk/>
            <pc:sldMk cId="4260516638" sldId="595"/>
            <ac:spMk id="9" creationId="{C2C35193-81C5-4DDA-99A1-E3E93F795FDE}"/>
          </ac:spMkLst>
        </pc:spChg>
        <pc:spChg chg="add mod">
          <ac:chgData name="Nguyen Xuan Truong" userId="934c5907e9f27ea5" providerId="LiveId" clId="{3F31BCA7-8861-4076-9799-2B3104702B04}" dt="2022-02-09T20:27:46.712" v="5946" actId="20577"/>
          <ac:spMkLst>
            <pc:docMk/>
            <pc:sldMk cId="4260516638" sldId="595"/>
            <ac:spMk id="13" creationId="{CF4F9937-7BED-48EB-983F-8953A084A658}"/>
          </ac:spMkLst>
        </pc:spChg>
        <pc:spChg chg="add mod">
          <ac:chgData name="Nguyen Xuan Truong" userId="934c5907e9f27ea5" providerId="LiveId" clId="{3F31BCA7-8861-4076-9799-2B3104702B04}" dt="2022-02-09T20:27:56.729" v="5948" actId="20577"/>
          <ac:spMkLst>
            <pc:docMk/>
            <pc:sldMk cId="4260516638" sldId="595"/>
            <ac:spMk id="23" creationId="{C66EB344-E5B8-43DF-9837-4C838FBF3764}"/>
          </ac:spMkLst>
        </pc:spChg>
        <pc:spChg chg="add mod">
          <ac:chgData name="Nguyen Xuan Truong" userId="934c5907e9f27ea5" providerId="LiveId" clId="{3F31BCA7-8861-4076-9799-2B3104702B04}" dt="2022-02-09T20:27:59.573" v="5950" actId="20577"/>
          <ac:spMkLst>
            <pc:docMk/>
            <pc:sldMk cId="4260516638" sldId="595"/>
            <ac:spMk id="24" creationId="{38B22F1A-8DD9-4C1B-B152-BAFFA9B8B755}"/>
          </ac:spMkLst>
        </pc:spChg>
        <pc:graphicFrameChg chg="add del mod">
          <ac:chgData name="Nguyen Xuan Truong" userId="934c5907e9f27ea5" providerId="LiveId" clId="{3F31BCA7-8861-4076-9799-2B3104702B04}" dt="2022-02-09T20:18:28.305" v="5518" actId="21"/>
          <ac:graphicFrameMkLst>
            <pc:docMk/>
            <pc:sldMk cId="4260516638" sldId="595"/>
            <ac:graphicFrameMk id="7" creationId="{E2E9C2D2-D20F-4034-9B77-B903A336F36B}"/>
          </ac:graphicFrameMkLst>
        </pc:graphicFrameChg>
        <pc:graphicFrameChg chg="add mod modGraphic">
          <ac:chgData name="Nguyen Xuan Truong" userId="934c5907e9f27ea5" providerId="LiveId" clId="{3F31BCA7-8861-4076-9799-2B3104702B04}" dt="2022-02-09T20:24:32.105" v="5714" actId="1076"/>
          <ac:graphicFrameMkLst>
            <pc:docMk/>
            <pc:sldMk cId="4260516638" sldId="595"/>
            <ac:graphicFrameMk id="10" creationId="{6090FB8F-FE58-4D0A-9A1D-1D24A36181DF}"/>
          </ac:graphicFrameMkLst>
        </pc:graphicFrameChg>
        <pc:graphicFrameChg chg="add del mod">
          <ac:chgData name="Nguyen Xuan Truong" userId="934c5907e9f27ea5" providerId="LiveId" clId="{3F31BCA7-8861-4076-9799-2B3104702B04}" dt="2022-02-09T20:19:57.601" v="5530" actId="21"/>
          <ac:graphicFrameMkLst>
            <pc:docMk/>
            <pc:sldMk cId="4260516638" sldId="595"/>
            <ac:graphicFrameMk id="11" creationId="{F7D2204E-5341-4739-A067-EE778565E253}"/>
          </ac:graphicFrameMkLst>
        </pc:graphicFrameChg>
        <pc:graphicFrameChg chg="add mod modGraphic">
          <ac:chgData name="Nguyen Xuan Truong" userId="934c5907e9f27ea5" providerId="LiveId" clId="{3F31BCA7-8861-4076-9799-2B3104702B04}" dt="2022-02-09T20:27:18.224" v="5870" actId="1076"/>
          <ac:graphicFrameMkLst>
            <pc:docMk/>
            <pc:sldMk cId="4260516638" sldId="595"/>
            <ac:graphicFrameMk id="14" creationId="{D5E6D5AF-7102-40A7-B95D-B13C3A985420}"/>
          </ac:graphicFrameMkLst>
        </pc:graphicFrameChg>
        <pc:graphicFrameChg chg="add mod modGraphic">
          <ac:chgData name="Nguyen Xuan Truong" userId="934c5907e9f27ea5" providerId="LiveId" clId="{3F31BCA7-8861-4076-9799-2B3104702B04}" dt="2022-02-09T20:27:13.224" v="5869" actId="1076"/>
          <ac:graphicFrameMkLst>
            <pc:docMk/>
            <pc:sldMk cId="4260516638" sldId="595"/>
            <ac:graphicFrameMk id="15" creationId="{FB6B5476-7546-4FAC-8FEF-B51F1E9BA74A}"/>
          </ac:graphicFrameMkLst>
        </pc:graphicFrameChg>
        <pc:picChg chg="add del mod">
          <ac:chgData name="Nguyen Xuan Truong" userId="934c5907e9f27ea5" providerId="LiveId" clId="{3F31BCA7-8861-4076-9799-2B3104702B04}" dt="2022-02-09T20:18:24.052" v="5516" actId="478"/>
          <ac:picMkLst>
            <pc:docMk/>
            <pc:sldMk cId="4260516638" sldId="595"/>
            <ac:picMk id="6" creationId="{52DE087E-B482-414A-9753-9778C9CFDF41}"/>
          </ac:picMkLst>
        </pc:picChg>
        <pc:cxnChg chg="add mod">
          <ac:chgData name="Nguyen Xuan Truong" userId="934c5907e9f27ea5" providerId="LiveId" clId="{3F31BCA7-8861-4076-9799-2B3104702B04}" dt="2022-02-09T20:24:32.105" v="5714" actId="1076"/>
          <ac:cxnSpMkLst>
            <pc:docMk/>
            <pc:sldMk cId="4260516638" sldId="595"/>
            <ac:cxnSpMk id="17" creationId="{F5D2425F-4208-4B2C-8782-61E51C567C97}"/>
          </ac:cxnSpMkLst>
        </pc:cxnChg>
        <pc:cxnChg chg="add mod">
          <ac:chgData name="Nguyen Xuan Truong" userId="934c5907e9f27ea5" providerId="LiveId" clId="{3F31BCA7-8861-4076-9799-2B3104702B04}" dt="2022-02-09T20:24:32.105" v="5714" actId="1076"/>
          <ac:cxnSpMkLst>
            <pc:docMk/>
            <pc:sldMk cId="4260516638" sldId="595"/>
            <ac:cxnSpMk id="19" creationId="{E0520CE8-D3E5-4CD9-B4BF-A77645EEBB5A}"/>
          </ac:cxnSpMkLst>
        </pc:cxnChg>
      </pc:sldChg>
      <pc:sldChg chg="addSp modSp new mod">
        <pc:chgData name="Nguyen Xuan Truong" userId="934c5907e9f27ea5" providerId="LiveId" clId="{3F31BCA7-8861-4076-9799-2B3104702B04}" dt="2022-02-09T20:31:00.822" v="5999" actId="14100"/>
        <pc:sldMkLst>
          <pc:docMk/>
          <pc:sldMk cId="851787837" sldId="596"/>
        </pc:sldMkLst>
        <pc:spChg chg="mod">
          <ac:chgData name="Nguyen Xuan Truong" userId="934c5907e9f27ea5" providerId="LiveId" clId="{3F31BCA7-8861-4076-9799-2B3104702B04}" dt="2022-02-09T20:29:27.206" v="5982" actId="20577"/>
          <ac:spMkLst>
            <pc:docMk/>
            <pc:sldMk cId="851787837" sldId="596"/>
            <ac:spMk id="2" creationId="{9FAD4816-073D-434A-95AC-0EA4F01D119E}"/>
          </ac:spMkLst>
        </pc:spChg>
        <pc:spChg chg="mod">
          <ac:chgData name="Nguyen Xuan Truong" userId="934c5907e9f27ea5" providerId="LiveId" clId="{3F31BCA7-8861-4076-9799-2B3104702B04}" dt="2022-02-09T20:30:33.238" v="5995" actId="207"/>
          <ac:spMkLst>
            <pc:docMk/>
            <pc:sldMk cId="851787837" sldId="596"/>
            <ac:spMk id="3" creationId="{DCB2498B-BFAB-43F6-B27F-E7CDCEF75E42}"/>
          </ac:spMkLst>
        </pc:spChg>
        <pc:picChg chg="add mod">
          <ac:chgData name="Nguyen Xuan Truong" userId="934c5907e9f27ea5" providerId="LiveId" clId="{3F31BCA7-8861-4076-9799-2B3104702B04}" dt="2022-02-09T20:31:00.822" v="5999" actId="14100"/>
          <ac:picMkLst>
            <pc:docMk/>
            <pc:sldMk cId="851787837" sldId="596"/>
            <ac:picMk id="6" creationId="{43E750C4-EB7C-43EC-9230-0FD4DB107260}"/>
          </ac:picMkLst>
        </pc:picChg>
      </pc:sldChg>
      <pc:sldMasterChg chg="modSp mod modSldLayout">
        <pc:chgData name="Nguyen Xuan Truong" userId="934c5907e9f27ea5" providerId="LiveId" clId="{3F31BCA7-8861-4076-9799-2B3104702B04}" dt="2022-02-09T19:19:46.093" v="4061" actId="20577"/>
        <pc:sldMasterMkLst>
          <pc:docMk/>
          <pc:sldMasterMk cId="932547168" sldId="2147483673"/>
        </pc:sldMasterMkLst>
        <pc:spChg chg="mod">
          <ac:chgData name="Nguyen Xuan Truong" userId="934c5907e9f27ea5" providerId="LiveId" clId="{3F31BCA7-8861-4076-9799-2B3104702B04}" dt="2022-02-09T19:19:31.624" v="4053" actId="20577"/>
          <ac:spMkLst>
            <pc:docMk/>
            <pc:sldMasterMk cId="932547168" sldId="2147483673"/>
            <ac:spMk id="11" creationId="{8FF79C52-56AD-457B-9433-9F374EB4A1C4}"/>
          </ac:spMkLst>
        </pc:spChg>
        <pc:spChg chg="mod">
          <ac:chgData name="Nguyen Xuan Truong" userId="934c5907e9f27ea5" providerId="LiveId" clId="{3F31BCA7-8861-4076-9799-2B3104702B04}" dt="2022-02-09T19:19:23.648" v="4045" actId="20577"/>
          <ac:spMkLst>
            <pc:docMk/>
            <pc:sldMasterMk cId="932547168" sldId="2147483673"/>
            <ac:spMk id="12" creationId="{8FF79C52-56AD-457B-9433-9F374EB4A1C4}"/>
          </ac:spMkLst>
        </pc:spChg>
        <pc:sldLayoutChg chg="modSp mod">
          <pc:chgData name="Nguyen Xuan Truong" userId="934c5907e9f27ea5" providerId="LiveId" clId="{3F31BCA7-8861-4076-9799-2B3104702B04}" dt="2022-02-09T19:19:46.093" v="4061" actId="20577"/>
          <pc:sldLayoutMkLst>
            <pc:docMk/>
            <pc:sldMasterMk cId="932547168" sldId="2147483673"/>
            <pc:sldLayoutMk cId="2087031614" sldId="2147483674"/>
          </pc:sldLayoutMkLst>
          <pc:spChg chg="mod">
            <ac:chgData name="Nguyen Xuan Truong" userId="934c5907e9f27ea5" providerId="LiveId" clId="{3F31BCA7-8861-4076-9799-2B3104702B04}" dt="2022-02-09T19:19:46.093" v="4061" actId="20577"/>
            <ac:spMkLst>
              <pc:docMk/>
              <pc:sldMasterMk cId="932547168" sldId="2147483673"/>
              <pc:sldLayoutMk cId="2087031614" sldId="2147483674"/>
              <ac:spMk id="8" creationId="{8FF79C52-56AD-457B-9433-9F374EB4A1C4}"/>
            </ac:spMkLst>
          </pc:spChg>
        </pc:sldLayoutChg>
      </pc:sldMasterChg>
    </pc:docChg>
  </pc:docChgLst>
  <pc:docChgLst>
    <pc:chgData name="Nguyen Xuan Truong" userId="934c5907e9f27ea5" providerId="LiveId" clId="{12E353F8-62EF-4FC9-9510-409146FABFCF}"/>
    <pc:docChg chg="undo custSel addSld delSld modSld sldOrd">
      <pc:chgData name="Nguyen Xuan Truong" userId="934c5907e9f27ea5" providerId="LiveId" clId="{12E353F8-62EF-4FC9-9510-409146FABFCF}" dt="2022-02-13T22:40:17.758" v="6853" actId="2710"/>
      <pc:docMkLst>
        <pc:docMk/>
      </pc:docMkLst>
      <pc:sldChg chg="modSp mod">
        <pc:chgData name="Nguyen Xuan Truong" userId="934c5907e9f27ea5" providerId="LiveId" clId="{12E353F8-62EF-4FC9-9510-409146FABFCF}" dt="2022-02-13T06:16:29.044" v="9" actId="20577"/>
        <pc:sldMkLst>
          <pc:docMk/>
          <pc:sldMk cId="3223925308" sldId="425"/>
        </pc:sldMkLst>
        <pc:spChg chg="mod">
          <ac:chgData name="Nguyen Xuan Truong" userId="934c5907e9f27ea5" providerId="LiveId" clId="{12E353F8-62EF-4FC9-9510-409146FABFCF}" dt="2022-02-13T06:16:16.501" v="1" actId="20577"/>
          <ac:spMkLst>
            <pc:docMk/>
            <pc:sldMk cId="3223925308" sldId="425"/>
            <ac:spMk id="5" creationId="{00000000-0000-0000-0000-000000000000}"/>
          </ac:spMkLst>
        </pc:spChg>
        <pc:spChg chg="mod">
          <ac:chgData name="Nguyen Xuan Truong" userId="934c5907e9f27ea5" providerId="LiveId" clId="{12E353F8-62EF-4FC9-9510-409146FABFCF}" dt="2022-02-13T06:16:29.044" v="9" actId="20577"/>
          <ac:spMkLst>
            <pc:docMk/>
            <pc:sldMk cId="3223925308" sldId="425"/>
            <ac:spMk id="6" creationId="{00000000-0000-0000-0000-000000000000}"/>
          </ac:spMkLst>
        </pc:spChg>
      </pc:sldChg>
      <pc:sldChg chg="modSp add del mod ord">
        <pc:chgData name="Nguyen Xuan Truong" userId="934c5907e9f27ea5" providerId="LiveId" clId="{12E353F8-62EF-4FC9-9510-409146FABFCF}" dt="2022-02-13T21:30:14.323" v="5218" actId="14100"/>
        <pc:sldMkLst>
          <pc:docMk/>
          <pc:sldMk cId="2905972306" sldId="426"/>
        </pc:sldMkLst>
        <pc:spChg chg="mod">
          <ac:chgData name="Nguyen Xuan Truong" userId="934c5907e9f27ea5" providerId="LiveId" clId="{12E353F8-62EF-4FC9-9510-409146FABFCF}" dt="2022-02-13T21:30:14.323" v="5218" actId="14100"/>
          <ac:spMkLst>
            <pc:docMk/>
            <pc:sldMk cId="2905972306" sldId="426"/>
            <ac:spMk id="11" creationId="{41C58A89-8356-1D47-ADF4-EB43135476FC}"/>
          </ac:spMkLst>
        </pc:spChg>
        <pc:spChg chg="mod">
          <ac:chgData name="Nguyen Xuan Truong" userId="934c5907e9f27ea5" providerId="LiveId" clId="{12E353F8-62EF-4FC9-9510-409146FABFCF}" dt="2022-02-13T21:29:55.241" v="5216" actId="208"/>
          <ac:spMkLst>
            <pc:docMk/>
            <pc:sldMk cId="2905972306" sldId="426"/>
            <ac:spMk id="12" creationId="{BC125C4D-6B15-8842-B677-9130FE587C94}"/>
          </ac:spMkLst>
        </pc:spChg>
      </pc:sldChg>
      <pc:sldChg chg="addSp modSp add mod">
        <pc:chgData name="Nguyen Xuan Truong" userId="934c5907e9f27ea5" providerId="LiveId" clId="{12E353F8-62EF-4FC9-9510-409146FABFCF}" dt="2022-02-13T22:03:20.157" v="5673" actId="1076"/>
        <pc:sldMkLst>
          <pc:docMk/>
          <pc:sldMk cId="2479413401" sldId="428"/>
        </pc:sldMkLst>
        <pc:spChg chg="add mod">
          <ac:chgData name="Nguyen Xuan Truong" userId="934c5907e9f27ea5" providerId="LiveId" clId="{12E353F8-62EF-4FC9-9510-409146FABFCF}" dt="2022-02-13T22:02:26.536" v="5661" actId="1038"/>
          <ac:spMkLst>
            <pc:docMk/>
            <pc:sldMk cId="2479413401" sldId="428"/>
            <ac:spMk id="3" creationId="{EAD6F7BE-EAAB-4A69-B401-80B98DBAA3CE}"/>
          </ac:spMkLst>
        </pc:spChg>
        <pc:spChg chg="mod">
          <ac:chgData name="Nguyen Xuan Truong" userId="934c5907e9f27ea5" providerId="LiveId" clId="{12E353F8-62EF-4FC9-9510-409146FABFCF}" dt="2022-02-13T22:02:50.780" v="5666" actId="255"/>
          <ac:spMkLst>
            <pc:docMk/>
            <pc:sldMk cId="2479413401" sldId="428"/>
            <ac:spMk id="8" creationId="{DA992695-2F1C-674C-9A37-95C1D87950C8}"/>
          </ac:spMkLst>
        </pc:spChg>
        <pc:spChg chg="mod">
          <ac:chgData name="Nguyen Xuan Truong" userId="934c5907e9f27ea5" providerId="LiveId" clId="{12E353F8-62EF-4FC9-9510-409146FABFCF}" dt="2022-02-13T22:02:55.137" v="5667" actId="1076"/>
          <ac:spMkLst>
            <pc:docMk/>
            <pc:sldMk cId="2479413401" sldId="428"/>
            <ac:spMk id="9" creationId="{00C1BE12-623E-0246-B395-8A8FDA52854F}"/>
          </ac:spMkLst>
        </pc:spChg>
        <pc:spChg chg="mod">
          <ac:chgData name="Nguyen Xuan Truong" userId="934c5907e9f27ea5" providerId="LiveId" clId="{12E353F8-62EF-4FC9-9510-409146FABFCF}" dt="2022-02-13T22:03:20.157" v="5673" actId="1076"/>
          <ac:spMkLst>
            <pc:docMk/>
            <pc:sldMk cId="2479413401" sldId="428"/>
            <ac:spMk id="10" creationId="{74FB74FF-2412-554C-B296-31F90E89984C}"/>
          </ac:spMkLst>
        </pc:spChg>
        <pc:spChg chg="mod">
          <ac:chgData name="Nguyen Xuan Truong" userId="934c5907e9f27ea5" providerId="LiveId" clId="{12E353F8-62EF-4FC9-9510-409146FABFCF}" dt="2022-02-13T22:02:26.536" v="5661" actId="1038"/>
          <ac:spMkLst>
            <pc:docMk/>
            <pc:sldMk cId="2479413401" sldId="428"/>
            <ac:spMk id="11" creationId="{95328942-CB94-B544-91D5-B82D56C56D01}"/>
          </ac:spMkLst>
        </pc:spChg>
        <pc:spChg chg="mod">
          <ac:chgData name="Nguyen Xuan Truong" userId="934c5907e9f27ea5" providerId="LiveId" clId="{12E353F8-62EF-4FC9-9510-409146FABFCF}" dt="2022-02-13T22:02:26.536" v="5661" actId="1038"/>
          <ac:spMkLst>
            <pc:docMk/>
            <pc:sldMk cId="2479413401" sldId="428"/>
            <ac:spMk id="15" creationId="{FBE2EF47-4647-6B43-B675-14CE8B523425}"/>
          </ac:spMkLst>
        </pc:spChg>
        <pc:spChg chg="add mod">
          <ac:chgData name="Nguyen Xuan Truong" userId="934c5907e9f27ea5" providerId="LiveId" clId="{12E353F8-62EF-4FC9-9510-409146FABFCF}" dt="2022-02-13T22:02:26.536" v="5661" actId="1038"/>
          <ac:spMkLst>
            <pc:docMk/>
            <pc:sldMk cId="2479413401" sldId="428"/>
            <ac:spMk id="17" creationId="{2C768193-2D89-426A-9D2E-A02FC2675485}"/>
          </ac:spMkLst>
        </pc:spChg>
        <pc:graphicFrameChg chg="mod">
          <ac:chgData name="Nguyen Xuan Truong" userId="934c5907e9f27ea5" providerId="LiveId" clId="{12E353F8-62EF-4FC9-9510-409146FABFCF}" dt="2022-02-13T22:02:26.536" v="5661" actId="1038"/>
          <ac:graphicFrameMkLst>
            <pc:docMk/>
            <pc:sldMk cId="2479413401" sldId="428"/>
            <ac:graphicFrameMk id="16" creationId="{C0B368C6-AD76-004A-B3F7-9E9BF25482DB}"/>
          </ac:graphicFrameMkLst>
        </pc:graphicFrameChg>
        <pc:cxnChg chg="mod">
          <ac:chgData name="Nguyen Xuan Truong" userId="934c5907e9f27ea5" providerId="LiveId" clId="{12E353F8-62EF-4FC9-9510-409146FABFCF}" dt="2022-02-13T22:02:26.536" v="5661" actId="1038"/>
          <ac:cxnSpMkLst>
            <pc:docMk/>
            <pc:sldMk cId="2479413401" sldId="428"/>
            <ac:cxnSpMk id="5" creationId="{02B7E7E3-A131-3642-A9D0-209622B591CB}"/>
          </ac:cxnSpMkLst>
        </pc:cxnChg>
        <pc:cxnChg chg="mod">
          <ac:chgData name="Nguyen Xuan Truong" userId="934c5907e9f27ea5" providerId="LiveId" clId="{12E353F8-62EF-4FC9-9510-409146FABFCF}" dt="2022-02-13T22:02:26.536" v="5661" actId="1038"/>
          <ac:cxnSpMkLst>
            <pc:docMk/>
            <pc:sldMk cId="2479413401" sldId="428"/>
            <ac:cxnSpMk id="12" creationId="{E6489E0F-BB84-8042-95B7-16B45D6C678F}"/>
          </ac:cxnSpMkLst>
        </pc:cxnChg>
        <pc:cxnChg chg="mod">
          <ac:chgData name="Nguyen Xuan Truong" userId="934c5907e9f27ea5" providerId="LiveId" clId="{12E353F8-62EF-4FC9-9510-409146FABFCF}" dt="2022-02-13T22:02:26.536" v="5661" actId="1038"/>
          <ac:cxnSpMkLst>
            <pc:docMk/>
            <pc:sldMk cId="2479413401" sldId="428"/>
            <ac:cxnSpMk id="13" creationId="{B51D37E5-7596-1D4B-AB78-357BBD916C2D}"/>
          </ac:cxnSpMkLst>
        </pc:cxnChg>
        <pc:cxnChg chg="mod">
          <ac:chgData name="Nguyen Xuan Truong" userId="934c5907e9f27ea5" providerId="LiveId" clId="{12E353F8-62EF-4FC9-9510-409146FABFCF}" dt="2022-02-13T22:02:26.536" v="5661" actId="1038"/>
          <ac:cxnSpMkLst>
            <pc:docMk/>
            <pc:sldMk cId="2479413401" sldId="428"/>
            <ac:cxnSpMk id="14" creationId="{D0B31586-6D45-AA42-9325-5C66DA760094}"/>
          </ac:cxnSpMkLst>
        </pc:cxnChg>
      </pc:sldChg>
      <pc:sldChg chg="addSp delSp modSp add mod">
        <pc:chgData name="Nguyen Xuan Truong" userId="934c5907e9f27ea5" providerId="LiveId" clId="{12E353F8-62EF-4FC9-9510-409146FABFCF}" dt="2022-02-13T22:04:31.176" v="5681" actId="21"/>
        <pc:sldMkLst>
          <pc:docMk/>
          <pc:sldMk cId="2684493470" sldId="429"/>
        </pc:sldMkLst>
        <pc:picChg chg="add del mod">
          <ac:chgData name="Nguyen Xuan Truong" userId="934c5907e9f27ea5" providerId="LiveId" clId="{12E353F8-62EF-4FC9-9510-409146FABFCF}" dt="2022-02-13T22:04:31.176" v="5681" actId="21"/>
          <ac:picMkLst>
            <pc:docMk/>
            <pc:sldMk cId="2684493470" sldId="429"/>
            <ac:picMk id="11" creationId="{7113B9DB-F4BA-4379-9C2D-D27E888DD8DC}"/>
          </ac:picMkLst>
        </pc:picChg>
      </pc:sldChg>
      <pc:sldChg chg="addSp modSp add mod">
        <pc:chgData name="Nguyen Xuan Truong" userId="934c5907e9f27ea5" providerId="LiveId" clId="{12E353F8-62EF-4FC9-9510-409146FABFCF}" dt="2022-02-13T21:51:44.672" v="5557" actId="1076"/>
        <pc:sldMkLst>
          <pc:docMk/>
          <pc:sldMk cId="2661985543" sldId="430"/>
        </pc:sldMkLst>
        <pc:cxnChg chg="add mod">
          <ac:chgData name="Nguyen Xuan Truong" userId="934c5907e9f27ea5" providerId="LiveId" clId="{12E353F8-62EF-4FC9-9510-409146FABFCF}" dt="2022-02-13T21:51:44.672" v="5557" actId="1076"/>
          <ac:cxnSpMkLst>
            <pc:docMk/>
            <pc:sldMk cId="2661985543" sldId="430"/>
            <ac:cxnSpMk id="5" creationId="{ABA23A3E-CF9C-4D3A-8531-D82A3C357C19}"/>
          </ac:cxnSpMkLst>
        </pc:cxnChg>
      </pc:sldChg>
      <pc:sldChg chg="add">
        <pc:chgData name="Nguyen Xuan Truong" userId="934c5907e9f27ea5" providerId="LiveId" clId="{12E353F8-62EF-4FC9-9510-409146FABFCF}" dt="2022-02-13T21:52:13.169" v="5558"/>
        <pc:sldMkLst>
          <pc:docMk/>
          <pc:sldMk cId="663031725" sldId="432"/>
        </pc:sldMkLst>
      </pc:sldChg>
      <pc:sldChg chg="addSp delSp modSp mod">
        <pc:chgData name="Nguyen Xuan Truong" userId="934c5907e9f27ea5" providerId="LiveId" clId="{12E353F8-62EF-4FC9-9510-409146FABFCF}" dt="2022-02-13T19:34:39.528" v="3615" actId="255"/>
        <pc:sldMkLst>
          <pc:docMk/>
          <pc:sldMk cId="2758713835" sldId="435"/>
        </pc:sldMkLst>
        <pc:spChg chg="del">
          <ac:chgData name="Nguyen Xuan Truong" userId="934c5907e9f27ea5" providerId="LiveId" clId="{12E353F8-62EF-4FC9-9510-409146FABFCF}" dt="2022-02-13T06:17:01.477" v="14" actId="478"/>
          <ac:spMkLst>
            <pc:docMk/>
            <pc:sldMk cId="2758713835" sldId="435"/>
            <ac:spMk id="6" creationId="{00000000-0000-0000-0000-000000000000}"/>
          </ac:spMkLst>
        </pc:spChg>
        <pc:spChg chg="del">
          <ac:chgData name="Nguyen Xuan Truong" userId="934c5907e9f27ea5" providerId="LiveId" clId="{12E353F8-62EF-4FC9-9510-409146FABFCF}" dt="2022-02-13T06:17:04.024" v="15" actId="478"/>
          <ac:spMkLst>
            <pc:docMk/>
            <pc:sldMk cId="2758713835" sldId="435"/>
            <ac:spMk id="7" creationId="{F7DA5EB2-E533-4BE2-B9BE-7C49DF347968}"/>
          </ac:spMkLst>
        </pc:spChg>
        <pc:spChg chg="mod">
          <ac:chgData name="Nguyen Xuan Truong" userId="934c5907e9f27ea5" providerId="LiveId" clId="{12E353F8-62EF-4FC9-9510-409146FABFCF}" dt="2022-02-13T19:34:39.528" v="3615" actId="255"/>
          <ac:spMkLst>
            <pc:docMk/>
            <pc:sldMk cId="2758713835" sldId="435"/>
            <ac:spMk id="8" creationId="{883D505B-B5B7-4D2D-A804-F58BAA2464D8}"/>
          </ac:spMkLst>
        </pc:spChg>
        <pc:spChg chg="add del mod">
          <ac:chgData name="Nguyen Xuan Truong" userId="934c5907e9f27ea5" providerId="LiveId" clId="{12E353F8-62EF-4FC9-9510-409146FABFCF}" dt="2022-02-13T08:16:00.978" v="491" actId="478"/>
          <ac:spMkLst>
            <pc:docMk/>
            <pc:sldMk cId="2758713835" sldId="435"/>
            <ac:spMk id="9" creationId="{B9DE1246-21AB-4A88-9683-BA199A2704C1}"/>
          </ac:spMkLst>
        </pc:spChg>
        <pc:spChg chg="add del mod">
          <ac:chgData name="Nguyen Xuan Truong" userId="934c5907e9f27ea5" providerId="LiveId" clId="{12E353F8-62EF-4FC9-9510-409146FABFCF}" dt="2022-02-13T08:16:00.978" v="491" actId="478"/>
          <ac:spMkLst>
            <pc:docMk/>
            <pc:sldMk cId="2758713835" sldId="435"/>
            <ac:spMk id="10" creationId="{B7F7074D-6381-4F15-B842-95767CBBC337}"/>
          </ac:spMkLst>
        </pc:spChg>
        <pc:spChg chg="add del mod">
          <ac:chgData name="Nguyen Xuan Truong" userId="934c5907e9f27ea5" providerId="LiveId" clId="{12E353F8-62EF-4FC9-9510-409146FABFCF}" dt="2022-02-13T08:16:00.978" v="491" actId="478"/>
          <ac:spMkLst>
            <pc:docMk/>
            <pc:sldMk cId="2758713835" sldId="435"/>
            <ac:spMk id="11" creationId="{E0BE3520-E038-4482-8396-75454C83C8BC}"/>
          </ac:spMkLst>
        </pc:spChg>
        <pc:spChg chg="add del mod">
          <ac:chgData name="Nguyen Xuan Truong" userId="934c5907e9f27ea5" providerId="LiveId" clId="{12E353F8-62EF-4FC9-9510-409146FABFCF}" dt="2022-02-13T08:16:31.616" v="519" actId="478"/>
          <ac:spMkLst>
            <pc:docMk/>
            <pc:sldMk cId="2758713835" sldId="435"/>
            <ac:spMk id="12" creationId="{DD01FA15-F844-45ED-A9D3-0CC5350A0C66}"/>
          </ac:spMkLst>
        </pc:spChg>
        <pc:spChg chg="add del mod">
          <ac:chgData name="Nguyen Xuan Truong" userId="934c5907e9f27ea5" providerId="LiveId" clId="{12E353F8-62EF-4FC9-9510-409146FABFCF}" dt="2022-02-13T08:21:34.906" v="760" actId="478"/>
          <ac:spMkLst>
            <pc:docMk/>
            <pc:sldMk cId="2758713835" sldId="435"/>
            <ac:spMk id="13" creationId="{5431121B-8CC3-42A5-8698-0CCDB1595E94}"/>
          </ac:spMkLst>
        </pc:spChg>
        <pc:spChg chg="add mod">
          <ac:chgData name="Nguyen Xuan Truong" userId="934c5907e9f27ea5" providerId="LiveId" clId="{12E353F8-62EF-4FC9-9510-409146FABFCF}" dt="2022-02-13T19:34:39.528" v="3615" actId="255"/>
          <ac:spMkLst>
            <pc:docMk/>
            <pc:sldMk cId="2758713835" sldId="435"/>
            <ac:spMk id="14" creationId="{2BE33065-8CDA-482F-A63A-FEB350F00FDF}"/>
          </ac:spMkLst>
        </pc:spChg>
        <pc:spChg chg="add mod">
          <ac:chgData name="Nguyen Xuan Truong" userId="934c5907e9f27ea5" providerId="LiveId" clId="{12E353F8-62EF-4FC9-9510-409146FABFCF}" dt="2022-02-13T19:34:39.528" v="3615" actId="255"/>
          <ac:spMkLst>
            <pc:docMk/>
            <pc:sldMk cId="2758713835" sldId="435"/>
            <ac:spMk id="15" creationId="{6A3CADAE-61B1-4B2D-8DE3-D7DF512413A0}"/>
          </ac:spMkLst>
        </pc:spChg>
        <pc:spChg chg="add mod">
          <ac:chgData name="Nguyen Xuan Truong" userId="934c5907e9f27ea5" providerId="LiveId" clId="{12E353F8-62EF-4FC9-9510-409146FABFCF}" dt="2022-02-13T19:34:39.528" v="3615" actId="255"/>
          <ac:spMkLst>
            <pc:docMk/>
            <pc:sldMk cId="2758713835" sldId="435"/>
            <ac:spMk id="16" creationId="{E83C67AA-A8E9-44F4-92DF-CD3EFF1CB402}"/>
          </ac:spMkLst>
        </pc:spChg>
      </pc:sldChg>
      <pc:sldChg chg="modSp del mod">
        <pc:chgData name="Nguyen Xuan Truong" userId="934c5907e9f27ea5" providerId="LiveId" clId="{12E353F8-62EF-4FC9-9510-409146FABFCF}" dt="2022-02-13T08:24:24.215" v="838" actId="47"/>
        <pc:sldMkLst>
          <pc:docMk/>
          <pc:sldMk cId="3156525045" sldId="436"/>
        </pc:sldMkLst>
        <pc:spChg chg="mod">
          <ac:chgData name="Nguyen Xuan Truong" userId="934c5907e9f27ea5" providerId="LiveId" clId="{12E353F8-62EF-4FC9-9510-409146FABFCF}" dt="2022-02-13T07:05:31.797" v="478" actId="20577"/>
          <ac:spMkLst>
            <pc:docMk/>
            <pc:sldMk cId="3156525045" sldId="436"/>
            <ac:spMk id="6" creationId="{00000000-0000-0000-0000-000000000000}"/>
          </ac:spMkLst>
        </pc:spChg>
      </pc:sldChg>
      <pc:sldChg chg="del">
        <pc:chgData name="Nguyen Xuan Truong" userId="934c5907e9f27ea5" providerId="LiveId" clId="{12E353F8-62EF-4FC9-9510-409146FABFCF}" dt="2022-02-13T08:24:39.361" v="839" actId="47"/>
        <pc:sldMkLst>
          <pc:docMk/>
          <pc:sldMk cId="1186010542" sldId="437"/>
        </pc:sldMkLst>
      </pc:sldChg>
      <pc:sldChg chg="del">
        <pc:chgData name="Nguyen Xuan Truong" userId="934c5907e9f27ea5" providerId="LiveId" clId="{12E353F8-62EF-4FC9-9510-409146FABFCF}" dt="2022-02-13T06:52:49.065" v="67" actId="47"/>
        <pc:sldMkLst>
          <pc:docMk/>
          <pc:sldMk cId="1926032406" sldId="471"/>
        </pc:sldMkLst>
      </pc:sldChg>
      <pc:sldChg chg="addSp modSp mod">
        <pc:chgData name="Nguyen Xuan Truong" userId="934c5907e9f27ea5" providerId="LiveId" clId="{12E353F8-62EF-4FC9-9510-409146FABFCF}" dt="2022-02-13T06:24:31.935" v="57" actId="1582"/>
        <pc:sldMkLst>
          <pc:docMk/>
          <pc:sldMk cId="2213224167" sldId="473"/>
        </pc:sldMkLst>
        <pc:spChg chg="mod">
          <ac:chgData name="Nguyen Xuan Truong" userId="934c5907e9f27ea5" providerId="LiveId" clId="{12E353F8-62EF-4FC9-9510-409146FABFCF}" dt="2022-02-13T06:24:31.935" v="57" actId="1582"/>
          <ac:spMkLst>
            <pc:docMk/>
            <pc:sldMk cId="2213224167" sldId="473"/>
            <ac:spMk id="8" creationId="{8A7C4093-9A26-4ED9-A403-1118ADE22507}"/>
          </ac:spMkLst>
        </pc:spChg>
        <pc:spChg chg="mod">
          <ac:chgData name="Nguyen Xuan Truong" userId="934c5907e9f27ea5" providerId="LiveId" clId="{12E353F8-62EF-4FC9-9510-409146FABFCF}" dt="2022-02-13T06:24:31.935" v="57" actId="1582"/>
          <ac:spMkLst>
            <pc:docMk/>
            <pc:sldMk cId="2213224167" sldId="473"/>
            <ac:spMk id="9" creationId="{E6574B49-77E5-4807-8BE6-3319B3D38B4B}"/>
          </ac:spMkLst>
        </pc:spChg>
        <pc:spChg chg="mod">
          <ac:chgData name="Nguyen Xuan Truong" userId="934c5907e9f27ea5" providerId="LiveId" clId="{12E353F8-62EF-4FC9-9510-409146FABFCF}" dt="2022-02-13T06:24:31.935" v="57" actId="1582"/>
          <ac:spMkLst>
            <pc:docMk/>
            <pc:sldMk cId="2213224167" sldId="473"/>
            <ac:spMk id="10" creationId="{F0835170-77CB-4C3F-9D05-8B3ED0E09835}"/>
          </ac:spMkLst>
        </pc:spChg>
        <pc:spChg chg="mod">
          <ac:chgData name="Nguyen Xuan Truong" userId="934c5907e9f27ea5" providerId="LiveId" clId="{12E353F8-62EF-4FC9-9510-409146FABFCF}" dt="2022-02-13T06:24:31.935" v="57" actId="1582"/>
          <ac:spMkLst>
            <pc:docMk/>
            <pc:sldMk cId="2213224167" sldId="473"/>
            <ac:spMk id="16" creationId="{85EA3A42-E973-40BA-AB08-1C669B775F94}"/>
          </ac:spMkLst>
        </pc:spChg>
        <pc:spChg chg="add mod">
          <ac:chgData name="Nguyen Xuan Truong" userId="934c5907e9f27ea5" providerId="LiveId" clId="{12E353F8-62EF-4FC9-9510-409146FABFCF}" dt="2022-02-13T06:24:15.690" v="54" actId="571"/>
          <ac:spMkLst>
            <pc:docMk/>
            <pc:sldMk cId="2213224167" sldId="473"/>
            <ac:spMk id="67" creationId="{B14E679B-8777-4DEB-A15D-8899478E563A}"/>
          </ac:spMkLst>
        </pc:spChg>
        <pc:spChg chg="add mod">
          <ac:chgData name="Nguyen Xuan Truong" userId="934c5907e9f27ea5" providerId="LiveId" clId="{12E353F8-62EF-4FC9-9510-409146FABFCF}" dt="2022-02-13T06:24:15.690" v="54" actId="571"/>
          <ac:spMkLst>
            <pc:docMk/>
            <pc:sldMk cId="2213224167" sldId="473"/>
            <ac:spMk id="69" creationId="{1EDB52E9-A590-4991-8145-65A0ECC2CF45}"/>
          </ac:spMkLst>
        </pc:spChg>
        <pc:spChg chg="add mod">
          <ac:chgData name="Nguyen Xuan Truong" userId="934c5907e9f27ea5" providerId="LiveId" clId="{12E353F8-62EF-4FC9-9510-409146FABFCF}" dt="2022-02-13T06:24:15.690" v="54" actId="571"/>
          <ac:spMkLst>
            <pc:docMk/>
            <pc:sldMk cId="2213224167" sldId="473"/>
            <ac:spMk id="70" creationId="{02D4C3ED-6AA8-4568-AA5B-A6353DFD22CB}"/>
          </ac:spMkLst>
        </pc:spChg>
        <pc:spChg chg="add mod">
          <ac:chgData name="Nguyen Xuan Truong" userId="934c5907e9f27ea5" providerId="LiveId" clId="{12E353F8-62EF-4FC9-9510-409146FABFCF}" dt="2022-02-13T06:24:15.690" v="54" actId="571"/>
          <ac:spMkLst>
            <pc:docMk/>
            <pc:sldMk cId="2213224167" sldId="473"/>
            <ac:spMk id="72" creationId="{6C865A0C-E7E1-4494-9FCE-27B2D67F2C7C}"/>
          </ac:spMkLst>
        </pc:spChg>
      </pc:sldChg>
      <pc:sldChg chg="del">
        <pc:chgData name="Nguyen Xuan Truong" userId="934c5907e9f27ea5" providerId="LiveId" clId="{12E353F8-62EF-4FC9-9510-409146FABFCF}" dt="2022-02-13T06:17:48.868" v="51" actId="47"/>
        <pc:sldMkLst>
          <pc:docMk/>
          <pc:sldMk cId="1898550532" sldId="474"/>
        </pc:sldMkLst>
      </pc:sldChg>
      <pc:sldChg chg="del">
        <pc:chgData name="Nguyen Xuan Truong" userId="934c5907e9f27ea5" providerId="LiveId" clId="{12E353F8-62EF-4FC9-9510-409146FABFCF}" dt="2022-02-13T06:52:53.547" v="68" actId="47"/>
        <pc:sldMkLst>
          <pc:docMk/>
          <pc:sldMk cId="607073326" sldId="475"/>
        </pc:sldMkLst>
      </pc:sldChg>
      <pc:sldChg chg="del">
        <pc:chgData name="Nguyen Xuan Truong" userId="934c5907e9f27ea5" providerId="LiveId" clId="{12E353F8-62EF-4FC9-9510-409146FABFCF}" dt="2022-02-13T06:52:58.481" v="69" actId="47"/>
        <pc:sldMkLst>
          <pc:docMk/>
          <pc:sldMk cId="293038620" sldId="478"/>
        </pc:sldMkLst>
      </pc:sldChg>
      <pc:sldChg chg="del">
        <pc:chgData name="Nguyen Xuan Truong" userId="934c5907e9f27ea5" providerId="LiveId" clId="{12E353F8-62EF-4FC9-9510-409146FABFCF}" dt="2022-02-13T06:53:01.546" v="70" actId="47"/>
        <pc:sldMkLst>
          <pc:docMk/>
          <pc:sldMk cId="2241970748" sldId="479"/>
        </pc:sldMkLst>
      </pc:sldChg>
      <pc:sldChg chg="del">
        <pc:chgData name="Nguyen Xuan Truong" userId="934c5907e9f27ea5" providerId="LiveId" clId="{12E353F8-62EF-4FC9-9510-409146FABFCF}" dt="2022-02-13T06:52:33.462" v="66" actId="47"/>
        <pc:sldMkLst>
          <pc:docMk/>
          <pc:sldMk cId="3986533444" sldId="480"/>
        </pc:sldMkLst>
      </pc:sldChg>
      <pc:sldChg chg="add del">
        <pc:chgData name="Nguyen Xuan Truong" userId="934c5907e9f27ea5" providerId="LiveId" clId="{12E353F8-62EF-4FC9-9510-409146FABFCF}" dt="2022-02-13T08:24:39.361" v="839" actId="47"/>
        <pc:sldMkLst>
          <pc:docMk/>
          <pc:sldMk cId="2318508663" sldId="539"/>
        </pc:sldMkLst>
      </pc:sldChg>
      <pc:sldChg chg="del">
        <pc:chgData name="Nguyen Xuan Truong" userId="934c5907e9f27ea5" providerId="LiveId" clId="{12E353F8-62EF-4FC9-9510-409146FABFCF}" dt="2022-02-13T08:24:39.361" v="839" actId="47"/>
        <pc:sldMkLst>
          <pc:docMk/>
          <pc:sldMk cId="790949171" sldId="540"/>
        </pc:sldMkLst>
      </pc:sldChg>
      <pc:sldChg chg="add del">
        <pc:chgData name="Nguyen Xuan Truong" userId="934c5907e9f27ea5" providerId="LiveId" clId="{12E353F8-62EF-4FC9-9510-409146FABFCF}" dt="2022-02-13T08:24:39.361" v="839" actId="47"/>
        <pc:sldMkLst>
          <pc:docMk/>
          <pc:sldMk cId="439919685" sldId="541"/>
        </pc:sldMkLst>
      </pc:sldChg>
      <pc:sldChg chg="add del">
        <pc:chgData name="Nguyen Xuan Truong" userId="934c5907e9f27ea5" providerId="LiveId" clId="{12E353F8-62EF-4FC9-9510-409146FABFCF}" dt="2022-02-13T08:24:39.361" v="839" actId="47"/>
        <pc:sldMkLst>
          <pc:docMk/>
          <pc:sldMk cId="2905000499" sldId="542"/>
        </pc:sldMkLst>
      </pc:sldChg>
      <pc:sldChg chg="del">
        <pc:chgData name="Nguyen Xuan Truong" userId="934c5907e9f27ea5" providerId="LiveId" clId="{12E353F8-62EF-4FC9-9510-409146FABFCF}" dt="2022-02-13T08:24:39.361" v="839" actId="47"/>
        <pc:sldMkLst>
          <pc:docMk/>
          <pc:sldMk cId="2315744771" sldId="546"/>
        </pc:sldMkLst>
      </pc:sldChg>
      <pc:sldChg chg="del">
        <pc:chgData name="Nguyen Xuan Truong" userId="934c5907e9f27ea5" providerId="LiveId" clId="{12E353F8-62EF-4FC9-9510-409146FABFCF}" dt="2022-02-13T08:24:39.361" v="839" actId="47"/>
        <pc:sldMkLst>
          <pc:docMk/>
          <pc:sldMk cId="1320449348" sldId="547"/>
        </pc:sldMkLst>
      </pc:sldChg>
      <pc:sldChg chg="del">
        <pc:chgData name="Nguyen Xuan Truong" userId="934c5907e9f27ea5" providerId="LiveId" clId="{12E353F8-62EF-4FC9-9510-409146FABFCF}" dt="2022-02-13T08:24:39.361" v="839" actId="47"/>
        <pc:sldMkLst>
          <pc:docMk/>
          <pc:sldMk cId="3090679911" sldId="548"/>
        </pc:sldMkLst>
      </pc:sldChg>
      <pc:sldChg chg="del">
        <pc:chgData name="Nguyen Xuan Truong" userId="934c5907e9f27ea5" providerId="LiveId" clId="{12E353F8-62EF-4FC9-9510-409146FABFCF}" dt="2022-02-13T08:24:39.361" v="839" actId="47"/>
        <pc:sldMkLst>
          <pc:docMk/>
          <pc:sldMk cId="2827455220" sldId="549"/>
        </pc:sldMkLst>
      </pc:sldChg>
      <pc:sldChg chg="del">
        <pc:chgData name="Nguyen Xuan Truong" userId="934c5907e9f27ea5" providerId="LiveId" clId="{12E353F8-62EF-4FC9-9510-409146FABFCF}" dt="2022-02-13T08:24:39.361" v="839" actId="47"/>
        <pc:sldMkLst>
          <pc:docMk/>
          <pc:sldMk cId="1355458577" sldId="550"/>
        </pc:sldMkLst>
      </pc:sldChg>
      <pc:sldChg chg="del">
        <pc:chgData name="Nguyen Xuan Truong" userId="934c5907e9f27ea5" providerId="LiveId" clId="{12E353F8-62EF-4FC9-9510-409146FABFCF}" dt="2022-02-13T08:24:39.361" v="839" actId="47"/>
        <pc:sldMkLst>
          <pc:docMk/>
          <pc:sldMk cId="524370193" sldId="551"/>
        </pc:sldMkLst>
      </pc:sldChg>
      <pc:sldChg chg="del">
        <pc:chgData name="Nguyen Xuan Truong" userId="934c5907e9f27ea5" providerId="LiveId" clId="{12E353F8-62EF-4FC9-9510-409146FABFCF}" dt="2022-02-13T08:24:39.361" v="839" actId="47"/>
        <pc:sldMkLst>
          <pc:docMk/>
          <pc:sldMk cId="2946569772" sldId="552"/>
        </pc:sldMkLst>
      </pc:sldChg>
      <pc:sldChg chg="del">
        <pc:chgData name="Nguyen Xuan Truong" userId="934c5907e9f27ea5" providerId="LiveId" clId="{12E353F8-62EF-4FC9-9510-409146FABFCF}" dt="2022-02-13T08:24:39.361" v="839" actId="47"/>
        <pc:sldMkLst>
          <pc:docMk/>
          <pc:sldMk cId="821831700" sldId="553"/>
        </pc:sldMkLst>
      </pc:sldChg>
      <pc:sldChg chg="modSp add del">
        <pc:chgData name="Nguyen Xuan Truong" userId="934c5907e9f27ea5" providerId="LiveId" clId="{12E353F8-62EF-4FC9-9510-409146FABFCF}" dt="2022-02-13T08:33:27.650" v="870" actId="47"/>
        <pc:sldMkLst>
          <pc:docMk/>
          <pc:sldMk cId="610103562" sldId="578"/>
        </pc:sldMkLst>
        <pc:spChg chg="mod">
          <ac:chgData name="Nguyen Xuan Truong" userId="934c5907e9f27ea5" providerId="LiveId" clId="{12E353F8-62EF-4FC9-9510-409146FABFCF}" dt="2022-02-13T08:32:44.700" v="867"/>
          <ac:spMkLst>
            <pc:docMk/>
            <pc:sldMk cId="610103562" sldId="578"/>
            <ac:spMk id="4" creationId="{00000000-0000-0000-0000-000000000000}"/>
          </ac:spMkLst>
        </pc:spChg>
      </pc:sldChg>
      <pc:sldChg chg="modSp add del">
        <pc:chgData name="Nguyen Xuan Truong" userId="934c5907e9f27ea5" providerId="LiveId" clId="{12E353F8-62EF-4FC9-9510-409146FABFCF}" dt="2022-02-13T08:33:27.650" v="870" actId="47"/>
        <pc:sldMkLst>
          <pc:docMk/>
          <pc:sldMk cId="3585639408" sldId="579"/>
        </pc:sldMkLst>
        <pc:spChg chg="mod">
          <ac:chgData name="Nguyen Xuan Truong" userId="934c5907e9f27ea5" providerId="LiveId" clId="{12E353F8-62EF-4FC9-9510-409146FABFCF}" dt="2022-02-13T08:32:44.700" v="867"/>
          <ac:spMkLst>
            <pc:docMk/>
            <pc:sldMk cId="3585639408" sldId="579"/>
            <ac:spMk id="4" creationId="{00000000-0000-0000-0000-000000000000}"/>
          </ac:spMkLst>
        </pc:spChg>
      </pc:sldChg>
      <pc:sldChg chg="add del">
        <pc:chgData name="Nguyen Xuan Truong" userId="934c5907e9f27ea5" providerId="LiveId" clId="{12E353F8-62EF-4FC9-9510-409146FABFCF}" dt="2022-02-13T08:24:39.361" v="839" actId="47"/>
        <pc:sldMkLst>
          <pc:docMk/>
          <pc:sldMk cId="2679726027" sldId="587"/>
        </pc:sldMkLst>
      </pc:sldChg>
      <pc:sldChg chg="add del">
        <pc:chgData name="Nguyen Xuan Truong" userId="934c5907e9f27ea5" providerId="LiveId" clId="{12E353F8-62EF-4FC9-9510-409146FABFCF}" dt="2022-02-13T08:24:39.361" v="839" actId="47"/>
        <pc:sldMkLst>
          <pc:docMk/>
          <pc:sldMk cId="1635952148" sldId="588"/>
        </pc:sldMkLst>
      </pc:sldChg>
      <pc:sldChg chg="add del">
        <pc:chgData name="Nguyen Xuan Truong" userId="934c5907e9f27ea5" providerId="LiveId" clId="{12E353F8-62EF-4FC9-9510-409146FABFCF}" dt="2022-02-13T08:24:39.361" v="839" actId="47"/>
        <pc:sldMkLst>
          <pc:docMk/>
          <pc:sldMk cId="1081577582" sldId="590"/>
        </pc:sldMkLst>
      </pc:sldChg>
      <pc:sldChg chg="add del">
        <pc:chgData name="Nguyen Xuan Truong" userId="934c5907e9f27ea5" providerId="LiveId" clId="{12E353F8-62EF-4FC9-9510-409146FABFCF}" dt="2022-02-13T08:24:39.361" v="839" actId="47"/>
        <pc:sldMkLst>
          <pc:docMk/>
          <pc:sldMk cId="792038896" sldId="591"/>
        </pc:sldMkLst>
      </pc:sldChg>
      <pc:sldChg chg="del">
        <pc:chgData name="Nguyen Xuan Truong" userId="934c5907e9f27ea5" providerId="LiveId" clId="{12E353F8-62EF-4FC9-9510-409146FABFCF}" dt="2022-02-13T06:54:08.187" v="73" actId="47"/>
        <pc:sldMkLst>
          <pc:docMk/>
          <pc:sldMk cId="1108743832" sldId="592"/>
        </pc:sldMkLst>
      </pc:sldChg>
      <pc:sldChg chg="add del">
        <pc:chgData name="Nguyen Xuan Truong" userId="934c5907e9f27ea5" providerId="LiveId" clId="{12E353F8-62EF-4FC9-9510-409146FABFCF}" dt="2022-02-13T08:24:39.361" v="839" actId="47"/>
        <pc:sldMkLst>
          <pc:docMk/>
          <pc:sldMk cId="883553706" sldId="594"/>
        </pc:sldMkLst>
      </pc:sldChg>
      <pc:sldChg chg="del">
        <pc:chgData name="Nguyen Xuan Truong" userId="934c5907e9f27ea5" providerId="LiveId" clId="{12E353F8-62EF-4FC9-9510-409146FABFCF}" dt="2022-02-13T08:24:39.361" v="839" actId="47"/>
        <pc:sldMkLst>
          <pc:docMk/>
          <pc:sldMk cId="4260516638" sldId="595"/>
        </pc:sldMkLst>
      </pc:sldChg>
      <pc:sldChg chg="del ord">
        <pc:chgData name="Nguyen Xuan Truong" userId="934c5907e9f27ea5" providerId="LiveId" clId="{12E353F8-62EF-4FC9-9510-409146FABFCF}" dt="2022-02-13T08:24:39.361" v="839" actId="47"/>
        <pc:sldMkLst>
          <pc:docMk/>
          <pc:sldMk cId="851787837" sldId="596"/>
        </pc:sldMkLst>
      </pc:sldChg>
      <pc:sldChg chg="del">
        <pc:chgData name="Nguyen Xuan Truong" userId="934c5907e9f27ea5" providerId="LiveId" clId="{12E353F8-62EF-4FC9-9510-409146FABFCF}" dt="2022-02-13T08:24:39.361" v="839" actId="47"/>
        <pc:sldMkLst>
          <pc:docMk/>
          <pc:sldMk cId="3996369007" sldId="597"/>
        </pc:sldMkLst>
      </pc:sldChg>
      <pc:sldChg chg="del">
        <pc:chgData name="Nguyen Xuan Truong" userId="934c5907e9f27ea5" providerId="LiveId" clId="{12E353F8-62EF-4FC9-9510-409146FABFCF}" dt="2022-02-13T08:24:39.361" v="839" actId="47"/>
        <pc:sldMkLst>
          <pc:docMk/>
          <pc:sldMk cId="763942544" sldId="598"/>
        </pc:sldMkLst>
      </pc:sldChg>
      <pc:sldChg chg="del">
        <pc:chgData name="Nguyen Xuan Truong" userId="934c5907e9f27ea5" providerId="LiveId" clId="{12E353F8-62EF-4FC9-9510-409146FABFCF}" dt="2022-02-13T08:24:39.361" v="839" actId="47"/>
        <pc:sldMkLst>
          <pc:docMk/>
          <pc:sldMk cId="2674912978" sldId="599"/>
        </pc:sldMkLst>
      </pc:sldChg>
      <pc:sldChg chg="del">
        <pc:chgData name="Nguyen Xuan Truong" userId="934c5907e9f27ea5" providerId="LiveId" clId="{12E353F8-62EF-4FC9-9510-409146FABFCF}" dt="2022-02-13T08:24:39.361" v="839" actId="47"/>
        <pc:sldMkLst>
          <pc:docMk/>
          <pc:sldMk cId="3279563859" sldId="600"/>
        </pc:sldMkLst>
      </pc:sldChg>
      <pc:sldChg chg="del">
        <pc:chgData name="Nguyen Xuan Truong" userId="934c5907e9f27ea5" providerId="LiveId" clId="{12E353F8-62EF-4FC9-9510-409146FABFCF}" dt="2022-02-13T08:24:39.361" v="839" actId="47"/>
        <pc:sldMkLst>
          <pc:docMk/>
          <pc:sldMk cId="2880294007" sldId="601"/>
        </pc:sldMkLst>
      </pc:sldChg>
      <pc:sldChg chg="del">
        <pc:chgData name="Nguyen Xuan Truong" userId="934c5907e9f27ea5" providerId="LiveId" clId="{12E353F8-62EF-4FC9-9510-409146FABFCF}" dt="2022-02-13T08:24:39.361" v="839" actId="47"/>
        <pc:sldMkLst>
          <pc:docMk/>
          <pc:sldMk cId="486014812" sldId="602"/>
        </pc:sldMkLst>
      </pc:sldChg>
      <pc:sldChg chg="del">
        <pc:chgData name="Nguyen Xuan Truong" userId="934c5907e9f27ea5" providerId="LiveId" clId="{12E353F8-62EF-4FC9-9510-409146FABFCF}" dt="2022-02-13T08:24:39.361" v="839" actId="47"/>
        <pc:sldMkLst>
          <pc:docMk/>
          <pc:sldMk cId="3661682751" sldId="603"/>
        </pc:sldMkLst>
      </pc:sldChg>
      <pc:sldChg chg="del">
        <pc:chgData name="Nguyen Xuan Truong" userId="934c5907e9f27ea5" providerId="LiveId" clId="{12E353F8-62EF-4FC9-9510-409146FABFCF}" dt="2022-02-13T08:24:39.361" v="839" actId="47"/>
        <pc:sldMkLst>
          <pc:docMk/>
          <pc:sldMk cId="2319110476" sldId="604"/>
        </pc:sldMkLst>
      </pc:sldChg>
      <pc:sldChg chg="del">
        <pc:chgData name="Nguyen Xuan Truong" userId="934c5907e9f27ea5" providerId="LiveId" clId="{12E353F8-62EF-4FC9-9510-409146FABFCF}" dt="2022-02-13T08:24:39.361" v="839" actId="47"/>
        <pc:sldMkLst>
          <pc:docMk/>
          <pc:sldMk cId="4221629756" sldId="606"/>
        </pc:sldMkLst>
      </pc:sldChg>
      <pc:sldChg chg="del">
        <pc:chgData name="Nguyen Xuan Truong" userId="934c5907e9f27ea5" providerId="LiveId" clId="{12E353F8-62EF-4FC9-9510-409146FABFCF}" dt="2022-02-13T08:24:39.361" v="839" actId="47"/>
        <pc:sldMkLst>
          <pc:docMk/>
          <pc:sldMk cId="1273070205" sldId="607"/>
        </pc:sldMkLst>
      </pc:sldChg>
      <pc:sldChg chg="del">
        <pc:chgData name="Nguyen Xuan Truong" userId="934c5907e9f27ea5" providerId="LiveId" clId="{12E353F8-62EF-4FC9-9510-409146FABFCF}" dt="2022-02-13T08:24:39.361" v="839" actId="47"/>
        <pc:sldMkLst>
          <pc:docMk/>
          <pc:sldMk cId="2829569445" sldId="608"/>
        </pc:sldMkLst>
      </pc:sldChg>
      <pc:sldChg chg="add del">
        <pc:chgData name="Nguyen Xuan Truong" userId="934c5907e9f27ea5" providerId="LiveId" clId="{12E353F8-62EF-4FC9-9510-409146FABFCF}" dt="2022-02-13T21:31:37.102" v="5219"/>
        <pc:sldMkLst>
          <pc:docMk/>
          <pc:sldMk cId="4280240471" sldId="609"/>
        </pc:sldMkLst>
      </pc:sldChg>
      <pc:sldChg chg="add del">
        <pc:chgData name="Nguyen Xuan Truong" userId="934c5907e9f27ea5" providerId="LiveId" clId="{12E353F8-62EF-4FC9-9510-409146FABFCF}" dt="2022-02-13T21:31:37.102" v="5219"/>
        <pc:sldMkLst>
          <pc:docMk/>
          <pc:sldMk cId="960680460" sldId="610"/>
        </pc:sldMkLst>
      </pc:sldChg>
      <pc:sldChg chg="addSp modSp add del mod">
        <pc:chgData name="Nguyen Xuan Truong" userId="934c5907e9f27ea5" providerId="LiveId" clId="{12E353F8-62EF-4FC9-9510-409146FABFCF}" dt="2022-02-13T21:35:56.416" v="5400" actId="207"/>
        <pc:sldMkLst>
          <pc:docMk/>
          <pc:sldMk cId="2113913552" sldId="611"/>
        </pc:sldMkLst>
        <pc:spChg chg="add mod">
          <ac:chgData name="Nguyen Xuan Truong" userId="934c5907e9f27ea5" providerId="LiveId" clId="{12E353F8-62EF-4FC9-9510-409146FABFCF}" dt="2022-02-13T21:34:38.871" v="5346" actId="207"/>
          <ac:spMkLst>
            <pc:docMk/>
            <pc:sldMk cId="2113913552" sldId="611"/>
            <ac:spMk id="3" creationId="{AB1E5BAC-4AC8-4499-B406-20093C174A5E}"/>
          </ac:spMkLst>
        </pc:spChg>
        <pc:spChg chg="mod">
          <ac:chgData name="Nguyen Xuan Truong" userId="934c5907e9f27ea5" providerId="LiveId" clId="{12E353F8-62EF-4FC9-9510-409146FABFCF}" dt="2022-02-13T21:35:56.416" v="5400" actId="207"/>
          <ac:spMkLst>
            <pc:docMk/>
            <pc:sldMk cId="2113913552" sldId="611"/>
            <ac:spMk id="6" creationId="{00000000-0000-0000-0000-000000000000}"/>
          </ac:spMkLst>
        </pc:spChg>
        <pc:picChg chg="mod">
          <ac:chgData name="Nguyen Xuan Truong" userId="934c5907e9f27ea5" providerId="LiveId" clId="{12E353F8-62EF-4FC9-9510-409146FABFCF}" dt="2022-02-13T21:34:11.214" v="5342" actId="1076"/>
          <ac:picMkLst>
            <pc:docMk/>
            <pc:sldMk cId="2113913552" sldId="611"/>
            <ac:picMk id="7" creationId="{00000000-0000-0000-0000-000000000000}"/>
          </ac:picMkLst>
        </pc:picChg>
      </pc:sldChg>
      <pc:sldChg chg="del">
        <pc:chgData name="Nguyen Xuan Truong" userId="934c5907e9f27ea5" providerId="LiveId" clId="{12E353F8-62EF-4FC9-9510-409146FABFCF}" dt="2022-02-13T08:24:39.361" v="839" actId="47"/>
        <pc:sldMkLst>
          <pc:docMk/>
          <pc:sldMk cId="2412503964" sldId="612"/>
        </pc:sldMkLst>
      </pc:sldChg>
      <pc:sldChg chg="del">
        <pc:chgData name="Nguyen Xuan Truong" userId="934c5907e9f27ea5" providerId="LiveId" clId="{12E353F8-62EF-4FC9-9510-409146FABFCF}" dt="2022-02-13T08:24:39.361" v="839" actId="47"/>
        <pc:sldMkLst>
          <pc:docMk/>
          <pc:sldMk cId="1209629151" sldId="613"/>
        </pc:sldMkLst>
      </pc:sldChg>
      <pc:sldChg chg="modSp add del">
        <pc:chgData name="Nguyen Xuan Truong" userId="934c5907e9f27ea5" providerId="LiveId" clId="{12E353F8-62EF-4FC9-9510-409146FABFCF}" dt="2022-02-13T08:33:27.650" v="870" actId="47"/>
        <pc:sldMkLst>
          <pc:docMk/>
          <pc:sldMk cId="1261764932" sldId="614"/>
        </pc:sldMkLst>
        <pc:spChg chg="mod">
          <ac:chgData name="Nguyen Xuan Truong" userId="934c5907e9f27ea5" providerId="LiveId" clId="{12E353F8-62EF-4FC9-9510-409146FABFCF}" dt="2022-02-13T08:32:44.700" v="867"/>
          <ac:spMkLst>
            <pc:docMk/>
            <pc:sldMk cId="1261764932" sldId="614"/>
            <ac:spMk id="4" creationId="{00000000-0000-0000-0000-000000000000}"/>
          </ac:spMkLst>
        </pc:spChg>
      </pc:sldChg>
      <pc:sldChg chg="del">
        <pc:chgData name="Nguyen Xuan Truong" userId="934c5907e9f27ea5" providerId="LiveId" clId="{12E353F8-62EF-4FC9-9510-409146FABFCF}" dt="2022-02-13T08:24:39.361" v="839" actId="47"/>
        <pc:sldMkLst>
          <pc:docMk/>
          <pc:sldMk cId="1758024071" sldId="614"/>
        </pc:sldMkLst>
      </pc:sldChg>
      <pc:sldChg chg="modSp mod">
        <pc:chgData name="Nguyen Xuan Truong" userId="934c5907e9f27ea5" providerId="LiveId" clId="{12E353F8-62EF-4FC9-9510-409146FABFCF}" dt="2022-02-13T22:40:17.758" v="6853" actId="2710"/>
        <pc:sldMkLst>
          <pc:docMk/>
          <pc:sldMk cId="3972571011" sldId="615"/>
        </pc:sldMkLst>
        <pc:spChg chg="mod">
          <ac:chgData name="Nguyen Xuan Truong" userId="934c5907e9f27ea5" providerId="LiveId" clId="{12E353F8-62EF-4FC9-9510-409146FABFCF}" dt="2022-02-13T22:40:17.758" v="6853" actId="2710"/>
          <ac:spMkLst>
            <pc:docMk/>
            <pc:sldMk cId="3972571011" sldId="615"/>
            <ac:spMk id="3" creationId="{00000000-0000-0000-0000-000000000000}"/>
          </ac:spMkLst>
        </pc:spChg>
      </pc:sldChg>
      <pc:sldChg chg="modSp add mod">
        <pc:chgData name="Nguyen Xuan Truong" userId="934c5907e9f27ea5" providerId="LiveId" clId="{12E353F8-62EF-4FC9-9510-409146FABFCF}" dt="2022-02-13T08:17:19.273" v="535" actId="20577"/>
        <pc:sldMkLst>
          <pc:docMk/>
          <pc:sldMk cId="127822789" sldId="616"/>
        </pc:sldMkLst>
        <pc:spChg chg="mod">
          <ac:chgData name="Nguyen Xuan Truong" userId="934c5907e9f27ea5" providerId="LiveId" clId="{12E353F8-62EF-4FC9-9510-409146FABFCF}" dt="2022-02-13T08:17:19.273" v="535" actId="20577"/>
          <ac:spMkLst>
            <pc:docMk/>
            <pc:sldMk cId="127822789" sldId="616"/>
            <ac:spMk id="18" creationId="{77094134-B6AE-4825-AF2B-7732F187CF34}"/>
          </ac:spMkLst>
        </pc:spChg>
      </pc:sldChg>
      <pc:sldChg chg="modSp add mod">
        <pc:chgData name="Nguyen Xuan Truong" userId="934c5907e9f27ea5" providerId="LiveId" clId="{12E353F8-62EF-4FC9-9510-409146FABFCF}" dt="2022-02-13T06:25:29.457" v="63" actId="14100"/>
        <pc:sldMkLst>
          <pc:docMk/>
          <pc:sldMk cId="1940084506" sldId="617"/>
        </pc:sldMkLst>
        <pc:spChg chg="mod">
          <ac:chgData name="Nguyen Xuan Truong" userId="934c5907e9f27ea5" providerId="LiveId" clId="{12E353F8-62EF-4FC9-9510-409146FABFCF}" dt="2022-02-13T06:25:18.674" v="60" actId="255"/>
          <ac:spMkLst>
            <pc:docMk/>
            <pc:sldMk cId="1940084506" sldId="617"/>
            <ac:spMk id="3" creationId="{1007EBA2-C988-47AB-8C68-1CB1C90C7EC4}"/>
          </ac:spMkLst>
        </pc:spChg>
        <pc:picChg chg="mod">
          <ac:chgData name="Nguyen Xuan Truong" userId="934c5907e9f27ea5" providerId="LiveId" clId="{12E353F8-62EF-4FC9-9510-409146FABFCF}" dt="2022-02-13T06:25:29.457" v="63" actId="14100"/>
          <ac:picMkLst>
            <pc:docMk/>
            <pc:sldMk cId="1940084506" sldId="617"/>
            <ac:picMk id="39" creationId="{56A501EF-66F6-4DFE-8498-273E795609C9}"/>
          </ac:picMkLst>
        </pc:picChg>
      </pc:sldChg>
      <pc:sldChg chg="modSp add mod">
        <pc:chgData name="Nguyen Xuan Truong" userId="934c5907e9f27ea5" providerId="LiveId" clId="{12E353F8-62EF-4FC9-9510-409146FABFCF}" dt="2022-02-13T06:25:41.561" v="64" actId="1076"/>
        <pc:sldMkLst>
          <pc:docMk/>
          <pc:sldMk cId="206659886" sldId="618"/>
        </pc:sldMkLst>
        <pc:spChg chg="mod">
          <ac:chgData name="Nguyen Xuan Truong" userId="934c5907e9f27ea5" providerId="LiveId" clId="{12E353F8-62EF-4FC9-9510-409146FABFCF}" dt="2022-02-13T06:25:41.561" v="64" actId="1076"/>
          <ac:spMkLst>
            <pc:docMk/>
            <pc:sldMk cId="206659886" sldId="618"/>
            <ac:spMk id="7" creationId="{7A8DF6DB-E07D-4ED4-BC91-A3E8767B5814}"/>
          </ac:spMkLst>
        </pc:spChg>
        <pc:graphicFrameChg chg="mod">
          <ac:chgData name="Nguyen Xuan Truong" userId="934c5907e9f27ea5" providerId="LiveId" clId="{12E353F8-62EF-4FC9-9510-409146FABFCF}" dt="2022-02-13T06:25:41.561" v="64" actId="1076"/>
          <ac:graphicFrameMkLst>
            <pc:docMk/>
            <pc:sldMk cId="206659886" sldId="618"/>
            <ac:graphicFrameMk id="6" creationId="{84455D8C-FE15-45B6-8CAA-86E015DEACB0}"/>
          </ac:graphicFrameMkLst>
        </pc:graphicFrameChg>
      </pc:sldChg>
      <pc:sldChg chg="modSp add mod">
        <pc:chgData name="Nguyen Xuan Truong" userId="934c5907e9f27ea5" providerId="LiveId" clId="{12E353F8-62EF-4FC9-9510-409146FABFCF}" dt="2022-02-13T08:39:18.025" v="891" actId="1076"/>
        <pc:sldMkLst>
          <pc:docMk/>
          <pc:sldMk cId="1988078881" sldId="619"/>
        </pc:sldMkLst>
        <pc:grpChg chg="mod">
          <ac:chgData name="Nguyen Xuan Truong" userId="934c5907e9f27ea5" providerId="LiveId" clId="{12E353F8-62EF-4FC9-9510-409146FABFCF}" dt="2022-02-13T08:39:18.025" v="891" actId="1076"/>
          <ac:grpSpMkLst>
            <pc:docMk/>
            <pc:sldMk cId="1988078881" sldId="619"/>
            <ac:grpSpMk id="144" creationId="{CACAA4E9-4C61-4675-9BBF-3042171ADA46}"/>
          </ac:grpSpMkLst>
        </pc:grpChg>
      </pc:sldChg>
      <pc:sldChg chg="add">
        <pc:chgData name="Nguyen Xuan Truong" userId="934c5907e9f27ea5" providerId="LiveId" clId="{12E353F8-62EF-4FC9-9510-409146FABFCF}" dt="2022-02-13T06:21:30.567" v="52"/>
        <pc:sldMkLst>
          <pc:docMk/>
          <pc:sldMk cId="3051264967" sldId="620"/>
        </pc:sldMkLst>
      </pc:sldChg>
      <pc:sldChg chg="add">
        <pc:chgData name="Nguyen Xuan Truong" userId="934c5907e9f27ea5" providerId="LiveId" clId="{12E353F8-62EF-4FC9-9510-409146FABFCF}" dt="2022-02-13T06:21:30.567" v="52"/>
        <pc:sldMkLst>
          <pc:docMk/>
          <pc:sldMk cId="2936826937" sldId="621"/>
        </pc:sldMkLst>
      </pc:sldChg>
      <pc:sldChg chg="modSp add mod">
        <pc:chgData name="Nguyen Xuan Truong" userId="934c5907e9f27ea5" providerId="LiveId" clId="{12E353F8-62EF-4FC9-9510-409146FABFCF}" dt="2022-02-13T08:21:15.768" v="758" actId="20577"/>
        <pc:sldMkLst>
          <pc:docMk/>
          <pc:sldMk cId="1105436843" sldId="622"/>
        </pc:sldMkLst>
        <pc:spChg chg="mod">
          <ac:chgData name="Nguyen Xuan Truong" userId="934c5907e9f27ea5" providerId="LiveId" clId="{12E353F8-62EF-4FC9-9510-409146FABFCF}" dt="2022-02-13T08:21:15.768" v="758" actId="20577"/>
          <ac:spMkLst>
            <pc:docMk/>
            <pc:sldMk cId="1105436843" sldId="622"/>
            <ac:spMk id="3" creationId="{8E2DB7CC-6FC2-4435-8061-B1AA78DD9DF5}"/>
          </ac:spMkLst>
        </pc:spChg>
      </pc:sldChg>
      <pc:sldChg chg="add del">
        <pc:chgData name="Nguyen Xuan Truong" userId="934c5907e9f27ea5" providerId="LiveId" clId="{12E353F8-62EF-4FC9-9510-409146FABFCF}" dt="2022-02-13T07:03:06.034" v="425" actId="47"/>
        <pc:sldMkLst>
          <pc:docMk/>
          <pc:sldMk cId="1062782091" sldId="623"/>
        </pc:sldMkLst>
      </pc:sldChg>
      <pc:sldChg chg="add del">
        <pc:chgData name="Nguyen Xuan Truong" userId="934c5907e9f27ea5" providerId="LiveId" clId="{12E353F8-62EF-4FC9-9510-409146FABFCF}" dt="2022-02-13T07:03:06.034" v="425" actId="47"/>
        <pc:sldMkLst>
          <pc:docMk/>
          <pc:sldMk cId="54247137" sldId="624"/>
        </pc:sldMkLst>
      </pc:sldChg>
      <pc:sldChg chg="modSp add">
        <pc:chgData name="Nguyen Xuan Truong" userId="934c5907e9f27ea5" providerId="LiveId" clId="{12E353F8-62EF-4FC9-9510-409146FABFCF}" dt="2022-02-13T18:31:07.613" v="2694" actId="20577"/>
        <pc:sldMkLst>
          <pc:docMk/>
          <pc:sldMk cId="1657398060" sldId="625"/>
        </pc:sldMkLst>
        <pc:spChg chg="mod">
          <ac:chgData name="Nguyen Xuan Truong" userId="934c5907e9f27ea5" providerId="LiveId" clId="{12E353F8-62EF-4FC9-9510-409146FABFCF}" dt="2022-02-13T18:31:07.613" v="2694" actId="20577"/>
          <ac:spMkLst>
            <pc:docMk/>
            <pc:sldMk cId="1657398060" sldId="625"/>
            <ac:spMk id="3" creationId="{00000000-0000-0000-0000-000000000000}"/>
          </ac:spMkLst>
        </pc:spChg>
        <pc:spChg chg="mod">
          <ac:chgData name="Nguyen Xuan Truong" userId="934c5907e9f27ea5" providerId="LiveId" clId="{12E353F8-62EF-4FC9-9510-409146FABFCF}" dt="2022-02-13T18:28:57.916" v="2667"/>
          <ac:spMkLst>
            <pc:docMk/>
            <pc:sldMk cId="1657398060" sldId="625"/>
            <ac:spMk id="4" creationId="{00000000-0000-0000-0000-000000000000}"/>
          </ac:spMkLst>
        </pc:spChg>
      </pc:sldChg>
      <pc:sldChg chg="add del">
        <pc:chgData name="Nguyen Xuan Truong" userId="934c5907e9f27ea5" providerId="LiveId" clId="{12E353F8-62EF-4FC9-9510-409146FABFCF}" dt="2022-02-13T07:03:06.034" v="425" actId="47"/>
        <pc:sldMkLst>
          <pc:docMk/>
          <pc:sldMk cId="1975872528" sldId="625"/>
        </pc:sldMkLst>
      </pc:sldChg>
      <pc:sldChg chg="modSp add">
        <pc:chgData name="Nguyen Xuan Truong" userId="934c5907e9f27ea5" providerId="LiveId" clId="{12E353F8-62EF-4FC9-9510-409146FABFCF}" dt="2022-02-13T18:32:05.271" v="2695"/>
        <pc:sldMkLst>
          <pc:docMk/>
          <pc:sldMk cId="10111087" sldId="626"/>
        </pc:sldMkLst>
        <pc:spChg chg="mod">
          <ac:chgData name="Nguyen Xuan Truong" userId="934c5907e9f27ea5" providerId="LiveId" clId="{12E353F8-62EF-4FC9-9510-409146FABFCF}" dt="2022-02-13T18:32:05.271" v="2695"/>
          <ac:spMkLst>
            <pc:docMk/>
            <pc:sldMk cId="10111087" sldId="626"/>
            <ac:spMk id="4" creationId="{00000000-0000-0000-0000-000000000000}"/>
          </ac:spMkLst>
        </pc:spChg>
      </pc:sldChg>
      <pc:sldChg chg="add del">
        <pc:chgData name="Nguyen Xuan Truong" userId="934c5907e9f27ea5" providerId="LiveId" clId="{12E353F8-62EF-4FC9-9510-409146FABFCF}" dt="2022-02-13T07:03:06.034" v="425" actId="47"/>
        <pc:sldMkLst>
          <pc:docMk/>
          <pc:sldMk cId="2999147101" sldId="626"/>
        </pc:sldMkLst>
      </pc:sldChg>
      <pc:sldChg chg="modSp add">
        <pc:chgData name="Nguyen Xuan Truong" userId="934c5907e9f27ea5" providerId="LiveId" clId="{12E353F8-62EF-4FC9-9510-409146FABFCF}" dt="2022-02-13T18:32:05.271" v="2695"/>
        <pc:sldMkLst>
          <pc:docMk/>
          <pc:sldMk cId="1916381589" sldId="627"/>
        </pc:sldMkLst>
        <pc:spChg chg="mod">
          <ac:chgData name="Nguyen Xuan Truong" userId="934c5907e9f27ea5" providerId="LiveId" clId="{12E353F8-62EF-4FC9-9510-409146FABFCF}" dt="2022-02-13T18:32:05.271" v="2695"/>
          <ac:spMkLst>
            <pc:docMk/>
            <pc:sldMk cId="1916381589" sldId="627"/>
            <ac:spMk id="4" creationId="{00000000-0000-0000-0000-000000000000}"/>
          </ac:spMkLst>
        </pc:spChg>
      </pc:sldChg>
      <pc:sldChg chg="add del">
        <pc:chgData name="Nguyen Xuan Truong" userId="934c5907e9f27ea5" providerId="LiveId" clId="{12E353F8-62EF-4FC9-9510-409146FABFCF}" dt="2022-02-13T07:03:06.034" v="425" actId="47"/>
        <pc:sldMkLst>
          <pc:docMk/>
          <pc:sldMk cId="4198326188" sldId="627"/>
        </pc:sldMkLst>
      </pc:sldChg>
      <pc:sldChg chg="modSp add">
        <pc:chgData name="Nguyen Xuan Truong" userId="934c5907e9f27ea5" providerId="LiveId" clId="{12E353F8-62EF-4FC9-9510-409146FABFCF}" dt="2022-02-13T18:32:05.271" v="2695"/>
        <pc:sldMkLst>
          <pc:docMk/>
          <pc:sldMk cId="1541255562" sldId="628"/>
        </pc:sldMkLst>
        <pc:spChg chg="mod">
          <ac:chgData name="Nguyen Xuan Truong" userId="934c5907e9f27ea5" providerId="LiveId" clId="{12E353F8-62EF-4FC9-9510-409146FABFCF}" dt="2022-02-13T18:32:05.271" v="2695"/>
          <ac:spMkLst>
            <pc:docMk/>
            <pc:sldMk cId="1541255562" sldId="628"/>
            <ac:spMk id="4" creationId="{00000000-0000-0000-0000-000000000000}"/>
          </ac:spMkLst>
        </pc:spChg>
      </pc:sldChg>
      <pc:sldChg chg="add del">
        <pc:chgData name="Nguyen Xuan Truong" userId="934c5907e9f27ea5" providerId="LiveId" clId="{12E353F8-62EF-4FC9-9510-409146FABFCF}" dt="2022-02-13T07:03:06.034" v="425" actId="47"/>
        <pc:sldMkLst>
          <pc:docMk/>
          <pc:sldMk cId="3239514474" sldId="628"/>
        </pc:sldMkLst>
      </pc:sldChg>
      <pc:sldChg chg="modSp new mod ord">
        <pc:chgData name="Nguyen Xuan Truong" userId="934c5907e9f27ea5" providerId="LiveId" clId="{12E353F8-62EF-4FC9-9510-409146FABFCF}" dt="2022-02-13T08:24:03.623" v="834"/>
        <pc:sldMkLst>
          <pc:docMk/>
          <pc:sldMk cId="2130877548" sldId="629"/>
        </pc:sldMkLst>
        <pc:spChg chg="mod">
          <ac:chgData name="Nguyen Xuan Truong" userId="934c5907e9f27ea5" providerId="LiveId" clId="{12E353F8-62EF-4FC9-9510-409146FABFCF}" dt="2022-02-13T07:01:01.841" v="225" actId="20577"/>
          <ac:spMkLst>
            <pc:docMk/>
            <pc:sldMk cId="2130877548" sldId="629"/>
            <ac:spMk id="2" creationId="{F6B97736-840B-465A-AA11-61F47E823D80}"/>
          </ac:spMkLst>
        </pc:spChg>
        <pc:spChg chg="mod">
          <ac:chgData name="Nguyen Xuan Truong" userId="934c5907e9f27ea5" providerId="LiveId" clId="{12E353F8-62EF-4FC9-9510-409146FABFCF}" dt="2022-02-13T07:02:41.060" v="424" actId="2710"/>
          <ac:spMkLst>
            <pc:docMk/>
            <pc:sldMk cId="2130877548" sldId="629"/>
            <ac:spMk id="3" creationId="{D1A41253-8572-4813-8BC4-385E1343D146}"/>
          </ac:spMkLst>
        </pc:spChg>
      </pc:sldChg>
      <pc:sldChg chg="delSp modSp add mod ord">
        <pc:chgData name="Nguyen Xuan Truong" userId="934c5907e9f27ea5" providerId="LiveId" clId="{12E353F8-62EF-4FC9-9510-409146FABFCF}" dt="2022-02-13T08:23:57.660" v="830"/>
        <pc:sldMkLst>
          <pc:docMk/>
          <pc:sldMk cId="2409299899" sldId="630"/>
        </pc:sldMkLst>
        <pc:spChg chg="mod">
          <ac:chgData name="Nguyen Xuan Truong" userId="934c5907e9f27ea5" providerId="LiveId" clId="{12E353F8-62EF-4FC9-9510-409146FABFCF}" dt="2022-02-13T08:19:17.634" v="562" actId="20577"/>
          <ac:spMkLst>
            <pc:docMk/>
            <pc:sldMk cId="2409299899" sldId="630"/>
            <ac:spMk id="9" creationId="{00000000-0000-0000-0000-000000000000}"/>
          </ac:spMkLst>
        </pc:spChg>
        <pc:spChg chg="del">
          <ac:chgData name="Nguyen Xuan Truong" userId="934c5907e9f27ea5" providerId="LiveId" clId="{12E353F8-62EF-4FC9-9510-409146FABFCF}" dt="2022-02-13T08:18:18.093" v="537" actId="478"/>
          <ac:spMkLst>
            <pc:docMk/>
            <pc:sldMk cId="2409299899" sldId="630"/>
            <ac:spMk id="11" creationId="{00000000-0000-0000-0000-000000000000}"/>
          </ac:spMkLst>
        </pc:spChg>
        <pc:picChg chg="mod">
          <ac:chgData name="Nguyen Xuan Truong" userId="934c5907e9f27ea5" providerId="LiveId" clId="{12E353F8-62EF-4FC9-9510-409146FABFCF}" dt="2022-02-13T08:18:32.008" v="542" actId="1076"/>
          <ac:picMkLst>
            <pc:docMk/>
            <pc:sldMk cId="2409299899" sldId="630"/>
            <ac:picMk id="7" creationId="{00000000-0000-0000-0000-000000000000}"/>
          </ac:picMkLst>
        </pc:picChg>
        <pc:picChg chg="del">
          <ac:chgData name="Nguyen Xuan Truong" userId="934c5907e9f27ea5" providerId="LiveId" clId="{12E353F8-62EF-4FC9-9510-409146FABFCF}" dt="2022-02-13T08:18:18.093" v="537" actId="478"/>
          <ac:picMkLst>
            <pc:docMk/>
            <pc:sldMk cId="2409299899" sldId="630"/>
            <ac:picMk id="10" creationId="{00000000-0000-0000-0000-000000000000}"/>
          </ac:picMkLst>
        </pc:picChg>
      </pc:sldChg>
      <pc:sldChg chg="modSp add mod ord">
        <pc:chgData name="Nguyen Xuan Truong" userId="934c5907e9f27ea5" providerId="LiveId" clId="{12E353F8-62EF-4FC9-9510-409146FABFCF}" dt="2022-02-13T08:23:59.829" v="832"/>
        <pc:sldMkLst>
          <pc:docMk/>
          <pc:sldMk cId="1068911316" sldId="631"/>
        </pc:sldMkLst>
        <pc:spChg chg="mod">
          <ac:chgData name="Nguyen Xuan Truong" userId="934c5907e9f27ea5" providerId="LiveId" clId="{12E353F8-62EF-4FC9-9510-409146FABFCF}" dt="2022-02-13T07:04:26.504" v="428" actId="207"/>
          <ac:spMkLst>
            <pc:docMk/>
            <pc:sldMk cId="1068911316" sldId="631"/>
            <ac:spMk id="6" creationId="{00000000-0000-0000-0000-000000000000}"/>
          </ac:spMkLst>
        </pc:spChg>
        <pc:spChg chg="mod">
          <ac:chgData name="Nguyen Xuan Truong" userId="934c5907e9f27ea5" providerId="LiveId" clId="{12E353F8-62EF-4FC9-9510-409146FABFCF}" dt="2022-02-13T07:04:52.121" v="429" actId="1076"/>
          <ac:spMkLst>
            <pc:docMk/>
            <pc:sldMk cId="1068911316" sldId="631"/>
            <ac:spMk id="8" creationId="{00000000-0000-0000-0000-000000000000}"/>
          </ac:spMkLst>
        </pc:spChg>
        <pc:picChg chg="mod">
          <ac:chgData name="Nguyen Xuan Truong" userId="934c5907e9f27ea5" providerId="LiveId" clId="{12E353F8-62EF-4FC9-9510-409146FABFCF}" dt="2022-02-13T07:04:52.121" v="429" actId="1076"/>
          <ac:picMkLst>
            <pc:docMk/>
            <pc:sldMk cId="1068911316" sldId="631"/>
            <ac:picMk id="7" creationId="{00000000-0000-0000-0000-000000000000}"/>
          </ac:picMkLst>
        </pc:picChg>
      </pc:sldChg>
      <pc:sldChg chg="addSp delSp modSp new mod">
        <pc:chgData name="Nguyen Xuan Truong" userId="934c5907e9f27ea5" providerId="LiveId" clId="{12E353F8-62EF-4FC9-9510-409146FABFCF}" dt="2022-02-13T19:00:50.547" v="3256" actId="20577"/>
        <pc:sldMkLst>
          <pc:docMk/>
          <pc:sldMk cId="1710125853" sldId="632"/>
        </pc:sldMkLst>
        <pc:spChg chg="mod">
          <ac:chgData name="Nguyen Xuan Truong" userId="934c5907e9f27ea5" providerId="LiveId" clId="{12E353F8-62EF-4FC9-9510-409146FABFCF}" dt="2022-02-13T18:54:24.738" v="3086" actId="20577"/>
          <ac:spMkLst>
            <pc:docMk/>
            <pc:sldMk cId="1710125853" sldId="632"/>
            <ac:spMk id="2" creationId="{7968EA28-0A2E-4509-8D14-566DB0055279}"/>
          </ac:spMkLst>
        </pc:spChg>
        <pc:spChg chg="del">
          <ac:chgData name="Nguyen Xuan Truong" userId="934c5907e9f27ea5" providerId="LiveId" clId="{12E353F8-62EF-4FC9-9510-409146FABFCF}" dt="2022-02-13T07:07:42.458" v="480" actId="931"/>
          <ac:spMkLst>
            <pc:docMk/>
            <pc:sldMk cId="1710125853" sldId="632"/>
            <ac:spMk id="3" creationId="{D582338B-4B06-4E17-9B2E-18E078F155D0}"/>
          </ac:spMkLst>
        </pc:spChg>
        <pc:spChg chg="add mod">
          <ac:chgData name="Nguyen Xuan Truong" userId="934c5907e9f27ea5" providerId="LiveId" clId="{12E353F8-62EF-4FC9-9510-409146FABFCF}" dt="2022-02-13T19:00:50.547" v="3256" actId="20577"/>
          <ac:spMkLst>
            <pc:docMk/>
            <pc:sldMk cId="1710125853" sldId="632"/>
            <ac:spMk id="8" creationId="{3F7C4539-CDAB-4A8B-9399-0810B993B1CA}"/>
          </ac:spMkLst>
        </pc:spChg>
        <pc:picChg chg="add del mod">
          <ac:chgData name="Nguyen Xuan Truong" userId="934c5907e9f27ea5" providerId="LiveId" clId="{12E353F8-62EF-4FC9-9510-409146FABFCF}" dt="2022-02-13T07:07:44.774" v="481" actId="21"/>
          <ac:picMkLst>
            <pc:docMk/>
            <pc:sldMk cId="1710125853" sldId="632"/>
            <ac:picMk id="6" creationId="{71DD6F45-3B47-4DC4-8C61-2C6795CDDEC2}"/>
          </ac:picMkLst>
        </pc:picChg>
        <pc:picChg chg="add mod">
          <ac:chgData name="Nguyen Xuan Truong" userId="934c5907e9f27ea5" providerId="LiveId" clId="{12E353F8-62EF-4FC9-9510-409146FABFCF}" dt="2022-02-13T18:59:57.618" v="3248" actId="1076"/>
          <ac:picMkLst>
            <pc:docMk/>
            <pc:sldMk cId="1710125853" sldId="632"/>
            <ac:picMk id="9" creationId="{4F687064-1EA6-44B5-93D5-4D1EB997A8C7}"/>
          </ac:picMkLst>
        </pc:picChg>
      </pc:sldChg>
      <pc:sldChg chg="modSp add mod">
        <pc:chgData name="Nguyen Xuan Truong" userId="934c5907e9f27ea5" providerId="LiveId" clId="{12E353F8-62EF-4FC9-9510-409146FABFCF}" dt="2022-02-13T19:34:53.107" v="3616" actId="255"/>
        <pc:sldMkLst>
          <pc:docMk/>
          <pc:sldMk cId="3608038758" sldId="633"/>
        </pc:sldMkLst>
        <pc:spChg chg="mod">
          <ac:chgData name="Nguyen Xuan Truong" userId="934c5907e9f27ea5" providerId="LiveId" clId="{12E353F8-62EF-4FC9-9510-409146FABFCF}" dt="2022-02-13T19:34:53.107" v="3616" actId="255"/>
          <ac:spMkLst>
            <pc:docMk/>
            <pc:sldMk cId="3608038758" sldId="633"/>
            <ac:spMk id="8" creationId="{883D505B-B5B7-4D2D-A804-F58BAA2464D8}"/>
          </ac:spMkLst>
        </pc:spChg>
        <pc:spChg chg="mod">
          <ac:chgData name="Nguyen Xuan Truong" userId="934c5907e9f27ea5" providerId="LiveId" clId="{12E353F8-62EF-4FC9-9510-409146FABFCF}" dt="2022-02-13T19:34:53.107" v="3616" actId="255"/>
          <ac:spMkLst>
            <pc:docMk/>
            <pc:sldMk cId="3608038758" sldId="633"/>
            <ac:spMk id="14" creationId="{2BE33065-8CDA-482F-A63A-FEB350F00FDF}"/>
          </ac:spMkLst>
        </pc:spChg>
        <pc:spChg chg="mod">
          <ac:chgData name="Nguyen Xuan Truong" userId="934c5907e9f27ea5" providerId="LiveId" clId="{12E353F8-62EF-4FC9-9510-409146FABFCF}" dt="2022-02-13T19:34:53.107" v="3616" actId="255"/>
          <ac:spMkLst>
            <pc:docMk/>
            <pc:sldMk cId="3608038758" sldId="633"/>
            <ac:spMk id="15" creationId="{6A3CADAE-61B1-4B2D-8DE3-D7DF512413A0}"/>
          </ac:spMkLst>
        </pc:spChg>
        <pc:spChg chg="mod">
          <ac:chgData name="Nguyen Xuan Truong" userId="934c5907e9f27ea5" providerId="LiveId" clId="{12E353F8-62EF-4FC9-9510-409146FABFCF}" dt="2022-02-13T19:34:53.107" v="3616" actId="255"/>
          <ac:spMkLst>
            <pc:docMk/>
            <pc:sldMk cId="3608038758" sldId="633"/>
            <ac:spMk id="16" creationId="{E83C67AA-A8E9-44F4-92DF-CD3EFF1CB402}"/>
          </ac:spMkLst>
        </pc:spChg>
      </pc:sldChg>
      <pc:sldChg chg="modSp add mod">
        <pc:chgData name="Nguyen Xuan Truong" userId="934c5907e9f27ea5" providerId="LiveId" clId="{12E353F8-62EF-4FC9-9510-409146FABFCF}" dt="2022-02-13T08:26:00.072" v="849" actId="1582"/>
        <pc:sldMkLst>
          <pc:docMk/>
          <pc:sldMk cId="478982022" sldId="634"/>
        </pc:sldMkLst>
        <pc:spChg chg="mod">
          <ac:chgData name="Nguyen Xuan Truong" userId="934c5907e9f27ea5" providerId="LiveId" clId="{12E353F8-62EF-4FC9-9510-409146FABFCF}" dt="2022-02-13T08:25:51.908" v="847" actId="208"/>
          <ac:spMkLst>
            <pc:docMk/>
            <pc:sldMk cId="478982022" sldId="634"/>
            <ac:spMk id="14" creationId="{2BE33065-8CDA-482F-A63A-FEB350F00FDF}"/>
          </ac:spMkLst>
        </pc:spChg>
        <pc:spChg chg="mod">
          <ac:chgData name="Nguyen Xuan Truong" userId="934c5907e9f27ea5" providerId="LiveId" clId="{12E353F8-62EF-4FC9-9510-409146FABFCF}" dt="2022-02-13T08:26:00.072" v="849" actId="1582"/>
          <ac:spMkLst>
            <pc:docMk/>
            <pc:sldMk cId="478982022" sldId="634"/>
            <ac:spMk id="15" creationId="{6A3CADAE-61B1-4B2D-8DE3-D7DF512413A0}"/>
          </ac:spMkLst>
        </pc:spChg>
      </pc:sldChg>
      <pc:sldChg chg="add del">
        <pc:chgData name="Nguyen Xuan Truong" userId="934c5907e9f27ea5" providerId="LiveId" clId="{12E353F8-62EF-4FC9-9510-409146FABFCF}" dt="2022-02-13T08:24:46.348" v="841"/>
        <pc:sldMkLst>
          <pc:docMk/>
          <pc:sldMk cId="1024847119" sldId="634"/>
        </pc:sldMkLst>
      </pc:sldChg>
      <pc:sldChg chg="modSp add mod">
        <pc:chgData name="Nguyen Xuan Truong" userId="934c5907e9f27ea5" providerId="LiveId" clId="{12E353F8-62EF-4FC9-9510-409146FABFCF}" dt="2022-02-13T08:26:23.212" v="851" actId="1582"/>
        <pc:sldMkLst>
          <pc:docMk/>
          <pc:sldMk cId="2795208887" sldId="635"/>
        </pc:sldMkLst>
        <pc:spChg chg="mod">
          <ac:chgData name="Nguyen Xuan Truong" userId="934c5907e9f27ea5" providerId="LiveId" clId="{12E353F8-62EF-4FC9-9510-409146FABFCF}" dt="2022-02-13T08:26:23.212" v="851" actId="1582"/>
          <ac:spMkLst>
            <pc:docMk/>
            <pc:sldMk cId="2795208887" sldId="635"/>
            <ac:spMk id="16" creationId="{E83C67AA-A8E9-44F4-92DF-CD3EFF1CB402}"/>
          </ac:spMkLst>
        </pc:spChg>
      </pc:sldChg>
      <pc:sldChg chg="modSp new del mod ord">
        <pc:chgData name="Nguyen Xuan Truong" userId="934c5907e9f27ea5" providerId="LiveId" clId="{12E353F8-62EF-4FC9-9510-409146FABFCF}" dt="2022-02-13T09:29:44.702" v="2183" actId="47"/>
        <pc:sldMkLst>
          <pc:docMk/>
          <pc:sldMk cId="125060953" sldId="636"/>
        </pc:sldMkLst>
        <pc:spChg chg="mod">
          <ac:chgData name="Nguyen Xuan Truong" userId="934c5907e9f27ea5" providerId="LiveId" clId="{12E353F8-62EF-4FC9-9510-409146FABFCF}" dt="2022-02-13T08:27:58.974" v="862" actId="20577"/>
          <ac:spMkLst>
            <pc:docMk/>
            <pc:sldMk cId="125060953" sldId="636"/>
            <ac:spMk id="2" creationId="{E21EB672-C029-4203-8EDD-86D6109B99CB}"/>
          </ac:spMkLst>
        </pc:spChg>
        <pc:spChg chg="mod">
          <ac:chgData name="Nguyen Xuan Truong" userId="934c5907e9f27ea5" providerId="LiveId" clId="{12E353F8-62EF-4FC9-9510-409146FABFCF}" dt="2022-02-13T08:40:58.162" v="893" actId="6549"/>
          <ac:spMkLst>
            <pc:docMk/>
            <pc:sldMk cId="125060953" sldId="636"/>
            <ac:spMk id="3" creationId="{EA095127-C65C-4A13-813F-8FB4D79E853A}"/>
          </ac:spMkLst>
        </pc:spChg>
      </pc:sldChg>
      <pc:sldChg chg="modSp add del">
        <pc:chgData name="Nguyen Xuan Truong" userId="934c5907e9f27ea5" providerId="LiveId" clId="{12E353F8-62EF-4FC9-9510-409146FABFCF}" dt="2022-02-13T08:33:27.650" v="870" actId="47"/>
        <pc:sldMkLst>
          <pc:docMk/>
          <pc:sldMk cId="1127107214" sldId="637"/>
        </pc:sldMkLst>
        <pc:spChg chg="mod">
          <ac:chgData name="Nguyen Xuan Truong" userId="934c5907e9f27ea5" providerId="LiveId" clId="{12E353F8-62EF-4FC9-9510-409146FABFCF}" dt="2022-02-13T08:32:44.700" v="867"/>
          <ac:spMkLst>
            <pc:docMk/>
            <pc:sldMk cId="1127107214" sldId="637"/>
            <ac:spMk id="4" creationId="{00000000-0000-0000-0000-000000000000}"/>
          </ac:spMkLst>
        </pc:spChg>
      </pc:sldChg>
      <pc:sldChg chg="modSp add del mod">
        <pc:chgData name="Nguyen Xuan Truong" userId="934c5907e9f27ea5" providerId="LiveId" clId="{12E353F8-62EF-4FC9-9510-409146FABFCF}" dt="2022-02-13T08:51:31.002" v="1096" actId="47"/>
        <pc:sldMkLst>
          <pc:docMk/>
          <pc:sldMk cId="4263958984" sldId="638"/>
        </pc:sldMkLst>
        <pc:spChg chg="mod">
          <ac:chgData name="Nguyen Xuan Truong" userId="934c5907e9f27ea5" providerId="LiveId" clId="{12E353F8-62EF-4FC9-9510-409146FABFCF}" dt="2022-02-13T08:35:12.670" v="873" actId="20577"/>
          <ac:spMkLst>
            <pc:docMk/>
            <pc:sldMk cId="4263958984" sldId="638"/>
            <ac:spMk id="2" creationId="{00000000-0000-0000-0000-000000000000}"/>
          </ac:spMkLst>
        </pc:spChg>
        <pc:spChg chg="mod">
          <ac:chgData name="Nguyen Xuan Truong" userId="934c5907e9f27ea5" providerId="LiveId" clId="{12E353F8-62EF-4FC9-9510-409146FABFCF}" dt="2022-02-13T08:35:10.148" v="872" actId="115"/>
          <ac:spMkLst>
            <pc:docMk/>
            <pc:sldMk cId="4263958984" sldId="638"/>
            <ac:spMk id="3" creationId="{00000000-0000-0000-0000-000000000000}"/>
          </ac:spMkLst>
        </pc:spChg>
        <pc:spChg chg="mod">
          <ac:chgData name="Nguyen Xuan Truong" userId="934c5907e9f27ea5" providerId="LiveId" clId="{12E353F8-62EF-4FC9-9510-409146FABFCF}" dt="2022-02-13T08:32:44.700" v="867"/>
          <ac:spMkLst>
            <pc:docMk/>
            <pc:sldMk cId="4263958984" sldId="638"/>
            <ac:spMk id="4" creationId="{00000000-0000-0000-0000-000000000000}"/>
          </ac:spMkLst>
        </pc:spChg>
      </pc:sldChg>
      <pc:sldChg chg="addSp delSp modSp new mod">
        <pc:chgData name="Nguyen Xuan Truong" userId="934c5907e9f27ea5" providerId="LiveId" clId="{12E353F8-62EF-4FC9-9510-409146FABFCF}" dt="2022-02-13T09:27:26.062" v="2157" actId="208"/>
        <pc:sldMkLst>
          <pc:docMk/>
          <pc:sldMk cId="1831200445" sldId="639"/>
        </pc:sldMkLst>
        <pc:spChg chg="mod">
          <ac:chgData name="Nguyen Xuan Truong" userId="934c5907e9f27ea5" providerId="LiveId" clId="{12E353F8-62EF-4FC9-9510-409146FABFCF}" dt="2022-02-13T09:24:14.174" v="2010" actId="20577"/>
          <ac:spMkLst>
            <pc:docMk/>
            <pc:sldMk cId="1831200445" sldId="639"/>
            <ac:spMk id="2" creationId="{9D59BBF5-9C4F-407A-9537-B68CBDA04993}"/>
          </ac:spMkLst>
        </pc:spChg>
        <pc:spChg chg="mod">
          <ac:chgData name="Nguyen Xuan Truong" userId="934c5907e9f27ea5" providerId="LiveId" clId="{12E353F8-62EF-4FC9-9510-409146FABFCF}" dt="2022-02-13T09:27:04.212" v="2155" actId="20577"/>
          <ac:spMkLst>
            <pc:docMk/>
            <pc:sldMk cId="1831200445" sldId="639"/>
            <ac:spMk id="3" creationId="{FED0A644-8485-4AEC-854E-8351C62BF1F2}"/>
          </ac:spMkLst>
        </pc:spChg>
        <pc:spChg chg="add mod">
          <ac:chgData name="Nguyen Xuan Truong" userId="934c5907e9f27ea5" providerId="LiveId" clId="{12E353F8-62EF-4FC9-9510-409146FABFCF}" dt="2022-02-13T09:27:26.062" v="2157" actId="208"/>
          <ac:spMkLst>
            <pc:docMk/>
            <pc:sldMk cId="1831200445" sldId="639"/>
            <ac:spMk id="5" creationId="{118B3B63-487B-4FBE-9189-3E28980BA2D8}"/>
          </ac:spMkLst>
        </pc:spChg>
        <pc:spChg chg="add del mod">
          <ac:chgData name="Nguyen Xuan Truong" userId="934c5907e9f27ea5" providerId="LiveId" clId="{12E353F8-62EF-4FC9-9510-409146FABFCF}" dt="2022-02-13T08:37:05.997" v="876" actId="478"/>
          <ac:spMkLst>
            <pc:docMk/>
            <pc:sldMk cId="1831200445" sldId="639"/>
            <ac:spMk id="6" creationId="{B030D1F2-DFB8-442D-8035-342F8A5CA3AB}"/>
          </ac:spMkLst>
        </pc:spChg>
        <pc:spChg chg="add del mod">
          <ac:chgData name="Nguyen Xuan Truong" userId="934c5907e9f27ea5" providerId="LiveId" clId="{12E353F8-62EF-4FC9-9510-409146FABFCF}" dt="2022-02-13T08:37:05.997" v="876" actId="478"/>
          <ac:spMkLst>
            <pc:docMk/>
            <pc:sldMk cId="1831200445" sldId="639"/>
            <ac:spMk id="7" creationId="{0DB60765-6CDB-4C0D-961B-FDF1BBA98445}"/>
          </ac:spMkLst>
        </pc:spChg>
        <pc:spChg chg="add del mod">
          <ac:chgData name="Nguyen Xuan Truong" userId="934c5907e9f27ea5" providerId="LiveId" clId="{12E353F8-62EF-4FC9-9510-409146FABFCF}" dt="2022-02-13T08:37:05.997" v="876" actId="478"/>
          <ac:spMkLst>
            <pc:docMk/>
            <pc:sldMk cId="1831200445" sldId="639"/>
            <ac:spMk id="8" creationId="{2FF39370-881B-4CFD-92AC-28E31B59E7BB}"/>
          </ac:spMkLst>
        </pc:spChg>
        <pc:spChg chg="add mod">
          <ac:chgData name="Nguyen Xuan Truong" userId="934c5907e9f27ea5" providerId="LiveId" clId="{12E353F8-62EF-4FC9-9510-409146FABFCF}" dt="2022-02-13T09:14:59.838" v="1839" actId="164"/>
          <ac:spMkLst>
            <pc:docMk/>
            <pc:sldMk cId="1831200445" sldId="639"/>
            <ac:spMk id="11" creationId="{D16B36E1-0D9B-41C1-9B62-B2D39C1CF5BC}"/>
          </ac:spMkLst>
        </pc:spChg>
        <pc:spChg chg="add mod">
          <ac:chgData name="Nguyen Xuan Truong" userId="934c5907e9f27ea5" providerId="LiveId" clId="{12E353F8-62EF-4FC9-9510-409146FABFCF}" dt="2022-02-13T09:14:59.838" v="1839" actId="164"/>
          <ac:spMkLst>
            <pc:docMk/>
            <pc:sldMk cId="1831200445" sldId="639"/>
            <ac:spMk id="12" creationId="{2E062B34-654F-408A-BEA3-79F41E8C1B43}"/>
          </ac:spMkLst>
        </pc:spChg>
        <pc:spChg chg="add mod">
          <ac:chgData name="Nguyen Xuan Truong" userId="934c5907e9f27ea5" providerId="LiveId" clId="{12E353F8-62EF-4FC9-9510-409146FABFCF}" dt="2022-02-13T09:14:59.838" v="1839" actId="164"/>
          <ac:spMkLst>
            <pc:docMk/>
            <pc:sldMk cId="1831200445" sldId="639"/>
            <ac:spMk id="13" creationId="{AC8F2683-0FD1-4D8D-9879-55AC00EB0C4E}"/>
          </ac:spMkLst>
        </pc:spChg>
        <pc:spChg chg="add mod">
          <ac:chgData name="Nguyen Xuan Truong" userId="934c5907e9f27ea5" providerId="LiveId" clId="{12E353F8-62EF-4FC9-9510-409146FABFCF}" dt="2022-02-13T09:14:59.838" v="1839" actId="164"/>
          <ac:spMkLst>
            <pc:docMk/>
            <pc:sldMk cId="1831200445" sldId="639"/>
            <ac:spMk id="15" creationId="{FB887469-7227-4345-AF3F-C4779BC62F4B}"/>
          </ac:spMkLst>
        </pc:spChg>
        <pc:spChg chg="add mod">
          <ac:chgData name="Nguyen Xuan Truong" userId="934c5907e9f27ea5" providerId="LiveId" clId="{12E353F8-62EF-4FC9-9510-409146FABFCF}" dt="2022-02-13T09:14:59.838" v="1839" actId="164"/>
          <ac:spMkLst>
            <pc:docMk/>
            <pc:sldMk cId="1831200445" sldId="639"/>
            <ac:spMk id="16" creationId="{DC67B3EF-BEDF-4BD0-B222-616651AE8238}"/>
          </ac:spMkLst>
        </pc:spChg>
        <pc:spChg chg="add mod">
          <ac:chgData name="Nguyen Xuan Truong" userId="934c5907e9f27ea5" providerId="LiveId" clId="{12E353F8-62EF-4FC9-9510-409146FABFCF}" dt="2022-02-13T09:26:56.087" v="2153" actId="208"/>
          <ac:spMkLst>
            <pc:docMk/>
            <pc:sldMk cId="1831200445" sldId="639"/>
            <ac:spMk id="17" creationId="{4AA7EAEA-A57D-430C-8F72-27F4133E86A4}"/>
          </ac:spMkLst>
        </pc:spChg>
        <pc:spChg chg="add mod">
          <ac:chgData name="Nguyen Xuan Truong" userId="934c5907e9f27ea5" providerId="LiveId" clId="{12E353F8-62EF-4FC9-9510-409146FABFCF}" dt="2022-02-13T09:14:59.838" v="1839" actId="164"/>
          <ac:spMkLst>
            <pc:docMk/>
            <pc:sldMk cId="1831200445" sldId="639"/>
            <ac:spMk id="18" creationId="{AD43AD69-4AD4-4630-81E5-3DE632B1396E}"/>
          </ac:spMkLst>
        </pc:spChg>
        <pc:spChg chg="add mod">
          <ac:chgData name="Nguyen Xuan Truong" userId="934c5907e9f27ea5" providerId="LiveId" clId="{12E353F8-62EF-4FC9-9510-409146FABFCF}" dt="2022-02-13T09:14:59.838" v="1839" actId="164"/>
          <ac:spMkLst>
            <pc:docMk/>
            <pc:sldMk cId="1831200445" sldId="639"/>
            <ac:spMk id="19" creationId="{11B4C599-61D6-4745-9FDF-D0602A310890}"/>
          </ac:spMkLst>
        </pc:spChg>
        <pc:spChg chg="add mod">
          <ac:chgData name="Nguyen Xuan Truong" userId="934c5907e9f27ea5" providerId="LiveId" clId="{12E353F8-62EF-4FC9-9510-409146FABFCF}" dt="2022-02-13T09:14:59.838" v="1839" actId="164"/>
          <ac:spMkLst>
            <pc:docMk/>
            <pc:sldMk cId="1831200445" sldId="639"/>
            <ac:spMk id="20" creationId="{02CEAA0D-B01E-4EC4-A6C4-DF26626DEBAE}"/>
          </ac:spMkLst>
        </pc:spChg>
        <pc:spChg chg="add mod">
          <ac:chgData name="Nguyen Xuan Truong" userId="934c5907e9f27ea5" providerId="LiveId" clId="{12E353F8-62EF-4FC9-9510-409146FABFCF}" dt="2022-02-13T09:14:59.838" v="1839" actId="164"/>
          <ac:spMkLst>
            <pc:docMk/>
            <pc:sldMk cId="1831200445" sldId="639"/>
            <ac:spMk id="21" creationId="{E3436C48-371B-4520-98AA-5EA358D7FFC5}"/>
          </ac:spMkLst>
        </pc:spChg>
        <pc:spChg chg="add mod">
          <ac:chgData name="Nguyen Xuan Truong" userId="934c5907e9f27ea5" providerId="LiveId" clId="{12E353F8-62EF-4FC9-9510-409146FABFCF}" dt="2022-02-13T09:14:59.838" v="1839" actId="164"/>
          <ac:spMkLst>
            <pc:docMk/>
            <pc:sldMk cId="1831200445" sldId="639"/>
            <ac:spMk id="29" creationId="{B6E4D0B8-BC14-4D30-9583-AC2CB306525A}"/>
          </ac:spMkLst>
        </pc:spChg>
        <pc:spChg chg="add mod">
          <ac:chgData name="Nguyen Xuan Truong" userId="934c5907e9f27ea5" providerId="LiveId" clId="{12E353F8-62EF-4FC9-9510-409146FABFCF}" dt="2022-02-13T09:14:59.838" v="1839" actId="164"/>
          <ac:spMkLst>
            <pc:docMk/>
            <pc:sldMk cId="1831200445" sldId="639"/>
            <ac:spMk id="30" creationId="{C8CF4547-5256-4133-A01D-F693E15E4B1E}"/>
          </ac:spMkLst>
        </pc:spChg>
        <pc:spChg chg="add mod">
          <ac:chgData name="Nguyen Xuan Truong" userId="934c5907e9f27ea5" providerId="LiveId" clId="{12E353F8-62EF-4FC9-9510-409146FABFCF}" dt="2022-02-13T09:14:59.838" v="1839" actId="164"/>
          <ac:spMkLst>
            <pc:docMk/>
            <pc:sldMk cId="1831200445" sldId="639"/>
            <ac:spMk id="31" creationId="{79807F37-313A-4F09-979F-DCE2D5CB4C8E}"/>
          </ac:spMkLst>
        </pc:spChg>
        <pc:spChg chg="add mod">
          <ac:chgData name="Nguyen Xuan Truong" userId="934c5907e9f27ea5" providerId="LiveId" clId="{12E353F8-62EF-4FC9-9510-409146FABFCF}" dt="2022-02-13T09:14:59.838" v="1839" actId="164"/>
          <ac:spMkLst>
            <pc:docMk/>
            <pc:sldMk cId="1831200445" sldId="639"/>
            <ac:spMk id="32" creationId="{15A0DC21-D2E2-4DAE-A39F-5329C3C2FAF2}"/>
          </ac:spMkLst>
        </pc:spChg>
        <pc:spChg chg="add mod">
          <ac:chgData name="Nguyen Xuan Truong" userId="934c5907e9f27ea5" providerId="LiveId" clId="{12E353F8-62EF-4FC9-9510-409146FABFCF}" dt="2022-02-13T09:14:59.838" v="1839" actId="164"/>
          <ac:spMkLst>
            <pc:docMk/>
            <pc:sldMk cId="1831200445" sldId="639"/>
            <ac:spMk id="34" creationId="{A2D1AA31-C26F-4D72-8CBC-9FA7A66666B4}"/>
          </ac:spMkLst>
        </pc:spChg>
        <pc:spChg chg="add mod">
          <ac:chgData name="Nguyen Xuan Truong" userId="934c5907e9f27ea5" providerId="LiveId" clId="{12E353F8-62EF-4FC9-9510-409146FABFCF}" dt="2022-02-13T09:14:59.838" v="1839" actId="164"/>
          <ac:spMkLst>
            <pc:docMk/>
            <pc:sldMk cId="1831200445" sldId="639"/>
            <ac:spMk id="37" creationId="{2D99246D-0F42-48F6-938F-EEB16D7F71F5}"/>
          </ac:spMkLst>
        </pc:spChg>
        <pc:spChg chg="add mod">
          <ac:chgData name="Nguyen Xuan Truong" userId="934c5907e9f27ea5" providerId="LiveId" clId="{12E353F8-62EF-4FC9-9510-409146FABFCF}" dt="2022-02-13T09:14:59.838" v="1839" actId="164"/>
          <ac:spMkLst>
            <pc:docMk/>
            <pc:sldMk cId="1831200445" sldId="639"/>
            <ac:spMk id="45" creationId="{1C996578-B1E8-4713-948D-0902C90EE2A0}"/>
          </ac:spMkLst>
        </pc:spChg>
        <pc:spChg chg="add del mod">
          <ac:chgData name="Nguyen Xuan Truong" userId="934c5907e9f27ea5" providerId="LiveId" clId="{12E353F8-62EF-4FC9-9510-409146FABFCF}" dt="2022-02-13T08:37:05.997" v="876" actId="478"/>
          <ac:spMkLst>
            <pc:docMk/>
            <pc:sldMk cId="1831200445" sldId="639"/>
            <ac:spMk id="48" creationId="{95BBAC56-C17D-453B-9C56-DE36CECA41A8}"/>
          </ac:spMkLst>
        </pc:spChg>
        <pc:spChg chg="add del mod">
          <ac:chgData name="Nguyen Xuan Truong" userId="934c5907e9f27ea5" providerId="LiveId" clId="{12E353F8-62EF-4FC9-9510-409146FABFCF}" dt="2022-02-13T08:37:08.882" v="877" actId="478"/>
          <ac:spMkLst>
            <pc:docMk/>
            <pc:sldMk cId="1831200445" sldId="639"/>
            <ac:spMk id="49" creationId="{038F9B85-B597-4C2F-B654-A69810A778AA}"/>
          </ac:spMkLst>
        </pc:spChg>
        <pc:spChg chg="add del mod">
          <ac:chgData name="Nguyen Xuan Truong" userId="934c5907e9f27ea5" providerId="LiveId" clId="{12E353F8-62EF-4FC9-9510-409146FABFCF}" dt="2022-02-13T08:38:50.547" v="889" actId="478"/>
          <ac:spMkLst>
            <pc:docMk/>
            <pc:sldMk cId="1831200445" sldId="639"/>
            <ac:spMk id="50" creationId="{4A346253-F943-4FA8-AD40-60CB94E2EC90}"/>
          </ac:spMkLst>
        </pc:spChg>
        <pc:grpChg chg="add mod">
          <ac:chgData name="Nguyen Xuan Truong" userId="934c5907e9f27ea5" providerId="LiveId" clId="{12E353F8-62EF-4FC9-9510-409146FABFCF}" dt="2022-02-13T09:15:02.231" v="1840" actId="1076"/>
          <ac:grpSpMkLst>
            <pc:docMk/>
            <pc:sldMk cId="1831200445" sldId="639"/>
            <ac:grpSpMk id="65" creationId="{53E58C17-9499-48ED-8877-6889DD3282A9}"/>
          </ac:grpSpMkLst>
        </pc:grpChg>
        <pc:cxnChg chg="add del mod">
          <ac:chgData name="Nguyen Xuan Truong" userId="934c5907e9f27ea5" providerId="LiveId" clId="{12E353F8-62EF-4FC9-9510-409146FABFCF}" dt="2022-02-13T08:37:05.997" v="876" actId="478"/>
          <ac:cxnSpMkLst>
            <pc:docMk/>
            <pc:sldMk cId="1831200445" sldId="639"/>
            <ac:cxnSpMk id="9" creationId="{5911DD37-8DEA-4561-A965-031DE5D05793}"/>
          </ac:cxnSpMkLst>
        </pc:cxnChg>
        <pc:cxnChg chg="add del mod">
          <ac:chgData name="Nguyen Xuan Truong" userId="934c5907e9f27ea5" providerId="LiveId" clId="{12E353F8-62EF-4FC9-9510-409146FABFCF}" dt="2022-02-13T08:37:05.997" v="876" actId="478"/>
          <ac:cxnSpMkLst>
            <pc:docMk/>
            <pc:sldMk cId="1831200445" sldId="639"/>
            <ac:cxnSpMk id="10" creationId="{49B099FA-4016-440B-A8E4-F834B81F7DD8}"/>
          </ac:cxnSpMkLst>
        </pc:cxnChg>
        <pc:cxnChg chg="add del mod">
          <ac:chgData name="Nguyen Xuan Truong" userId="934c5907e9f27ea5" providerId="LiveId" clId="{12E353F8-62EF-4FC9-9510-409146FABFCF}" dt="2022-02-13T08:37:05.997" v="876" actId="478"/>
          <ac:cxnSpMkLst>
            <pc:docMk/>
            <pc:sldMk cId="1831200445" sldId="639"/>
            <ac:cxnSpMk id="14" creationId="{4A3AE38A-7B2F-4554-BEA7-9A24A6E75B3C}"/>
          </ac:cxnSpMkLst>
        </pc:cxnChg>
        <pc:cxnChg chg="add mod">
          <ac:chgData name="Nguyen Xuan Truong" userId="934c5907e9f27ea5" providerId="LiveId" clId="{12E353F8-62EF-4FC9-9510-409146FABFCF}" dt="2022-02-13T09:14:59.838" v="1839" actId="164"/>
          <ac:cxnSpMkLst>
            <pc:docMk/>
            <pc:sldMk cId="1831200445" sldId="639"/>
            <ac:cxnSpMk id="22" creationId="{7CCEC4A9-8FA1-45BF-AC67-BFE51DB7E647}"/>
          </ac:cxnSpMkLst>
        </pc:cxnChg>
        <pc:cxnChg chg="add mod">
          <ac:chgData name="Nguyen Xuan Truong" userId="934c5907e9f27ea5" providerId="LiveId" clId="{12E353F8-62EF-4FC9-9510-409146FABFCF}" dt="2022-02-13T09:14:59.838" v="1839" actId="164"/>
          <ac:cxnSpMkLst>
            <pc:docMk/>
            <pc:sldMk cId="1831200445" sldId="639"/>
            <ac:cxnSpMk id="23" creationId="{C3EB7E47-49C0-48E4-9C95-063C54C47840}"/>
          </ac:cxnSpMkLst>
        </pc:cxnChg>
        <pc:cxnChg chg="add mod">
          <ac:chgData name="Nguyen Xuan Truong" userId="934c5907e9f27ea5" providerId="LiveId" clId="{12E353F8-62EF-4FC9-9510-409146FABFCF}" dt="2022-02-13T09:14:59.838" v="1839" actId="164"/>
          <ac:cxnSpMkLst>
            <pc:docMk/>
            <pc:sldMk cId="1831200445" sldId="639"/>
            <ac:cxnSpMk id="24" creationId="{338ADFB1-B67F-4CC7-9255-9A2FC3FB51AA}"/>
          </ac:cxnSpMkLst>
        </pc:cxnChg>
        <pc:cxnChg chg="add mod">
          <ac:chgData name="Nguyen Xuan Truong" userId="934c5907e9f27ea5" providerId="LiveId" clId="{12E353F8-62EF-4FC9-9510-409146FABFCF}" dt="2022-02-13T09:14:59.838" v="1839" actId="164"/>
          <ac:cxnSpMkLst>
            <pc:docMk/>
            <pc:sldMk cId="1831200445" sldId="639"/>
            <ac:cxnSpMk id="25" creationId="{3313EF26-94EE-4F16-95BB-8ABEA07873BD}"/>
          </ac:cxnSpMkLst>
        </pc:cxnChg>
        <pc:cxnChg chg="add mod">
          <ac:chgData name="Nguyen Xuan Truong" userId="934c5907e9f27ea5" providerId="LiveId" clId="{12E353F8-62EF-4FC9-9510-409146FABFCF}" dt="2022-02-13T09:14:59.838" v="1839" actId="164"/>
          <ac:cxnSpMkLst>
            <pc:docMk/>
            <pc:sldMk cId="1831200445" sldId="639"/>
            <ac:cxnSpMk id="26" creationId="{097B9B5B-6DAB-4246-97BA-110414192A66}"/>
          </ac:cxnSpMkLst>
        </pc:cxnChg>
        <pc:cxnChg chg="add mod">
          <ac:chgData name="Nguyen Xuan Truong" userId="934c5907e9f27ea5" providerId="LiveId" clId="{12E353F8-62EF-4FC9-9510-409146FABFCF}" dt="2022-02-13T09:14:59.838" v="1839" actId="164"/>
          <ac:cxnSpMkLst>
            <pc:docMk/>
            <pc:sldMk cId="1831200445" sldId="639"/>
            <ac:cxnSpMk id="27" creationId="{91F490E9-A81E-40EF-8F28-E2BCD385A591}"/>
          </ac:cxnSpMkLst>
        </pc:cxnChg>
        <pc:cxnChg chg="add mod">
          <ac:chgData name="Nguyen Xuan Truong" userId="934c5907e9f27ea5" providerId="LiveId" clId="{12E353F8-62EF-4FC9-9510-409146FABFCF}" dt="2022-02-13T09:14:59.838" v="1839" actId="164"/>
          <ac:cxnSpMkLst>
            <pc:docMk/>
            <pc:sldMk cId="1831200445" sldId="639"/>
            <ac:cxnSpMk id="28" creationId="{8322B7F8-F5EB-4D88-80EF-54AE22BADC0B}"/>
          </ac:cxnSpMkLst>
        </pc:cxnChg>
        <pc:cxnChg chg="add mod">
          <ac:chgData name="Nguyen Xuan Truong" userId="934c5907e9f27ea5" providerId="LiveId" clId="{12E353F8-62EF-4FC9-9510-409146FABFCF}" dt="2022-02-13T09:14:59.838" v="1839" actId="164"/>
          <ac:cxnSpMkLst>
            <pc:docMk/>
            <pc:sldMk cId="1831200445" sldId="639"/>
            <ac:cxnSpMk id="33" creationId="{60C025EA-5557-4738-92FB-D5FC82A8CEDD}"/>
          </ac:cxnSpMkLst>
        </pc:cxnChg>
        <pc:cxnChg chg="add mod">
          <ac:chgData name="Nguyen Xuan Truong" userId="934c5907e9f27ea5" providerId="LiveId" clId="{12E353F8-62EF-4FC9-9510-409146FABFCF}" dt="2022-02-13T09:14:59.838" v="1839" actId="164"/>
          <ac:cxnSpMkLst>
            <pc:docMk/>
            <pc:sldMk cId="1831200445" sldId="639"/>
            <ac:cxnSpMk id="35" creationId="{E73F85B9-AF68-4544-811B-A02DED292292}"/>
          </ac:cxnSpMkLst>
        </pc:cxnChg>
        <pc:cxnChg chg="add mod">
          <ac:chgData name="Nguyen Xuan Truong" userId="934c5907e9f27ea5" providerId="LiveId" clId="{12E353F8-62EF-4FC9-9510-409146FABFCF}" dt="2022-02-13T09:14:59.838" v="1839" actId="164"/>
          <ac:cxnSpMkLst>
            <pc:docMk/>
            <pc:sldMk cId="1831200445" sldId="639"/>
            <ac:cxnSpMk id="36" creationId="{ED621153-7749-45C6-8BFD-7A99C5C4FE05}"/>
          </ac:cxnSpMkLst>
        </pc:cxnChg>
        <pc:cxnChg chg="add mod">
          <ac:chgData name="Nguyen Xuan Truong" userId="934c5907e9f27ea5" providerId="LiveId" clId="{12E353F8-62EF-4FC9-9510-409146FABFCF}" dt="2022-02-13T09:14:59.838" v="1839" actId="164"/>
          <ac:cxnSpMkLst>
            <pc:docMk/>
            <pc:sldMk cId="1831200445" sldId="639"/>
            <ac:cxnSpMk id="38" creationId="{2F27B2CA-3306-4A78-9F9C-B16C596A7CD6}"/>
          </ac:cxnSpMkLst>
        </pc:cxnChg>
        <pc:cxnChg chg="add del mod">
          <ac:chgData name="Nguyen Xuan Truong" userId="934c5907e9f27ea5" providerId="LiveId" clId="{12E353F8-62EF-4FC9-9510-409146FABFCF}" dt="2022-02-13T08:37:05.997" v="876" actId="478"/>
          <ac:cxnSpMkLst>
            <pc:docMk/>
            <pc:sldMk cId="1831200445" sldId="639"/>
            <ac:cxnSpMk id="39" creationId="{0D987AC9-E9A2-4F12-95B9-1096B827913F}"/>
          </ac:cxnSpMkLst>
        </pc:cxnChg>
        <pc:cxnChg chg="add mod">
          <ac:chgData name="Nguyen Xuan Truong" userId="934c5907e9f27ea5" providerId="LiveId" clId="{12E353F8-62EF-4FC9-9510-409146FABFCF}" dt="2022-02-13T09:14:59.838" v="1839" actId="164"/>
          <ac:cxnSpMkLst>
            <pc:docMk/>
            <pc:sldMk cId="1831200445" sldId="639"/>
            <ac:cxnSpMk id="40" creationId="{FB0432BA-E74D-4F7C-9054-3D56B2EDBA23}"/>
          </ac:cxnSpMkLst>
        </pc:cxnChg>
        <pc:cxnChg chg="add mod">
          <ac:chgData name="Nguyen Xuan Truong" userId="934c5907e9f27ea5" providerId="LiveId" clId="{12E353F8-62EF-4FC9-9510-409146FABFCF}" dt="2022-02-13T09:14:59.838" v="1839" actId="164"/>
          <ac:cxnSpMkLst>
            <pc:docMk/>
            <pc:sldMk cId="1831200445" sldId="639"/>
            <ac:cxnSpMk id="41" creationId="{D5E3CF25-2186-4054-B2B2-53E7D6C98099}"/>
          </ac:cxnSpMkLst>
        </pc:cxnChg>
        <pc:cxnChg chg="add mod">
          <ac:chgData name="Nguyen Xuan Truong" userId="934c5907e9f27ea5" providerId="LiveId" clId="{12E353F8-62EF-4FC9-9510-409146FABFCF}" dt="2022-02-13T09:14:59.838" v="1839" actId="164"/>
          <ac:cxnSpMkLst>
            <pc:docMk/>
            <pc:sldMk cId="1831200445" sldId="639"/>
            <ac:cxnSpMk id="42" creationId="{5AC4420B-895A-40B2-B132-03CB1072AC53}"/>
          </ac:cxnSpMkLst>
        </pc:cxnChg>
        <pc:cxnChg chg="add mod">
          <ac:chgData name="Nguyen Xuan Truong" userId="934c5907e9f27ea5" providerId="LiveId" clId="{12E353F8-62EF-4FC9-9510-409146FABFCF}" dt="2022-02-13T09:14:59.838" v="1839" actId="164"/>
          <ac:cxnSpMkLst>
            <pc:docMk/>
            <pc:sldMk cId="1831200445" sldId="639"/>
            <ac:cxnSpMk id="43" creationId="{1BD20A52-5B3E-4BE0-932F-43BCE97E86B0}"/>
          </ac:cxnSpMkLst>
        </pc:cxnChg>
        <pc:cxnChg chg="add mod">
          <ac:chgData name="Nguyen Xuan Truong" userId="934c5907e9f27ea5" providerId="LiveId" clId="{12E353F8-62EF-4FC9-9510-409146FABFCF}" dt="2022-02-13T09:14:59.838" v="1839" actId="164"/>
          <ac:cxnSpMkLst>
            <pc:docMk/>
            <pc:sldMk cId="1831200445" sldId="639"/>
            <ac:cxnSpMk id="44" creationId="{F5777B23-CDFC-4145-9BB0-06968BCC06D8}"/>
          </ac:cxnSpMkLst>
        </pc:cxnChg>
        <pc:cxnChg chg="add mod">
          <ac:chgData name="Nguyen Xuan Truong" userId="934c5907e9f27ea5" providerId="LiveId" clId="{12E353F8-62EF-4FC9-9510-409146FABFCF}" dt="2022-02-13T09:14:59.838" v="1839" actId="164"/>
          <ac:cxnSpMkLst>
            <pc:docMk/>
            <pc:sldMk cId="1831200445" sldId="639"/>
            <ac:cxnSpMk id="46" creationId="{F9A941AD-A96F-4917-8E3D-354099F529DB}"/>
          </ac:cxnSpMkLst>
        </pc:cxnChg>
        <pc:cxnChg chg="add del mod">
          <ac:chgData name="Nguyen Xuan Truong" userId="934c5907e9f27ea5" providerId="LiveId" clId="{12E353F8-62EF-4FC9-9510-409146FABFCF}" dt="2022-02-13T09:25:58.597" v="2106" actId="478"/>
          <ac:cxnSpMkLst>
            <pc:docMk/>
            <pc:sldMk cId="1831200445" sldId="639"/>
            <ac:cxnSpMk id="47" creationId="{75D460B2-72C0-4671-AB62-2C90E7F266B3}"/>
          </ac:cxnSpMkLst>
        </pc:cxnChg>
      </pc:sldChg>
      <pc:sldChg chg="addSp delSp modSp new mod">
        <pc:chgData name="Nguyen Xuan Truong" userId="934c5907e9f27ea5" providerId="LiveId" clId="{12E353F8-62EF-4FC9-9510-409146FABFCF}" dt="2022-02-13T09:22:36.665" v="1964" actId="1076"/>
        <pc:sldMkLst>
          <pc:docMk/>
          <pc:sldMk cId="191465295" sldId="640"/>
        </pc:sldMkLst>
        <pc:spChg chg="mod">
          <ac:chgData name="Nguyen Xuan Truong" userId="934c5907e9f27ea5" providerId="LiveId" clId="{12E353F8-62EF-4FC9-9510-409146FABFCF}" dt="2022-02-13T09:01:43.334" v="1537" actId="20577"/>
          <ac:spMkLst>
            <pc:docMk/>
            <pc:sldMk cId="191465295" sldId="640"/>
            <ac:spMk id="2" creationId="{4A3364CE-18F4-4E06-B227-7D16CDF5FE3D}"/>
          </ac:spMkLst>
        </pc:spChg>
        <pc:spChg chg="mod">
          <ac:chgData name="Nguyen Xuan Truong" userId="934c5907e9f27ea5" providerId="LiveId" clId="{12E353F8-62EF-4FC9-9510-409146FABFCF}" dt="2022-02-13T09:22:26.254" v="1963" actId="27636"/>
          <ac:spMkLst>
            <pc:docMk/>
            <pc:sldMk cId="191465295" sldId="640"/>
            <ac:spMk id="3" creationId="{C54E08D4-036E-4FAB-B77D-4BD15EA68593}"/>
          </ac:spMkLst>
        </pc:spChg>
        <pc:spChg chg="mod topLvl">
          <ac:chgData name="Nguyen Xuan Truong" userId="934c5907e9f27ea5" providerId="LiveId" clId="{12E353F8-62EF-4FC9-9510-409146FABFCF}" dt="2022-02-13T08:49:36.227" v="1043" actId="164"/>
          <ac:spMkLst>
            <pc:docMk/>
            <pc:sldMk cId="191465295" sldId="640"/>
            <ac:spMk id="6" creationId="{28DD353B-2E40-4EC7-B671-071B7B21E5C4}"/>
          </ac:spMkLst>
        </pc:spChg>
        <pc:spChg chg="mod topLvl">
          <ac:chgData name="Nguyen Xuan Truong" userId="934c5907e9f27ea5" providerId="LiveId" clId="{12E353F8-62EF-4FC9-9510-409146FABFCF}" dt="2022-02-13T08:49:36.227" v="1043" actId="164"/>
          <ac:spMkLst>
            <pc:docMk/>
            <pc:sldMk cId="191465295" sldId="640"/>
            <ac:spMk id="7" creationId="{6043BBA6-3A59-4F4E-A156-5B935F8512AA}"/>
          </ac:spMkLst>
        </pc:spChg>
        <pc:spChg chg="mod topLvl">
          <ac:chgData name="Nguyen Xuan Truong" userId="934c5907e9f27ea5" providerId="LiveId" clId="{12E353F8-62EF-4FC9-9510-409146FABFCF}" dt="2022-02-13T08:49:36.227" v="1043" actId="164"/>
          <ac:spMkLst>
            <pc:docMk/>
            <pc:sldMk cId="191465295" sldId="640"/>
            <ac:spMk id="8" creationId="{283AB243-1754-4109-9C25-4613A6E37E90}"/>
          </ac:spMkLst>
        </pc:spChg>
        <pc:spChg chg="mod topLvl">
          <ac:chgData name="Nguyen Xuan Truong" userId="934c5907e9f27ea5" providerId="LiveId" clId="{12E353F8-62EF-4FC9-9510-409146FABFCF}" dt="2022-02-13T08:49:36.227" v="1043" actId="164"/>
          <ac:spMkLst>
            <pc:docMk/>
            <pc:sldMk cId="191465295" sldId="640"/>
            <ac:spMk id="9" creationId="{55F81A15-BF36-42EB-B891-01DD8E9DEB07}"/>
          </ac:spMkLst>
        </pc:spChg>
        <pc:spChg chg="mod topLvl">
          <ac:chgData name="Nguyen Xuan Truong" userId="934c5907e9f27ea5" providerId="LiveId" clId="{12E353F8-62EF-4FC9-9510-409146FABFCF}" dt="2022-02-13T08:49:36.227" v="1043" actId="164"/>
          <ac:spMkLst>
            <pc:docMk/>
            <pc:sldMk cId="191465295" sldId="640"/>
            <ac:spMk id="10" creationId="{3200651E-9664-46A6-A55F-FF569C093B3B}"/>
          </ac:spMkLst>
        </pc:spChg>
        <pc:spChg chg="mod topLvl">
          <ac:chgData name="Nguyen Xuan Truong" userId="934c5907e9f27ea5" providerId="LiveId" clId="{12E353F8-62EF-4FC9-9510-409146FABFCF}" dt="2022-02-13T08:49:36.227" v="1043" actId="164"/>
          <ac:spMkLst>
            <pc:docMk/>
            <pc:sldMk cId="191465295" sldId="640"/>
            <ac:spMk id="11" creationId="{9421021A-C905-4CAE-B22E-400108A50C67}"/>
          </ac:spMkLst>
        </pc:spChg>
        <pc:spChg chg="mod topLvl">
          <ac:chgData name="Nguyen Xuan Truong" userId="934c5907e9f27ea5" providerId="LiveId" clId="{12E353F8-62EF-4FC9-9510-409146FABFCF}" dt="2022-02-13T08:49:36.227" v="1043" actId="164"/>
          <ac:spMkLst>
            <pc:docMk/>
            <pc:sldMk cId="191465295" sldId="640"/>
            <ac:spMk id="12" creationId="{7DCD00C4-0F9D-4444-B1F5-0D1017BE012E}"/>
          </ac:spMkLst>
        </pc:spChg>
        <pc:spChg chg="mod topLvl">
          <ac:chgData name="Nguyen Xuan Truong" userId="934c5907e9f27ea5" providerId="LiveId" clId="{12E353F8-62EF-4FC9-9510-409146FABFCF}" dt="2022-02-13T08:49:36.227" v="1043" actId="164"/>
          <ac:spMkLst>
            <pc:docMk/>
            <pc:sldMk cId="191465295" sldId="640"/>
            <ac:spMk id="13" creationId="{B711943E-F333-4EFD-8B44-255F8B04CBE9}"/>
          </ac:spMkLst>
        </pc:spChg>
        <pc:spChg chg="mod topLvl">
          <ac:chgData name="Nguyen Xuan Truong" userId="934c5907e9f27ea5" providerId="LiveId" clId="{12E353F8-62EF-4FC9-9510-409146FABFCF}" dt="2022-02-13T09:20:18.124" v="1928" actId="1076"/>
          <ac:spMkLst>
            <pc:docMk/>
            <pc:sldMk cId="191465295" sldId="640"/>
            <ac:spMk id="14" creationId="{A7F44273-92C6-4DF0-87D4-326490163733}"/>
          </ac:spMkLst>
        </pc:spChg>
        <pc:spChg chg="mod topLvl">
          <ac:chgData name="Nguyen Xuan Truong" userId="934c5907e9f27ea5" providerId="LiveId" clId="{12E353F8-62EF-4FC9-9510-409146FABFCF}" dt="2022-02-13T08:49:36.227" v="1043" actId="164"/>
          <ac:spMkLst>
            <pc:docMk/>
            <pc:sldMk cId="191465295" sldId="640"/>
            <ac:spMk id="15" creationId="{E2C6BE75-B962-4B59-8EA0-D982A8BE743B}"/>
          </ac:spMkLst>
        </pc:spChg>
        <pc:spChg chg="mod topLvl">
          <ac:chgData name="Nguyen Xuan Truong" userId="934c5907e9f27ea5" providerId="LiveId" clId="{12E353F8-62EF-4FC9-9510-409146FABFCF}" dt="2022-02-13T08:49:36.227" v="1043" actId="164"/>
          <ac:spMkLst>
            <pc:docMk/>
            <pc:sldMk cId="191465295" sldId="640"/>
            <ac:spMk id="19" creationId="{86021013-6774-48BE-A8A3-78AA48B43EEB}"/>
          </ac:spMkLst>
        </pc:spChg>
        <pc:spChg chg="mod topLvl">
          <ac:chgData name="Nguyen Xuan Truong" userId="934c5907e9f27ea5" providerId="LiveId" clId="{12E353F8-62EF-4FC9-9510-409146FABFCF}" dt="2022-02-13T08:49:36.227" v="1043" actId="164"/>
          <ac:spMkLst>
            <pc:docMk/>
            <pc:sldMk cId="191465295" sldId="640"/>
            <ac:spMk id="22" creationId="{7DC0C035-7698-4D83-A648-BF3894F69921}"/>
          </ac:spMkLst>
        </pc:spChg>
        <pc:spChg chg="mod topLvl">
          <ac:chgData name="Nguyen Xuan Truong" userId="934c5907e9f27ea5" providerId="LiveId" clId="{12E353F8-62EF-4FC9-9510-409146FABFCF}" dt="2022-02-13T08:49:36.227" v="1043" actId="164"/>
          <ac:spMkLst>
            <pc:docMk/>
            <pc:sldMk cId="191465295" sldId="640"/>
            <ac:spMk id="23" creationId="{EA26D77E-9528-46DF-96B5-0A484CE272C8}"/>
          </ac:spMkLst>
        </pc:spChg>
        <pc:spChg chg="mod topLvl">
          <ac:chgData name="Nguyen Xuan Truong" userId="934c5907e9f27ea5" providerId="LiveId" clId="{12E353F8-62EF-4FC9-9510-409146FABFCF}" dt="2022-02-13T08:49:36.227" v="1043" actId="164"/>
          <ac:spMkLst>
            <pc:docMk/>
            <pc:sldMk cId="191465295" sldId="640"/>
            <ac:spMk id="24" creationId="{EDDDF9E1-80C5-4A58-9F1A-4C6F603FFCE7}"/>
          </ac:spMkLst>
        </pc:spChg>
        <pc:spChg chg="mod topLvl">
          <ac:chgData name="Nguyen Xuan Truong" userId="934c5907e9f27ea5" providerId="LiveId" clId="{12E353F8-62EF-4FC9-9510-409146FABFCF}" dt="2022-02-13T08:49:36.227" v="1043" actId="164"/>
          <ac:spMkLst>
            <pc:docMk/>
            <pc:sldMk cId="191465295" sldId="640"/>
            <ac:spMk id="25" creationId="{ACC06325-2152-4FAC-9E5B-7A1A7E5BA5FD}"/>
          </ac:spMkLst>
        </pc:spChg>
        <pc:spChg chg="del mod topLvl">
          <ac:chgData name="Nguyen Xuan Truong" userId="934c5907e9f27ea5" providerId="LiveId" clId="{12E353F8-62EF-4FC9-9510-409146FABFCF}" dt="2022-02-13T08:46:08.554" v="916" actId="478"/>
          <ac:spMkLst>
            <pc:docMk/>
            <pc:sldMk cId="191465295" sldId="640"/>
            <ac:spMk id="27" creationId="{DD4F42AC-EA99-472F-96ED-0DDD85086D7D}"/>
          </ac:spMkLst>
        </pc:spChg>
        <pc:spChg chg="del mod topLvl">
          <ac:chgData name="Nguyen Xuan Truong" userId="934c5907e9f27ea5" providerId="LiveId" clId="{12E353F8-62EF-4FC9-9510-409146FABFCF}" dt="2022-02-13T08:46:08.554" v="916" actId="478"/>
          <ac:spMkLst>
            <pc:docMk/>
            <pc:sldMk cId="191465295" sldId="640"/>
            <ac:spMk id="28" creationId="{0ACB8947-2672-4120-813A-FD3B956AE373}"/>
          </ac:spMkLst>
        </pc:spChg>
        <pc:spChg chg="mod topLvl">
          <ac:chgData name="Nguyen Xuan Truong" userId="934c5907e9f27ea5" providerId="LiveId" clId="{12E353F8-62EF-4FC9-9510-409146FABFCF}" dt="2022-02-13T08:49:36.227" v="1043" actId="164"/>
          <ac:spMkLst>
            <pc:docMk/>
            <pc:sldMk cId="191465295" sldId="640"/>
            <ac:spMk id="30" creationId="{6F460241-6406-4249-A0A9-8228738D4407}"/>
          </ac:spMkLst>
        </pc:spChg>
        <pc:spChg chg="del mod topLvl">
          <ac:chgData name="Nguyen Xuan Truong" userId="934c5907e9f27ea5" providerId="LiveId" clId="{12E353F8-62EF-4FC9-9510-409146FABFCF}" dt="2022-02-13T08:46:08.554" v="916" actId="478"/>
          <ac:spMkLst>
            <pc:docMk/>
            <pc:sldMk cId="191465295" sldId="640"/>
            <ac:spMk id="32" creationId="{DE34774D-127E-4BAB-AA0B-A44DB3EF3717}"/>
          </ac:spMkLst>
        </pc:spChg>
        <pc:spChg chg="del mod topLvl">
          <ac:chgData name="Nguyen Xuan Truong" userId="934c5907e9f27ea5" providerId="LiveId" clId="{12E353F8-62EF-4FC9-9510-409146FABFCF}" dt="2022-02-13T08:46:08.554" v="916" actId="478"/>
          <ac:spMkLst>
            <pc:docMk/>
            <pc:sldMk cId="191465295" sldId="640"/>
            <ac:spMk id="35" creationId="{96AF53AC-B98E-4944-8ECA-CDCC9B368166}"/>
          </ac:spMkLst>
        </pc:spChg>
        <pc:spChg chg="del mod topLvl">
          <ac:chgData name="Nguyen Xuan Truong" userId="934c5907e9f27ea5" providerId="LiveId" clId="{12E353F8-62EF-4FC9-9510-409146FABFCF}" dt="2022-02-13T08:46:08.554" v="916" actId="478"/>
          <ac:spMkLst>
            <pc:docMk/>
            <pc:sldMk cId="191465295" sldId="640"/>
            <ac:spMk id="38" creationId="{B18F472D-F851-4094-970A-A8DE61ED2355}"/>
          </ac:spMkLst>
        </pc:spChg>
        <pc:spChg chg="del mod topLvl">
          <ac:chgData name="Nguyen Xuan Truong" userId="934c5907e9f27ea5" providerId="LiveId" clId="{12E353F8-62EF-4FC9-9510-409146FABFCF}" dt="2022-02-13T08:46:08.554" v="916" actId="478"/>
          <ac:spMkLst>
            <pc:docMk/>
            <pc:sldMk cId="191465295" sldId="640"/>
            <ac:spMk id="39" creationId="{78A5E438-7D97-4FEA-8D21-36CFE37A75B7}"/>
          </ac:spMkLst>
        </pc:spChg>
        <pc:spChg chg="del mod topLvl">
          <ac:chgData name="Nguyen Xuan Truong" userId="934c5907e9f27ea5" providerId="LiveId" clId="{12E353F8-62EF-4FC9-9510-409146FABFCF}" dt="2022-02-13T08:46:08.554" v="916" actId="478"/>
          <ac:spMkLst>
            <pc:docMk/>
            <pc:sldMk cId="191465295" sldId="640"/>
            <ac:spMk id="40" creationId="{7C9E560D-B3C4-499E-9343-DC4A37FF9A5A}"/>
          </ac:spMkLst>
        </pc:spChg>
        <pc:spChg chg="del mod topLvl">
          <ac:chgData name="Nguyen Xuan Truong" userId="934c5907e9f27ea5" providerId="LiveId" clId="{12E353F8-62EF-4FC9-9510-409146FABFCF}" dt="2022-02-13T08:46:08.554" v="916" actId="478"/>
          <ac:spMkLst>
            <pc:docMk/>
            <pc:sldMk cId="191465295" sldId="640"/>
            <ac:spMk id="41" creationId="{2694FBCD-9533-4172-ABF4-5DCC94AD87B3}"/>
          </ac:spMkLst>
        </pc:spChg>
        <pc:spChg chg="del mod topLvl">
          <ac:chgData name="Nguyen Xuan Truong" userId="934c5907e9f27ea5" providerId="LiveId" clId="{12E353F8-62EF-4FC9-9510-409146FABFCF}" dt="2022-02-13T08:46:08.554" v="916" actId="478"/>
          <ac:spMkLst>
            <pc:docMk/>
            <pc:sldMk cId="191465295" sldId="640"/>
            <ac:spMk id="42" creationId="{32041AD1-64D5-4E7D-B5A4-D52CCF0139B9}"/>
          </ac:spMkLst>
        </pc:spChg>
        <pc:spChg chg="del mod topLvl">
          <ac:chgData name="Nguyen Xuan Truong" userId="934c5907e9f27ea5" providerId="LiveId" clId="{12E353F8-62EF-4FC9-9510-409146FABFCF}" dt="2022-02-13T08:46:08.554" v="916" actId="478"/>
          <ac:spMkLst>
            <pc:docMk/>
            <pc:sldMk cId="191465295" sldId="640"/>
            <ac:spMk id="43" creationId="{8365E48B-CC9C-43FE-ABAF-4CAEF84DBDE0}"/>
          </ac:spMkLst>
        </pc:spChg>
        <pc:spChg chg="add mod">
          <ac:chgData name="Nguyen Xuan Truong" userId="934c5907e9f27ea5" providerId="LiveId" clId="{12E353F8-62EF-4FC9-9510-409146FABFCF}" dt="2022-02-13T09:20:57.995" v="1939" actId="1076"/>
          <ac:spMkLst>
            <pc:docMk/>
            <pc:sldMk cId="191465295" sldId="640"/>
            <ac:spMk id="44" creationId="{038853CE-E5FA-43B9-8593-B12337ED572E}"/>
          </ac:spMkLst>
        </pc:spChg>
        <pc:spChg chg="add mod">
          <ac:chgData name="Nguyen Xuan Truong" userId="934c5907e9f27ea5" providerId="LiveId" clId="{12E353F8-62EF-4FC9-9510-409146FABFCF}" dt="2022-02-13T09:21:03.445" v="1941" actId="1076"/>
          <ac:spMkLst>
            <pc:docMk/>
            <pc:sldMk cId="191465295" sldId="640"/>
            <ac:spMk id="45" creationId="{98E5D3F3-8F71-41DE-A348-3FB3A3EBB2B5}"/>
          </ac:spMkLst>
        </pc:spChg>
        <pc:spChg chg="add mod">
          <ac:chgData name="Nguyen Xuan Truong" userId="934c5907e9f27ea5" providerId="LiveId" clId="{12E353F8-62EF-4FC9-9510-409146FABFCF}" dt="2022-02-13T09:20:23.030" v="1929" actId="14100"/>
          <ac:spMkLst>
            <pc:docMk/>
            <pc:sldMk cId="191465295" sldId="640"/>
            <ac:spMk id="46" creationId="{4D9E370C-C64B-47A7-AA5A-7F42C37AEDD8}"/>
          </ac:spMkLst>
        </pc:spChg>
        <pc:spChg chg="add del mod">
          <ac:chgData name="Nguyen Xuan Truong" userId="934c5907e9f27ea5" providerId="LiveId" clId="{12E353F8-62EF-4FC9-9510-409146FABFCF}" dt="2022-02-13T08:46:08.554" v="916" actId="478"/>
          <ac:spMkLst>
            <pc:docMk/>
            <pc:sldMk cId="191465295" sldId="640"/>
            <ac:spMk id="47" creationId="{102676B0-2EBF-41C7-9D20-ED1A71C722B2}"/>
          </ac:spMkLst>
        </pc:spChg>
        <pc:grpChg chg="add del mod">
          <ac:chgData name="Nguyen Xuan Truong" userId="934c5907e9f27ea5" providerId="LiveId" clId="{12E353F8-62EF-4FC9-9510-409146FABFCF}" dt="2022-02-13T08:45:46.882" v="915" actId="165"/>
          <ac:grpSpMkLst>
            <pc:docMk/>
            <pc:sldMk cId="191465295" sldId="640"/>
            <ac:grpSpMk id="5" creationId="{54EB4772-D148-4142-AB8F-A9323C768433}"/>
          </ac:grpSpMkLst>
        </pc:grpChg>
        <pc:grpChg chg="add mod">
          <ac:chgData name="Nguyen Xuan Truong" userId="934c5907e9f27ea5" providerId="LiveId" clId="{12E353F8-62EF-4FC9-9510-409146FABFCF}" dt="2022-02-13T08:49:49.772" v="1046" actId="164"/>
          <ac:grpSpMkLst>
            <pc:docMk/>
            <pc:sldMk cId="191465295" sldId="640"/>
            <ac:grpSpMk id="61" creationId="{23DB2D74-863C-4B5B-8BAF-93D7B20650BB}"/>
          </ac:grpSpMkLst>
        </pc:grpChg>
        <pc:grpChg chg="add mod">
          <ac:chgData name="Nguyen Xuan Truong" userId="934c5907e9f27ea5" providerId="LiveId" clId="{12E353F8-62EF-4FC9-9510-409146FABFCF}" dt="2022-02-13T09:22:36.665" v="1964" actId="1076"/>
          <ac:grpSpMkLst>
            <pc:docMk/>
            <pc:sldMk cId="191465295" sldId="640"/>
            <ac:grpSpMk id="66" creationId="{9AB83840-BCA6-4228-A2BD-BC6990798440}"/>
          </ac:grpSpMkLst>
        </pc:grpChg>
        <pc:cxnChg chg="mod topLvl">
          <ac:chgData name="Nguyen Xuan Truong" userId="934c5907e9f27ea5" providerId="LiveId" clId="{12E353F8-62EF-4FC9-9510-409146FABFCF}" dt="2022-02-13T08:49:36.227" v="1043" actId="164"/>
          <ac:cxnSpMkLst>
            <pc:docMk/>
            <pc:sldMk cId="191465295" sldId="640"/>
            <ac:cxnSpMk id="16" creationId="{9374DE2D-1495-4382-9EAF-89E6D1578EFE}"/>
          </ac:cxnSpMkLst>
        </pc:cxnChg>
        <pc:cxnChg chg="mod topLvl">
          <ac:chgData name="Nguyen Xuan Truong" userId="934c5907e9f27ea5" providerId="LiveId" clId="{12E353F8-62EF-4FC9-9510-409146FABFCF}" dt="2022-02-13T08:49:36.227" v="1043" actId="164"/>
          <ac:cxnSpMkLst>
            <pc:docMk/>
            <pc:sldMk cId="191465295" sldId="640"/>
            <ac:cxnSpMk id="17" creationId="{F6C40DFB-C089-42A6-B0AA-54EC57D706CF}"/>
          </ac:cxnSpMkLst>
        </pc:cxnChg>
        <pc:cxnChg chg="mod topLvl">
          <ac:chgData name="Nguyen Xuan Truong" userId="934c5907e9f27ea5" providerId="LiveId" clId="{12E353F8-62EF-4FC9-9510-409146FABFCF}" dt="2022-02-13T09:20:18.124" v="1928" actId="1076"/>
          <ac:cxnSpMkLst>
            <pc:docMk/>
            <pc:sldMk cId="191465295" sldId="640"/>
            <ac:cxnSpMk id="18" creationId="{D13CB8EB-48A5-46B3-B750-C0B38F5C149C}"/>
          </ac:cxnSpMkLst>
        </pc:cxnChg>
        <pc:cxnChg chg="mod topLvl">
          <ac:chgData name="Nguyen Xuan Truong" userId="934c5907e9f27ea5" providerId="LiveId" clId="{12E353F8-62EF-4FC9-9510-409146FABFCF}" dt="2022-02-13T08:49:36.227" v="1043" actId="164"/>
          <ac:cxnSpMkLst>
            <pc:docMk/>
            <pc:sldMk cId="191465295" sldId="640"/>
            <ac:cxnSpMk id="20" creationId="{22D1292A-39B9-4548-B5F7-0C1976D04AC9}"/>
          </ac:cxnSpMkLst>
        </pc:cxnChg>
        <pc:cxnChg chg="mod topLvl">
          <ac:chgData name="Nguyen Xuan Truong" userId="934c5907e9f27ea5" providerId="LiveId" clId="{12E353F8-62EF-4FC9-9510-409146FABFCF}" dt="2022-02-13T09:20:18.124" v="1928" actId="1076"/>
          <ac:cxnSpMkLst>
            <pc:docMk/>
            <pc:sldMk cId="191465295" sldId="640"/>
            <ac:cxnSpMk id="21" creationId="{2A329C23-DF95-4D9F-8631-FDA83DAD9D5D}"/>
          </ac:cxnSpMkLst>
        </pc:cxnChg>
        <pc:cxnChg chg="mod topLvl">
          <ac:chgData name="Nguyen Xuan Truong" userId="934c5907e9f27ea5" providerId="LiveId" clId="{12E353F8-62EF-4FC9-9510-409146FABFCF}" dt="2022-02-13T08:49:36.227" v="1043" actId="164"/>
          <ac:cxnSpMkLst>
            <pc:docMk/>
            <pc:sldMk cId="191465295" sldId="640"/>
            <ac:cxnSpMk id="26" creationId="{6DE20FF1-86E4-475C-9556-C4CE78589EFE}"/>
          </ac:cxnSpMkLst>
        </pc:cxnChg>
        <pc:cxnChg chg="del mod topLvl">
          <ac:chgData name="Nguyen Xuan Truong" userId="934c5907e9f27ea5" providerId="LiveId" clId="{12E353F8-62EF-4FC9-9510-409146FABFCF}" dt="2022-02-13T08:46:28.605" v="921" actId="478"/>
          <ac:cxnSpMkLst>
            <pc:docMk/>
            <pc:sldMk cId="191465295" sldId="640"/>
            <ac:cxnSpMk id="29" creationId="{24490825-A8EE-4180-826E-A48FF3AE18F1}"/>
          </ac:cxnSpMkLst>
        </pc:cxnChg>
        <pc:cxnChg chg="del mod topLvl">
          <ac:chgData name="Nguyen Xuan Truong" userId="934c5907e9f27ea5" providerId="LiveId" clId="{12E353F8-62EF-4FC9-9510-409146FABFCF}" dt="2022-02-13T08:46:25.592" v="920" actId="478"/>
          <ac:cxnSpMkLst>
            <pc:docMk/>
            <pc:sldMk cId="191465295" sldId="640"/>
            <ac:cxnSpMk id="31" creationId="{0FDB566B-9449-4B3C-B3C8-FE40A083A6A9}"/>
          </ac:cxnSpMkLst>
        </pc:cxnChg>
        <pc:cxnChg chg="del mod topLvl">
          <ac:chgData name="Nguyen Xuan Truong" userId="934c5907e9f27ea5" providerId="LiveId" clId="{12E353F8-62EF-4FC9-9510-409146FABFCF}" dt="2022-02-13T08:46:08.554" v="916" actId="478"/>
          <ac:cxnSpMkLst>
            <pc:docMk/>
            <pc:sldMk cId="191465295" sldId="640"/>
            <ac:cxnSpMk id="33" creationId="{C8F1350E-7E84-4C6A-9C6C-AAC4585A7DE3}"/>
          </ac:cxnSpMkLst>
        </pc:cxnChg>
        <pc:cxnChg chg="del mod topLvl">
          <ac:chgData name="Nguyen Xuan Truong" userId="934c5907e9f27ea5" providerId="LiveId" clId="{12E353F8-62EF-4FC9-9510-409146FABFCF}" dt="2022-02-13T08:46:08.554" v="916" actId="478"/>
          <ac:cxnSpMkLst>
            <pc:docMk/>
            <pc:sldMk cId="191465295" sldId="640"/>
            <ac:cxnSpMk id="34" creationId="{2ACCDBDD-9C1E-4044-B82E-B5C0FDBD8BE2}"/>
          </ac:cxnSpMkLst>
        </pc:cxnChg>
        <pc:cxnChg chg="add del mod topLvl">
          <ac:chgData name="Nguyen Xuan Truong" userId="934c5907e9f27ea5" providerId="LiveId" clId="{12E353F8-62EF-4FC9-9510-409146FABFCF}" dt="2022-02-13T08:49:20.066" v="1042" actId="478"/>
          <ac:cxnSpMkLst>
            <pc:docMk/>
            <pc:sldMk cId="191465295" sldId="640"/>
            <ac:cxnSpMk id="36" creationId="{07DC2124-5E88-4768-BB98-91F2F507A60B}"/>
          </ac:cxnSpMkLst>
        </pc:cxnChg>
        <pc:cxnChg chg="del mod topLvl">
          <ac:chgData name="Nguyen Xuan Truong" userId="934c5907e9f27ea5" providerId="LiveId" clId="{12E353F8-62EF-4FC9-9510-409146FABFCF}" dt="2022-02-13T08:46:08.554" v="916" actId="478"/>
          <ac:cxnSpMkLst>
            <pc:docMk/>
            <pc:sldMk cId="191465295" sldId="640"/>
            <ac:cxnSpMk id="37" creationId="{B784D943-F9B5-4A1D-9518-B8054364DC39}"/>
          </ac:cxnSpMkLst>
        </pc:cxnChg>
      </pc:sldChg>
      <pc:sldChg chg="addSp modSp new mod">
        <pc:chgData name="Nguyen Xuan Truong" userId="934c5907e9f27ea5" providerId="LiveId" clId="{12E353F8-62EF-4FC9-9510-409146FABFCF}" dt="2022-02-13T19:32:39.851" v="3609" actId="20577"/>
        <pc:sldMkLst>
          <pc:docMk/>
          <pc:sldMk cId="3213695111" sldId="641"/>
        </pc:sldMkLst>
        <pc:spChg chg="mod">
          <ac:chgData name="Nguyen Xuan Truong" userId="934c5907e9f27ea5" providerId="LiveId" clId="{12E353F8-62EF-4FC9-9510-409146FABFCF}" dt="2022-02-13T19:32:39.851" v="3609" actId="20577"/>
          <ac:spMkLst>
            <pc:docMk/>
            <pc:sldMk cId="3213695111" sldId="641"/>
            <ac:spMk id="2" creationId="{03EA39CA-EE91-486D-AE15-E7E212DB2534}"/>
          </ac:spMkLst>
        </pc:spChg>
        <pc:spChg chg="mod">
          <ac:chgData name="Nguyen Xuan Truong" userId="934c5907e9f27ea5" providerId="LiveId" clId="{12E353F8-62EF-4FC9-9510-409146FABFCF}" dt="2022-02-13T19:32:17.261" v="3584" actId="20577"/>
          <ac:spMkLst>
            <pc:docMk/>
            <pc:sldMk cId="3213695111" sldId="641"/>
            <ac:spMk id="3" creationId="{AB3F6606-245F-42AB-8EC3-01AD01268ECD}"/>
          </ac:spMkLst>
        </pc:spChg>
        <pc:spChg chg="add mod">
          <ac:chgData name="Nguyen Xuan Truong" userId="934c5907e9f27ea5" providerId="LiveId" clId="{12E353F8-62EF-4FC9-9510-409146FABFCF}" dt="2022-02-13T09:34:50.405" v="2227" actId="1076"/>
          <ac:spMkLst>
            <pc:docMk/>
            <pc:sldMk cId="3213695111" sldId="641"/>
            <ac:spMk id="6" creationId="{3A2CDDD5-FEFA-4835-A7A0-31E654EE66D2}"/>
          </ac:spMkLst>
        </pc:spChg>
      </pc:sldChg>
      <pc:sldChg chg="addSp delSp modSp new mod">
        <pc:chgData name="Nguyen Xuan Truong" userId="934c5907e9f27ea5" providerId="LiveId" clId="{12E353F8-62EF-4FC9-9510-409146FABFCF}" dt="2022-02-13T18:36:52.841" v="2799" actId="1076"/>
        <pc:sldMkLst>
          <pc:docMk/>
          <pc:sldMk cId="3205845580" sldId="642"/>
        </pc:sldMkLst>
        <pc:spChg chg="mod">
          <ac:chgData name="Nguyen Xuan Truong" userId="934c5907e9f27ea5" providerId="LiveId" clId="{12E353F8-62EF-4FC9-9510-409146FABFCF}" dt="2022-02-13T09:31:12.413" v="2200" actId="207"/>
          <ac:spMkLst>
            <pc:docMk/>
            <pc:sldMk cId="3205845580" sldId="642"/>
            <ac:spMk id="2" creationId="{60ACC777-FE84-42D5-AEBA-D59C5F447FAD}"/>
          </ac:spMkLst>
        </pc:spChg>
        <pc:spChg chg="mod">
          <ac:chgData name="Nguyen Xuan Truong" userId="934c5907e9f27ea5" providerId="LiveId" clId="{12E353F8-62EF-4FC9-9510-409146FABFCF}" dt="2022-02-13T18:35:42.208" v="2783" actId="207"/>
          <ac:spMkLst>
            <pc:docMk/>
            <pc:sldMk cId="3205845580" sldId="642"/>
            <ac:spMk id="3" creationId="{EFB5245E-5669-4B7E-95F5-7C83709E525B}"/>
          </ac:spMkLst>
        </pc:spChg>
        <pc:spChg chg="add del mod">
          <ac:chgData name="Nguyen Xuan Truong" userId="934c5907e9f27ea5" providerId="LiveId" clId="{12E353F8-62EF-4FC9-9510-409146FABFCF}" dt="2022-02-13T09:36:22.086" v="2229" actId="478"/>
          <ac:spMkLst>
            <pc:docMk/>
            <pc:sldMk cId="3205845580" sldId="642"/>
            <ac:spMk id="6" creationId="{DCC1101F-DF11-4D7E-A9C3-629901EF7ABF}"/>
          </ac:spMkLst>
        </pc:spChg>
        <pc:spChg chg="add del mod">
          <ac:chgData name="Nguyen Xuan Truong" userId="934c5907e9f27ea5" providerId="LiveId" clId="{12E353F8-62EF-4FC9-9510-409146FABFCF}" dt="2022-02-13T09:32:49.285" v="2217" actId="478"/>
          <ac:spMkLst>
            <pc:docMk/>
            <pc:sldMk cId="3205845580" sldId="642"/>
            <ac:spMk id="7" creationId="{B4615CCB-5382-4ED0-9E74-632A5E83E145}"/>
          </ac:spMkLst>
        </pc:spChg>
        <pc:spChg chg="add del mod">
          <ac:chgData name="Nguyen Xuan Truong" userId="934c5907e9f27ea5" providerId="LiveId" clId="{12E353F8-62EF-4FC9-9510-409146FABFCF}" dt="2022-02-13T09:43:37.421" v="2281" actId="478"/>
          <ac:spMkLst>
            <pc:docMk/>
            <pc:sldMk cId="3205845580" sldId="642"/>
            <ac:spMk id="9" creationId="{B5D69D8A-CFF7-48E4-9CF2-E949876F6CEB}"/>
          </ac:spMkLst>
        </pc:spChg>
        <pc:spChg chg="add mod">
          <ac:chgData name="Nguyen Xuan Truong" userId="934c5907e9f27ea5" providerId="LiveId" clId="{12E353F8-62EF-4FC9-9510-409146FABFCF}" dt="2022-02-13T18:36:34.443" v="2795" actId="1076"/>
          <ac:spMkLst>
            <pc:docMk/>
            <pc:sldMk cId="3205845580" sldId="642"/>
            <ac:spMk id="10" creationId="{CD395488-F075-45BE-8D7D-7F962FC74D63}"/>
          </ac:spMkLst>
        </pc:spChg>
        <pc:spChg chg="add mod">
          <ac:chgData name="Nguyen Xuan Truong" userId="934c5907e9f27ea5" providerId="LiveId" clId="{12E353F8-62EF-4FC9-9510-409146FABFCF}" dt="2022-02-13T18:36:03.566" v="2789" actId="1076"/>
          <ac:spMkLst>
            <pc:docMk/>
            <pc:sldMk cId="3205845580" sldId="642"/>
            <ac:spMk id="12" creationId="{95410ADB-C23E-4ED8-AD4A-B3243100F8D0}"/>
          </ac:spMkLst>
        </pc:spChg>
        <pc:spChg chg="add mod">
          <ac:chgData name="Nguyen Xuan Truong" userId="934c5907e9f27ea5" providerId="LiveId" clId="{12E353F8-62EF-4FC9-9510-409146FABFCF}" dt="2022-02-13T18:36:29.815" v="2794" actId="1076"/>
          <ac:spMkLst>
            <pc:docMk/>
            <pc:sldMk cId="3205845580" sldId="642"/>
            <ac:spMk id="13" creationId="{E4CFCC88-36F7-40AD-8751-5E07BBC21183}"/>
          </ac:spMkLst>
        </pc:spChg>
        <pc:spChg chg="add del">
          <ac:chgData name="Nguyen Xuan Truong" userId="934c5907e9f27ea5" providerId="LiveId" clId="{12E353F8-62EF-4FC9-9510-409146FABFCF}" dt="2022-02-13T18:17:01.642" v="2486" actId="22"/>
          <ac:spMkLst>
            <pc:docMk/>
            <pc:sldMk cId="3205845580" sldId="642"/>
            <ac:spMk id="15" creationId="{5D5C34DD-E370-48CA-AA29-FCB0AEECF386}"/>
          </ac:spMkLst>
        </pc:spChg>
        <pc:spChg chg="add del mod">
          <ac:chgData name="Nguyen Xuan Truong" userId="934c5907e9f27ea5" providerId="LiveId" clId="{12E353F8-62EF-4FC9-9510-409146FABFCF}" dt="2022-02-13T18:35:31.711" v="2780" actId="478"/>
          <ac:spMkLst>
            <pc:docMk/>
            <pc:sldMk cId="3205845580" sldId="642"/>
            <ac:spMk id="17" creationId="{A9926DED-37B0-4530-8788-F9A7BBB784D0}"/>
          </ac:spMkLst>
        </pc:spChg>
        <pc:spChg chg="add mod">
          <ac:chgData name="Nguyen Xuan Truong" userId="934c5907e9f27ea5" providerId="LiveId" clId="{12E353F8-62EF-4FC9-9510-409146FABFCF}" dt="2022-02-13T18:36:42.948" v="2798" actId="1076"/>
          <ac:spMkLst>
            <pc:docMk/>
            <pc:sldMk cId="3205845580" sldId="642"/>
            <ac:spMk id="19" creationId="{B3EE4AE3-CF08-4B65-8619-4886EA4A21D1}"/>
          </ac:spMkLst>
        </pc:spChg>
        <pc:spChg chg="add mod">
          <ac:chgData name="Nguyen Xuan Truong" userId="934c5907e9f27ea5" providerId="LiveId" clId="{12E353F8-62EF-4FC9-9510-409146FABFCF}" dt="2022-02-13T18:36:40.639" v="2797" actId="1076"/>
          <ac:spMkLst>
            <pc:docMk/>
            <pc:sldMk cId="3205845580" sldId="642"/>
            <ac:spMk id="20" creationId="{84743195-F29D-4009-9C8A-13682858113E}"/>
          </ac:spMkLst>
        </pc:spChg>
        <pc:picChg chg="add mod">
          <ac:chgData name="Nguyen Xuan Truong" userId="934c5907e9f27ea5" providerId="LiveId" clId="{12E353F8-62EF-4FC9-9510-409146FABFCF}" dt="2022-02-13T18:36:52.841" v="2799" actId="1076"/>
          <ac:picMkLst>
            <pc:docMk/>
            <pc:sldMk cId="3205845580" sldId="642"/>
            <ac:picMk id="5" creationId="{C5DDF1D7-7358-494D-9AEE-BE63BB5EB342}"/>
          </ac:picMkLst>
        </pc:picChg>
      </pc:sldChg>
      <pc:sldChg chg="modSp new del mod">
        <pc:chgData name="Nguyen Xuan Truong" userId="934c5907e9f27ea5" providerId="LiveId" clId="{12E353F8-62EF-4FC9-9510-409146FABFCF}" dt="2022-02-13T18:29:09.150" v="2668" actId="47"/>
        <pc:sldMkLst>
          <pc:docMk/>
          <pc:sldMk cId="1683018010" sldId="643"/>
        </pc:sldMkLst>
        <pc:spChg chg="mod">
          <ac:chgData name="Nguyen Xuan Truong" userId="934c5907e9f27ea5" providerId="LiveId" clId="{12E353F8-62EF-4FC9-9510-409146FABFCF}" dt="2022-02-13T18:24:01.769" v="2645" actId="20577"/>
          <ac:spMkLst>
            <pc:docMk/>
            <pc:sldMk cId="1683018010" sldId="643"/>
            <ac:spMk id="2" creationId="{7982F998-169D-47E7-8B02-84D557CF0718}"/>
          </ac:spMkLst>
        </pc:spChg>
        <pc:spChg chg="mod">
          <ac:chgData name="Nguyen Xuan Truong" userId="934c5907e9f27ea5" providerId="LiveId" clId="{12E353F8-62EF-4FC9-9510-409146FABFCF}" dt="2022-02-13T18:28:48.891" v="2666" actId="20577"/>
          <ac:spMkLst>
            <pc:docMk/>
            <pc:sldMk cId="1683018010" sldId="643"/>
            <ac:spMk id="3" creationId="{8817281B-723F-4FC9-B589-48FE3A5F0FB2}"/>
          </ac:spMkLst>
        </pc:spChg>
      </pc:sldChg>
      <pc:sldChg chg="modSp add">
        <pc:chgData name="Nguyen Xuan Truong" userId="934c5907e9f27ea5" providerId="LiveId" clId="{12E353F8-62EF-4FC9-9510-409146FABFCF}" dt="2022-02-13T18:32:05.271" v="2695"/>
        <pc:sldMkLst>
          <pc:docMk/>
          <pc:sldMk cId="3977781593" sldId="647"/>
        </pc:sldMkLst>
        <pc:spChg chg="mod">
          <ac:chgData name="Nguyen Xuan Truong" userId="934c5907e9f27ea5" providerId="LiveId" clId="{12E353F8-62EF-4FC9-9510-409146FABFCF}" dt="2022-02-13T18:32:05.271" v="2695"/>
          <ac:spMkLst>
            <pc:docMk/>
            <pc:sldMk cId="3977781593" sldId="647"/>
            <ac:spMk id="4" creationId="{00000000-0000-0000-0000-000000000000}"/>
          </ac:spMkLst>
        </pc:spChg>
      </pc:sldChg>
      <pc:sldChg chg="modSp new del mod">
        <pc:chgData name="Nguyen Xuan Truong" userId="934c5907e9f27ea5" providerId="LiveId" clId="{12E353F8-62EF-4FC9-9510-409146FABFCF}" dt="2022-02-13T18:40:05.560" v="2802" actId="47"/>
        <pc:sldMkLst>
          <pc:docMk/>
          <pc:sldMk cId="725765496" sldId="648"/>
        </pc:sldMkLst>
        <pc:spChg chg="mod">
          <ac:chgData name="Nguyen Xuan Truong" userId="934c5907e9f27ea5" providerId="LiveId" clId="{12E353F8-62EF-4FC9-9510-409146FABFCF}" dt="2022-02-13T18:37:18.990" v="2801"/>
          <ac:spMkLst>
            <pc:docMk/>
            <pc:sldMk cId="725765496" sldId="648"/>
            <ac:spMk id="2" creationId="{4F3F9147-3CCA-4FBA-B9B9-CAE8208A5DB1}"/>
          </ac:spMkLst>
        </pc:spChg>
      </pc:sldChg>
      <pc:sldChg chg="modSp add mod">
        <pc:chgData name="Nguyen Xuan Truong" userId="934c5907e9f27ea5" providerId="LiveId" clId="{12E353F8-62EF-4FC9-9510-409146FABFCF}" dt="2022-02-13T18:48:54.247" v="3054" actId="115"/>
        <pc:sldMkLst>
          <pc:docMk/>
          <pc:sldMk cId="3894714853" sldId="961"/>
        </pc:sldMkLst>
        <pc:spChg chg="mod">
          <ac:chgData name="Nguyen Xuan Truong" userId="934c5907e9f27ea5" providerId="LiveId" clId="{12E353F8-62EF-4FC9-9510-409146FABFCF}" dt="2022-02-13T18:48:35.809" v="3051" actId="20577"/>
          <ac:spMkLst>
            <pc:docMk/>
            <pc:sldMk cId="3894714853" sldId="961"/>
            <ac:spMk id="2" creationId="{00000000-0000-0000-0000-000000000000}"/>
          </ac:spMkLst>
        </pc:spChg>
        <pc:spChg chg="mod">
          <ac:chgData name="Nguyen Xuan Truong" userId="934c5907e9f27ea5" providerId="LiveId" clId="{12E353F8-62EF-4FC9-9510-409146FABFCF}" dt="2022-02-13T18:48:54.247" v="3054" actId="115"/>
          <ac:spMkLst>
            <pc:docMk/>
            <pc:sldMk cId="3894714853" sldId="961"/>
            <ac:spMk id="3" creationId="{00000000-0000-0000-0000-000000000000}"/>
          </ac:spMkLst>
        </pc:spChg>
        <pc:spChg chg="mod">
          <ac:chgData name="Nguyen Xuan Truong" userId="934c5907e9f27ea5" providerId="LiveId" clId="{12E353F8-62EF-4FC9-9510-409146FABFCF}" dt="2022-02-13T18:40:08.329" v="2803"/>
          <ac:spMkLst>
            <pc:docMk/>
            <pc:sldMk cId="3894714853" sldId="961"/>
            <ac:spMk id="4" creationId="{00000000-0000-0000-0000-000000000000}"/>
          </ac:spMkLst>
        </pc:spChg>
        <pc:spChg chg="mod">
          <ac:chgData name="Nguyen Xuan Truong" userId="934c5907e9f27ea5" providerId="LiveId" clId="{12E353F8-62EF-4FC9-9510-409146FABFCF}" dt="2022-02-13T18:47:12.321" v="3007" actId="1076"/>
          <ac:spMkLst>
            <pc:docMk/>
            <pc:sldMk cId="3894714853" sldId="961"/>
            <ac:spMk id="61" creationId="{00000000-0000-0000-0000-000000000000}"/>
          </ac:spMkLst>
        </pc:spChg>
        <pc:spChg chg="mod">
          <ac:chgData name="Nguyen Xuan Truong" userId="934c5907e9f27ea5" providerId="LiveId" clId="{12E353F8-62EF-4FC9-9510-409146FABFCF}" dt="2022-02-13T18:47:12.321" v="3007" actId="1076"/>
          <ac:spMkLst>
            <pc:docMk/>
            <pc:sldMk cId="3894714853" sldId="961"/>
            <ac:spMk id="62" creationId="{00000000-0000-0000-0000-000000000000}"/>
          </ac:spMkLst>
        </pc:spChg>
        <pc:spChg chg="mod">
          <ac:chgData name="Nguyen Xuan Truong" userId="934c5907e9f27ea5" providerId="LiveId" clId="{12E353F8-62EF-4FC9-9510-409146FABFCF}" dt="2022-02-13T18:47:12.321" v="3007" actId="1076"/>
          <ac:spMkLst>
            <pc:docMk/>
            <pc:sldMk cId="3894714853" sldId="961"/>
            <ac:spMk id="65" creationId="{00000000-0000-0000-0000-000000000000}"/>
          </ac:spMkLst>
        </pc:spChg>
        <pc:spChg chg="mod">
          <ac:chgData name="Nguyen Xuan Truong" userId="934c5907e9f27ea5" providerId="LiveId" clId="{12E353F8-62EF-4FC9-9510-409146FABFCF}" dt="2022-02-13T18:47:12.321" v="3007" actId="1076"/>
          <ac:spMkLst>
            <pc:docMk/>
            <pc:sldMk cId="3894714853" sldId="961"/>
            <ac:spMk id="67" creationId="{00000000-0000-0000-0000-000000000000}"/>
          </ac:spMkLst>
        </pc:spChg>
        <pc:spChg chg="mod">
          <ac:chgData name="Nguyen Xuan Truong" userId="934c5907e9f27ea5" providerId="LiveId" clId="{12E353F8-62EF-4FC9-9510-409146FABFCF}" dt="2022-02-13T18:47:12.321" v="3007" actId="1076"/>
          <ac:spMkLst>
            <pc:docMk/>
            <pc:sldMk cId="3894714853" sldId="961"/>
            <ac:spMk id="68" creationId="{00000000-0000-0000-0000-000000000000}"/>
          </ac:spMkLst>
        </pc:spChg>
        <pc:spChg chg="mod">
          <ac:chgData name="Nguyen Xuan Truong" userId="934c5907e9f27ea5" providerId="LiveId" clId="{12E353F8-62EF-4FC9-9510-409146FABFCF}" dt="2022-02-13T18:47:12.321" v="3007" actId="1076"/>
          <ac:spMkLst>
            <pc:docMk/>
            <pc:sldMk cId="3894714853" sldId="961"/>
            <ac:spMk id="69" creationId="{00000000-0000-0000-0000-000000000000}"/>
          </ac:spMkLst>
        </pc:spChg>
        <pc:grpChg chg="mod">
          <ac:chgData name="Nguyen Xuan Truong" userId="934c5907e9f27ea5" providerId="LiveId" clId="{12E353F8-62EF-4FC9-9510-409146FABFCF}" dt="2022-02-13T18:47:12.321" v="3007" actId="1076"/>
          <ac:grpSpMkLst>
            <pc:docMk/>
            <pc:sldMk cId="3894714853" sldId="961"/>
            <ac:grpSpMk id="5" creationId="{00000000-0000-0000-0000-000000000000}"/>
          </ac:grpSpMkLst>
        </pc:grpChg>
        <pc:picChg chg="mod">
          <ac:chgData name="Nguyen Xuan Truong" userId="934c5907e9f27ea5" providerId="LiveId" clId="{12E353F8-62EF-4FC9-9510-409146FABFCF}" dt="2022-02-13T18:47:12.321" v="3007" actId="1076"/>
          <ac:picMkLst>
            <pc:docMk/>
            <pc:sldMk cId="3894714853" sldId="961"/>
            <ac:picMk id="60" creationId="{00000000-0000-0000-0000-000000000000}"/>
          </ac:picMkLst>
        </pc:picChg>
        <pc:picChg chg="mod">
          <ac:chgData name="Nguyen Xuan Truong" userId="934c5907e9f27ea5" providerId="LiveId" clId="{12E353F8-62EF-4FC9-9510-409146FABFCF}" dt="2022-02-13T18:47:12.321" v="3007" actId="1076"/>
          <ac:picMkLst>
            <pc:docMk/>
            <pc:sldMk cId="3894714853" sldId="961"/>
            <ac:picMk id="66" creationId="{00000000-0000-0000-0000-000000000000}"/>
          </ac:picMkLst>
        </pc:picChg>
      </pc:sldChg>
      <pc:sldChg chg="addSp delSp modSp new mod">
        <pc:chgData name="Nguyen Xuan Truong" userId="934c5907e9f27ea5" providerId="LiveId" clId="{12E353F8-62EF-4FC9-9510-409146FABFCF}" dt="2022-02-13T19:36:46.429" v="3619" actId="14100"/>
        <pc:sldMkLst>
          <pc:docMk/>
          <pc:sldMk cId="508998180" sldId="962"/>
        </pc:sldMkLst>
        <pc:spChg chg="mod">
          <ac:chgData name="Nguyen Xuan Truong" userId="934c5907e9f27ea5" providerId="LiveId" clId="{12E353F8-62EF-4FC9-9510-409146FABFCF}" dt="2022-02-13T19:18:47.848" v="3280" actId="20577"/>
          <ac:spMkLst>
            <pc:docMk/>
            <pc:sldMk cId="508998180" sldId="962"/>
            <ac:spMk id="2" creationId="{9C76BC74-EAB3-4E3B-8B82-3092374AE037}"/>
          </ac:spMkLst>
        </pc:spChg>
        <pc:spChg chg="del">
          <ac:chgData name="Nguyen Xuan Truong" userId="934c5907e9f27ea5" providerId="LiveId" clId="{12E353F8-62EF-4FC9-9510-409146FABFCF}" dt="2022-02-13T19:13:19.004" v="3258" actId="22"/>
          <ac:spMkLst>
            <pc:docMk/>
            <pc:sldMk cId="508998180" sldId="962"/>
            <ac:spMk id="3" creationId="{C0322E5C-7921-4829-A482-0F5043876214}"/>
          </ac:spMkLst>
        </pc:spChg>
        <pc:spChg chg="add del mod">
          <ac:chgData name="Nguyen Xuan Truong" userId="934c5907e9f27ea5" providerId="LiveId" clId="{12E353F8-62EF-4FC9-9510-409146FABFCF}" dt="2022-02-13T19:17:21.044" v="3264" actId="22"/>
          <ac:spMkLst>
            <pc:docMk/>
            <pc:sldMk cId="508998180" sldId="962"/>
            <ac:spMk id="8" creationId="{3A160DE5-A5F4-40D7-AF17-D783BACFFC60}"/>
          </ac:spMkLst>
        </pc:spChg>
        <pc:spChg chg="add del mod">
          <ac:chgData name="Nguyen Xuan Truong" userId="934c5907e9f27ea5" providerId="LiveId" clId="{12E353F8-62EF-4FC9-9510-409146FABFCF}" dt="2022-02-13T19:17:33.241" v="3269" actId="21"/>
          <ac:spMkLst>
            <pc:docMk/>
            <pc:sldMk cId="508998180" sldId="962"/>
            <ac:spMk id="10" creationId="{9A44B2C7-9D8B-4DFE-9445-20A0C81143DA}"/>
          </ac:spMkLst>
        </pc:spChg>
        <pc:spChg chg="add mod">
          <ac:chgData name="Nguyen Xuan Truong" userId="934c5907e9f27ea5" providerId="LiveId" clId="{12E353F8-62EF-4FC9-9510-409146FABFCF}" dt="2022-02-13T19:30:33.500" v="3550" actId="20577"/>
          <ac:spMkLst>
            <pc:docMk/>
            <pc:sldMk cId="508998180" sldId="962"/>
            <ac:spMk id="14" creationId="{C3A14450-B256-421A-BBC5-3FC6B6FF299A}"/>
          </ac:spMkLst>
        </pc:spChg>
        <pc:spChg chg="add mod">
          <ac:chgData name="Nguyen Xuan Truong" userId="934c5907e9f27ea5" providerId="LiveId" clId="{12E353F8-62EF-4FC9-9510-409146FABFCF}" dt="2022-02-13T19:24:51.177" v="3373" actId="1076"/>
          <ac:spMkLst>
            <pc:docMk/>
            <pc:sldMk cId="508998180" sldId="962"/>
            <ac:spMk id="16" creationId="{49FE557B-666F-4B3C-9311-4C3A065ACD37}"/>
          </ac:spMkLst>
        </pc:spChg>
        <pc:spChg chg="add mod">
          <ac:chgData name="Nguyen Xuan Truong" userId="934c5907e9f27ea5" providerId="LiveId" clId="{12E353F8-62EF-4FC9-9510-409146FABFCF}" dt="2022-02-13T19:21:29.268" v="3295" actId="164"/>
          <ac:spMkLst>
            <pc:docMk/>
            <pc:sldMk cId="508998180" sldId="962"/>
            <ac:spMk id="17" creationId="{3C5975A3-A791-4540-A8CE-1298659295B0}"/>
          </ac:spMkLst>
        </pc:spChg>
        <pc:spChg chg="add del">
          <ac:chgData name="Nguyen Xuan Truong" userId="934c5907e9f27ea5" providerId="LiveId" clId="{12E353F8-62EF-4FC9-9510-409146FABFCF}" dt="2022-02-13T19:21:47.459" v="3301"/>
          <ac:spMkLst>
            <pc:docMk/>
            <pc:sldMk cId="508998180" sldId="962"/>
            <ac:spMk id="19" creationId="{DBC5ADB8-2A67-4586-839A-6926F6EA9716}"/>
          </ac:spMkLst>
        </pc:spChg>
        <pc:spChg chg="add mod">
          <ac:chgData name="Nguyen Xuan Truong" userId="934c5907e9f27ea5" providerId="LiveId" clId="{12E353F8-62EF-4FC9-9510-409146FABFCF}" dt="2022-02-13T19:33:33.979" v="3610" actId="164"/>
          <ac:spMkLst>
            <pc:docMk/>
            <pc:sldMk cId="508998180" sldId="962"/>
            <ac:spMk id="20" creationId="{BF900B6C-53F1-43FA-979A-04EC2D894368}"/>
          </ac:spMkLst>
        </pc:spChg>
        <pc:spChg chg="add mod">
          <ac:chgData name="Nguyen Xuan Truong" userId="934c5907e9f27ea5" providerId="LiveId" clId="{12E353F8-62EF-4FC9-9510-409146FABFCF}" dt="2022-02-13T19:33:33.979" v="3610" actId="164"/>
          <ac:spMkLst>
            <pc:docMk/>
            <pc:sldMk cId="508998180" sldId="962"/>
            <ac:spMk id="21" creationId="{8BC3A89D-1231-4051-B16E-AD18B711D2A4}"/>
          </ac:spMkLst>
        </pc:spChg>
        <pc:spChg chg="add mod">
          <ac:chgData name="Nguyen Xuan Truong" userId="934c5907e9f27ea5" providerId="LiveId" clId="{12E353F8-62EF-4FC9-9510-409146FABFCF}" dt="2022-02-13T19:33:33.979" v="3610" actId="164"/>
          <ac:spMkLst>
            <pc:docMk/>
            <pc:sldMk cId="508998180" sldId="962"/>
            <ac:spMk id="22" creationId="{7C494816-6532-49D5-8A39-00F8ACD265D9}"/>
          </ac:spMkLst>
        </pc:spChg>
        <pc:grpChg chg="add mod">
          <ac:chgData name="Nguyen Xuan Truong" userId="934c5907e9f27ea5" providerId="LiveId" clId="{12E353F8-62EF-4FC9-9510-409146FABFCF}" dt="2022-02-13T19:33:49.376" v="3613" actId="164"/>
          <ac:grpSpMkLst>
            <pc:docMk/>
            <pc:sldMk cId="508998180" sldId="962"/>
            <ac:grpSpMk id="18" creationId="{73F626F7-6093-43DB-8058-40A42FDA7105}"/>
          </ac:grpSpMkLst>
        </pc:grpChg>
        <pc:grpChg chg="add mod">
          <ac:chgData name="Nguyen Xuan Truong" userId="934c5907e9f27ea5" providerId="LiveId" clId="{12E353F8-62EF-4FC9-9510-409146FABFCF}" dt="2022-02-13T19:33:49.376" v="3613" actId="164"/>
          <ac:grpSpMkLst>
            <pc:docMk/>
            <pc:sldMk cId="508998180" sldId="962"/>
            <ac:grpSpMk id="23" creationId="{5592AFF9-8003-45B1-B139-DFABD672F32A}"/>
          </ac:grpSpMkLst>
        </pc:grpChg>
        <pc:grpChg chg="add mod">
          <ac:chgData name="Nguyen Xuan Truong" userId="934c5907e9f27ea5" providerId="LiveId" clId="{12E353F8-62EF-4FC9-9510-409146FABFCF}" dt="2022-02-13T19:36:46.429" v="3619" actId="14100"/>
          <ac:grpSpMkLst>
            <pc:docMk/>
            <pc:sldMk cId="508998180" sldId="962"/>
            <ac:grpSpMk id="24" creationId="{748D7294-A18B-4F78-963B-AC866405D7FD}"/>
          </ac:grpSpMkLst>
        </pc:grpChg>
        <pc:picChg chg="add del mod ord">
          <ac:chgData name="Nguyen Xuan Truong" userId="934c5907e9f27ea5" providerId="LiveId" clId="{12E353F8-62EF-4FC9-9510-409146FABFCF}" dt="2022-02-13T19:13:21.211" v="3259" actId="21"/>
          <ac:picMkLst>
            <pc:docMk/>
            <pc:sldMk cId="508998180" sldId="962"/>
            <ac:picMk id="6" creationId="{D27BED48-C18A-43C6-9433-19258070907B}"/>
          </ac:picMkLst>
        </pc:picChg>
        <pc:picChg chg="add del mod ord">
          <ac:chgData name="Nguyen Xuan Truong" userId="934c5907e9f27ea5" providerId="LiveId" clId="{12E353F8-62EF-4FC9-9510-409146FABFCF}" dt="2022-02-13T19:17:23.418" v="3265" actId="21"/>
          <ac:picMkLst>
            <pc:docMk/>
            <pc:sldMk cId="508998180" sldId="962"/>
            <ac:picMk id="12" creationId="{9A4FB878-299F-4972-9A55-490786EA4625}"/>
          </ac:picMkLst>
        </pc:picChg>
        <pc:picChg chg="add mod">
          <ac:chgData name="Nguyen Xuan Truong" userId="934c5907e9f27ea5" providerId="LiveId" clId="{12E353F8-62EF-4FC9-9510-409146FABFCF}" dt="2022-02-13T19:21:29.268" v="3295" actId="164"/>
          <ac:picMkLst>
            <pc:docMk/>
            <pc:sldMk cId="508998180" sldId="962"/>
            <ac:picMk id="15" creationId="{36EF1B89-893D-4DB0-A86F-98ECC2105CE3}"/>
          </ac:picMkLst>
        </pc:picChg>
      </pc:sldChg>
      <pc:sldChg chg="addSp delSp modSp new mod">
        <pc:chgData name="Nguyen Xuan Truong" userId="934c5907e9f27ea5" providerId="LiveId" clId="{12E353F8-62EF-4FC9-9510-409146FABFCF}" dt="2022-02-13T19:59:34.379" v="3964" actId="20577"/>
        <pc:sldMkLst>
          <pc:docMk/>
          <pc:sldMk cId="4137850114" sldId="963"/>
        </pc:sldMkLst>
        <pc:spChg chg="mod">
          <ac:chgData name="Nguyen Xuan Truong" userId="934c5907e9f27ea5" providerId="LiveId" clId="{12E353F8-62EF-4FC9-9510-409146FABFCF}" dt="2022-02-13T19:59:34.379" v="3964" actId="20577"/>
          <ac:spMkLst>
            <pc:docMk/>
            <pc:sldMk cId="4137850114" sldId="963"/>
            <ac:spMk id="2" creationId="{C88D2590-E3F1-4E2F-B7AD-F30AE939C702}"/>
          </ac:spMkLst>
        </pc:spChg>
        <pc:spChg chg="del">
          <ac:chgData name="Nguyen Xuan Truong" userId="934c5907e9f27ea5" providerId="LiveId" clId="{12E353F8-62EF-4FC9-9510-409146FABFCF}" dt="2022-02-13T19:42:49.315" v="3630" actId="22"/>
          <ac:spMkLst>
            <pc:docMk/>
            <pc:sldMk cId="4137850114" sldId="963"/>
            <ac:spMk id="3" creationId="{D7320519-D4BB-4318-A38D-2E2960A8CADE}"/>
          </ac:spMkLst>
        </pc:spChg>
        <pc:spChg chg="add mod">
          <ac:chgData name="Nguyen Xuan Truong" userId="934c5907e9f27ea5" providerId="LiveId" clId="{12E353F8-62EF-4FC9-9510-409146FABFCF}" dt="2022-02-13T19:49:10.262" v="3865" actId="5793"/>
          <ac:spMkLst>
            <pc:docMk/>
            <pc:sldMk cId="4137850114" sldId="963"/>
            <ac:spMk id="8" creationId="{3C0AC8A8-8279-4F2D-8B6F-309225174854}"/>
          </ac:spMkLst>
        </pc:spChg>
        <pc:spChg chg="add mod">
          <ac:chgData name="Nguyen Xuan Truong" userId="934c5907e9f27ea5" providerId="LiveId" clId="{12E353F8-62EF-4FC9-9510-409146FABFCF}" dt="2022-02-13T19:45:08.111" v="3658" actId="1076"/>
          <ac:spMkLst>
            <pc:docMk/>
            <pc:sldMk cId="4137850114" sldId="963"/>
            <ac:spMk id="10" creationId="{262C690B-387D-408D-9D73-3F7048884B6C}"/>
          </ac:spMkLst>
        </pc:spChg>
        <pc:spChg chg="add mod">
          <ac:chgData name="Nguyen Xuan Truong" userId="934c5907e9f27ea5" providerId="LiveId" clId="{12E353F8-62EF-4FC9-9510-409146FABFCF}" dt="2022-02-13T19:46:00.311" v="3668" actId="1076"/>
          <ac:spMkLst>
            <pc:docMk/>
            <pc:sldMk cId="4137850114" sldId="963"/>
            <ac:spMk id="11" creationId="{76354329-271F-42ED-A1F5-7D0D459A09AB}"/>
          </ac:spMkLst>
        </pc:spChg>
        <pc:spChg chg="add del mod">
          <ac:chgData name="Nguyen Xuan Truong" userId="934c5907e9f27ea5" providerId="LiveId" clId="{12E353F8-62EF-4FC9-9510-409146FABFCF}" dt="2022-02-13T19:45:55.259" v="3667" actId="478"/>
          <ac:spMkLst>
            <pc:docMk/>
            <pc:sldMk cId="4137850114" sldId="963"/>
            <ac:spMk id="12" creationId="{235CA873-5CA8-4882-808F-42B3D3926E0D}"/>
          </ac:spMkLst>
        </pc:spChg>
        <pc:spChg chg="add del mod">
          <ac:chgData name="Nguyen Xuan Truong" userId="934c5907e9f27ea5" providerId="LiveId" clId="{12E353F8-62EF-4FC9-9510-409146FABFCF}" dt="2022-02-13T19:45:55.259" v="3667" actId="478"/>
          <ac:spMkLst>
            <pc:docMk/>
            <pc:sldMk cId="4137850114" sldId="963"/>
            <ac:spMk id="13" creationId="{E4C3F7D7-58F9-461D-AC7F-49FBC01C4223}"/>
          </ac:spMkLst>
        </pc:spChg>
        <pc:spChg chg="add mod">
          <ac:chgData name="Nguyen Xuan Truong" userId="934c5907e9f27ea5" providerId="LiveId" clId="{12E353F8-62EF-4FC9-9510-409146FABFCF}" dt="2022-02-13T19:48:02.050" v="3707" actId="2711"/>
          <ac:spMkLst>
            <pc:docMk/>
            <pc:sldMk cId="4137850114" sldId="963"/>
            <ac:spMk id="14" creationId="{3A60D63B-60CC-4107-A12E-4F4A4C2A40B1}"/>
          </ac:spMkLst>
        </pc:spChg>
        <pc:spChg chg="add mod">
          <ac:chgData name="Nguyen Xuan Truong" userId="934c5907e9f27ea5" providerId="LiveId" clId="{12E353F8-62EF-4FC9-9510-409146FABFCF}" dt="2022-02-13T19:48:02.050" v="3707" actId="2711"/>
          <ac:spMkLst>
            <pc:docMk/>
            <pc:sldMk cId="4137850114" sldId="963"/>
            <ac:spMk id="15" creationId="{80E6823F-5814-42F0-80D4-7E85CD5D6C58}"/>
          </ac:spMkLst>
        </pc:spChg>
        <pc:spChg chg="add del mod">
          <ac:chgData name="Nguyen Xuan Truong" userId="934c5907e9f27ea5" providerId="LiveId" clId="{12E353F8-62EF-4FC9-9510-409146FABFCF}" dt="2022-02-13T19:46:38.442" v="3679" actId="478"/>
          <ac:spMkLst>
            <pc:docMk/>
            <pc:sldMk cId="4137850114" sldId="963"/>
            <ac:spMk id="16" creationId="{021FB499-E97A-47BD-A505-82389DF05CC0}"/>
          </ac:spMkLst>
        </pc:spChg>
        <pc:spChg chg="add del mod">
          <ac:chgData name="Nguyen Xuan Truong" userId="934c5907e9f27ea5" providerId="LiveId" clId="{12E353F8-62EF-4FC9-9510-409146FABFCF}" dt="2022-02-13T19:46:40.499" v="3680" actId="478"/>
          <ac:spMkLst>
            <pc:docMk/>
            <pc:sldMk cId="4137850114" sldId="963"/>
            <ac:spMk id="17" creationId="{8DC96AC7-A8AF-43E7-8206-85FC6E1BF28B}"/>
          </ac:spMkLst>
        </pc:spChg>
        <pc:spChg chg="add mod">
          <ac:chgData name="Nguyen Xuan Truong" userId="934c5907e9f27ea5" providerId="LiveId" clId="{12E353F8-62EF-4FC9-9510-409146FABFCF}" dt="2022-02-13T19:48:02.050" v="3707" actId="2711"/>
          <ac:spMkLst>
            <pc:docMk/>
            <pc:sldMk cId="4137850114" sldId="963"/>
            <ac:spMk id="18" creationId="{DE36D3B1-14DB-4CA7-8843-9CDECF35AE8D}"/>
          </ac:spMkLst>
        </pc:spChg>
        <pc:spChg chg="add mod">
          <ac:chgData name="Nguyen Xuan Truong" userId="934c5907e9f27ea5" providerId="LiveId" clId="{12E353F8-62EF-4FC9-9510-409146FABFCF}" dt="2022-02-13T19:48:02.050" v="3707" actId="2711"/>
          <ac:spMkLst>
            <pc:docMk/>
            <pc:sldMk cId="4137850114" sldId="963"/>
            <ac:spMk id="19" creationId="{9176A72A-2415-4129-8B65-083FE5EB660C}"/>
          </ac:spMkLst>
        </pc:spChg>
        <pc:spChg chg="add mod">
          <ac:chgData name="Nguyen Xuan Truong" userId="934c5907e9f27ea5" providerId="LiveId" clId="{12E353F8-62EF-4FC9-9510-409146FABFCF}" dt="2022-02-13T19:48:02.050" v="3707" actId="2711"/>
          <ac:spMkLst>
            <pc:docMk/>
            <pc:sldMk cId="4137850114" sldId="963"/>
            <ac:spMk id="20" creationId="{8A6763CD-5671-4F06-9708-D8AAD8853D47}"/>
          </ac:spMkLst>
        </pc:spChg>
        <pc:spChg chg="add mod">
          <ac:chgData name="Nguyen Xuan Truong" userId="934c5907e9f27ea5" providerId="LiveId" clId="{12E353F8-62EF-4FC9-9510-409146FABFCF}" dt="2022-02-13T19:48:02.050" v="3707" actId="2711"/>
          <ac:spMkLst>
            <pc:docMk/>
            <pc:sldMk cId="4137850114" sldId="963"/>
            <ac:spMk id="21" creationId="{53915748-8EEE-4261-AEE9-A0E7E336C534}"/>
          </ac:spMkLst>
        </pc:spChg>
        <pc:spChg chg="add mod">
          <ac:chgData name="Nguyen Xuan Truong" userId="934c5907e9f27ea5" providerId="LiveId" clId="{12E353F8-62EF-4FC9-9510-409146FABFCF}" dt="2022-02-13T19:48:02.050" v="3707" actId="2711"/>
          <ac:spMkLst>
            <pc:docMk/>
            <pc:sldMk cId="4137850114" sldId="963"/>
            <ac:spMk id="22" creationId="{294CDCDE-8E19-4402-B566-18EC790C0346}"/>
          </ac:spMkLst>
        </pc:spChg>
        <pc:spChg chg="add mod">
          <ac:chgData name="Nguyen Xuan Truong" userId="934c5907e9f27ea5" providerId="LiveId" clId="{12E353F8-62EF-4FC9-9510-409146FABFCF}" dt="2022-02-13T19:48:02.050" v="3707" actId="2711"/>
          <ac:spMkLst>
            <pc:docMk/>
            <pc:sldMk cId="4137850114" sldId="963"/>
            <ac:spMk id="23" creationId="{0072212B-D8D5-4B68-83EA-B5E8E3A44240}"/>
          </ac:spMkLst>
        </pc:spChg>
        <pc:spChg chg="add mod">
          <ac:chgData name="Nguyen Xuan Truong" userId="934c5907e9f27ea5" providerId="LiveId" clId="{12E353F8-62EF-4FC9-9510-409146FABFCF}" dt="2022-02-13T19:48:02.050" v="3707" actId="2711"/>
          <ac:spMkLst>
            <pc:docMk/>
            <pc:sldMk cId="4137850114" sldId="963"/>
            <ac:spMk id="24" creationId="{B9EEDB88-F3D2-4511-A700-375BCA34DF23}"/>
          </ac:spMkLst>
        </pc:spChg>
        <pc:spChg chg="add mod">
          <ac:chgData name="Nguyen Xuan Truong" userId="934c5907e9f27ea5" providerId="LiveId" clId="{12E353F8-62EF-4FC9-9510-409146FABFCF}" dt="2022-02-13T19:48:02.050" v="3707" actId="2711"/>
          <ac:spMkLst>
            <pc:docMk/>
            <pc:sldMk cId="4137850114" sldId="963"/>
            <ac:spMk id="25" creationId="{28EFA164-D9BD-461B-BE18-D8FD9B164B48}"/>
          </ac:spMkLst>
        </pc:spChg>
        <pc:spChg chg="add mod">
          <ac:chgData name="Nguyen Xuan Truong" userId="934c5907e9f27ea5" providerId="LiveId" clId="{12E353F8-62EF-4FC9-9510-409146FABFCF}" dt="2022-02-13T19:48:02.050" v="3707" actId="2711"/>
          <ac:spMkLst>
            <pc:docMk/>
            <pc:sldMk cId="4137850114" sldId="963"/>
            <ac:spMk id="26" creationId="{D7FDA4FB-74EF-4614-AA2B-EFBEB0FFE671}"/>
          </ac:spMkLst>
        </pc:spChg>
        <pc:spChg chg="add mod">
          <ac:chgData name="Nguyen Xuan Truong" userId="934c5907e9f27ea5" providerId="LiveId" clId="{12E353F8-62EF-4FC9-9510-409146FABFCF}" dt="2022-02-13T19:48:02.050" v="3707" actId="2711"/>
          <ac:spMkLst>
            <pc:docMk/>
            <pc:sldMk cId="4137850114" sldId="963"/>
            <ac:spMk id="27" creationId="{8096C781-63CA-4D67-BC27-33F705C03FD9}"/>
          </ac:spMkLst>
        </pc:spChg>
        <pc:spChg chg="add mod">
          <ac:chgData name="Nguyen Xuan Truong" userId="934c5907e9f27ea5" providerId="LiveId" clId="{12E353F8-62EF-4FC9-9510-409146FABFCF}" dt="2022-02-13T19:48:02.050" v="3707" actId="2711"/>
          <ac:spMkLst>
            <pc:docMk/>
            <pc:sldMk cId="4137850114" sldId="963"/>
            <ac:spMk id="28" creationId="{FC6942BE-EDC0-4D91-8FA1-9A484B553526}"/>
          </ac:spMkLst>
        </pc:spChg>
        <pc:spChg chg="add mod">
          <ac:chgData name="Nguyen Xuan Truong" userId="934c5907e9f27ea5" providerId="LiveId" clId="{12E353F8-62EF-4FC9-9510-409146FABFCF}" dt="2022-02-13T19:48:02.050" v="3707" actId="2711"/>
          <ac:spMkLst>
            <pc:docMk/>
            <pc:sldMk cId="4137850114" sldId="963"/>
            <ac:spMk id="29" creationId="{D73D69C1-9B1D-4E7B-8BD5-55AE56A290E4}"/>
          </ac:spMkLst>
        </pc:spChg>
        <pc:spChg chg="add mod">
          <ac:chgData name="Nguyen Xuan Truong" userId="934c5907e9f27ea5" providerId="LiveId" clId="{12E353F8-62EF-4FC9-9510-409146FABFCF}" dt="2022-02-13T19:48:02.050" v="3707" actId="2711"/>
          <ac:spMkLst>
            <pc:docMk/>
            <pc:sldMk cId="4137850114" sldId="963"/>
            <ac:spMk id="30" creationId="{70BA19C1-8790-43E2-B7DE-F65DA10185BC}"/>
          </ac:spMkLst>
        </pc:spChg>
        <pc:picChg chg="add del mod ord">
          <ac:chgData name="Nguyen Xuan Truong" userId="934c5907e9f27ea5" providerId="LiveId" clId="{12E353F8-62EF-4FC9-9510-409146FABFCF}" dt="2022-02-13T19:42:50.938" v="3631" actId="21"/>
          <ac:picMkLst>
            <pc:docMk/>
            <pc:sldMk cId="4137850114" sldId="963"/>
            <ac:picMk id="6" creationId="{2DB9E11E-D3C0-4B1B-A957-A0597E9C0537}"/>
          </ac:picMkLst>
        </pc:picChg>
        <pc:picChg chg="add mod">
          <ac:chgData name="Nguyen Xuan Truong" userId="934c5907e9f27ea5" providerId="LiveId" clId="{12E353F8-62EF-4FC9-9510-409146FABFCF}" dt="2022-02-13T19:45:00.040" v="3654" actId="14100"/>
          <ac:picMkLst>
            <pc:docMk/>
            <pc:sldMk cId="4137850114" sldId="963"/>
            <ac:picMk id="9" creationId="{3CABD4DB-36EF-40D0-98F1-911841316C3B}"/>
          </ac:picMkLst>
        </pc:picChg>
      </pc:sldChg>
      <pc:sldChg chg="addSp delSp modSp new mod">
        <pc:chgData name="Nguyen Xuan Truong" userId="934c5907e9f27ea5" providerId="LiveId" clId="{12E353F8-62EF-4FC9-9510-409146FABFCF}" dt="2022-02-13T20:24:46.290" v="4364" actId="114"/>
        <pc:sldMkLst>
          <pc:docMk/>
          <pc:sldMk cId="213648305" sldId="964"/>
        </pc:sldMkLst>
        <pc:spChg chg="mod">
          <ac:chgData name="Nguyen Xuan Truong" userId="934c5907e9f27ea5" providerId="LiveId" clId="{12E353F8-62EF-4FC9-9510-409146FABFCF}" dt="2022-02-13T19:59:41.402" v="3976" actId="20577"/>
          <ac:spMkLst>
            <pc:docMk/>
            <pc:sldMk cId="213648305" sldId="964"/>
            <ac:spMk id="2" creationId="{00439271-21A2-4280-8366-D052F5C9818D}"/>
          </ac:spMkLst>
        </pc:spChg>
        <pc:spChg chg="del">
          <ac:chgData name="Nguyen Xuan Truong" userId="934c5907e9f27ea5" providerId="LiveId" clId="{12E353F8-62EF-4FC9-9510-409146FABFCF}" dt="2022-02-13T19:56:13.314" v="3867" actId="22"/>
          <ac:spMkLst>
            <pc:docMk/>
            <pc:sldMk cId="213648305" sldId="964"/>
            <ac:spMk id="3" creationId="{F7EF5D83-DB29-4E20-AC4D-4A6BCC7174B5}"/>
          </ac:spMkLst>
        </pc:spChg>
        <pc:spChg chg="add del mod">
          <ac:chgData name="Nguyen Xuan Truong" userId="934c5907e9f27ea5" providerId="LiveId" clId="{12E353F8-62EF-4FC9-9510-409146FABFCF}" dt="2022-02-13T19:57:22.339" v="3873" actId="22"/>
          <ac:spMkLst>
            <pc:docMk/>
            <pc:sldMk cId="213648305" sldId="964"/>
            <ac:spMk id="8" creationId="{096113E9-C008-4691-9F24-72886088940D}"/>
          </ac:spMkLst>
        </pc:spChg>
        <pc:spChg chg="add mod">
          <ac:chgData name="Nguyen Xuan Truong" userId="934c5907e9f27ea5" providerId="LiveId" clId="{12E353F8-62EF-4FC9-9510-409146FABFCF}" dt="2022-02-13T20:24:46.290" v="4364" actId="114"/>
          <ac:spMkLst>
            <pc:docMk/>
            <pc:sldMk cId="213648305" sldId="964"/>
            <ac:spMk id="13" creationId="{6FAFD77E-B2EB-4703-9260-CBF4B977FC6E}"/>
          </ac:spMkLst>
        </pc:spChg>
        <pc:spChg chg="add mod">
          <ac:chgData name="Nguyen Xuan Truong" userId="934c5907e9f27ea5" providerId="LiveId" clId="{12E353F8-62EF-4FC9-9510-409146FABFCF}" dt="2022-02-13T20:11:08.456" v="4015" actId="20577"/>
          <ac:spMkLst>
            <pc:docMk/>
            <pc:sldMk cId="213648305" sldId="964"/>
            <ac:spMk id="16" creationId="{7C6B88E4-D020-44A0-B0F1-C1E3AD8B13FF}"/>
          </ac:spMkLst>
        </pc:spChg>
        <pc:spChg chg="add del mod">
          <ac:chgData name="Nguyen Xuan Truong" userId="934c5907e9f27ea5" providerId="LiveId" clId="{12E353F8-62EF-4FC9-9510-409146FABFCF}" dt="2022-02-13T20:17:45.056" v="4167" actId="478"/>
          <ac:spMkLst>
            <pc:docMk/>
            <pc:sldMk cId="213648305" sldId="964"/>
            <ac:spMk id="17" creationId="{C835B143-0D76-462E-89A2-455D93CB3657}"/>
          </ac:spMkLst>
        </pc:spChg>
        <pc:picChg chg="add del mod ord">
          <ac:chgData name="Nguyen Xuan Truong" userId="934c5907e9f27ea5" providerId="LiveId" clId="{12E353F8-62EF-4FC9-9510-409146FABFCF}" dt="2022-02-13T19:56:15.802" v="3868" actId="21"/>
          <ac:picMkLst>
            <pc:docMk/>
            <pc:sldMk cId="213648305" sldId="964"/>
            <ac:picMk id="6" creationId="{158057CD-3945-45D1-B14F-E7937B5A9493}"/>
          </ac:picMkLst>
        </pc:picChg>
        <pc:picChg chg="add del mod">
          <ac:chgData name="Nguyen Xuan Truong" userId="934c5907e9f27ea5" providerId="LiveId" clId="{12E353F8-62EF-4FC9-9510-409146FABFCF}" dt="2022-02-13T19:57:20.194" v="3872" actId="478"/>
          <ac:picMkLst>
            <pc:docMk/>
            <pc:sldMk cId="213648305" sldId="964"/>
            <ac:picMk id="9" creationId="{E356BE3D-5F3F-4724-81E9-438EF19279D1}"/>
          </ac:picMkLst>
        </pc:picChg>
        <pc:picChg chg="add del mod ord">
          <ac:chgData name="Nguyen Xuan Truong" userId="934c5907e9f27ea5" providerId="LiveId" clId="{12E353F8-62EF-4FC9-9510-409146FABFCF}" dt="2022-02-13T19:57:23.584" v="3874" actId="21"/>
          <ac:picMkLst>
            <pc:docMk/>
            <pc:sldMk cId="213648305" sldId="964"/>
            <ac:picMk id="11" creationId="{15D7A6DC-BAA8-4C20-87BD-7C4AB4931686}"/>
          </ac:picMkLst>
        </pc:picChg>
        <pc:picChg chg="add del mod">
          <ac:chgData name="Nguyen Xuan Truong" userId="934c5907e9f27ea5" providerId="LiveId" clId="{12E353F8-62EF-4FC9-9510-409146FABFCF}" dt="2022-02-13T20:17:45.056" v="4167" actId="478"/>
          <ac:picMkLst>
            <pc:docMk/>
            <pc:sldMk cId="213648305" sldId="964"/>
            <ac:picMk id="14" creationId="{47E7C3F3-CDC1-442E-A0F6-0885D43C42B5}"/>
          </ac:picMkLst>
        </pc:picChg>
        <pc:picChg chg="add mod">
          <ac:chgData name="Nguyen Xuan Truong" userId="934c5907e9f27ea5" providerId="LiveId" clId="{12E353F8-62EF-4FC9-9510-409146FABFCF}" dt="2022-02-13T20:24:19.120" v="4363" actId="14100"/>
          <ac:picMkLst>
            <pc:docMk/>
            <pc:sldMk cId="213648305" sldId="964"/>
            <ac:picMk id="19" creationId="{ACE36241-45DB-416C-891E-06D29EBDBD7B}"/>
          </ac:picMkLst>
        </pc:picChg>
      </pc:sldChg>
      <pc:sldChg chg="addSp delSp modSp new mod ord">
        <pc:chgData name="Nguyen Xuan Truong" userId="934c5907e9f27ea5" providerId="LiveId" clId="{12E353F8-62EF-4FC9-9510-409146FABFCF}" dt="2022-02-13T21:18:28.754" v="5027"/>
        <pc:sldMkLst>
          <pc:docMk/>
          <pc:sldMk cId="3010781444" sldId="965"/>
        </pc:sldMkLst>
        <pc:spChg chg="mod">
          <ac:chgData name="Nguyen Xuan Truong" userId="934c5907e9f27ea5" providerId="LiveId" clId="{12E353F8-62EF-4FC9-9510-409146FABFCF}" dt="2022-02-13T20:03:03.406" v="3998" actId="20577"/>
          <ac:spMkLst>
            <pc:docMk/>
            <pc:sldMk cId="3010781444" sldId="965"/>
            <ac:spMk id="2" creationId="{C31B7140-B78A-4C00-B2B4-DD5410E4853B}"/>
          </ac:spMkLst>
        </pc:spChg>
        <pc:spChg chg="add del">
          <ac:chgData name="Nguyen Xuan Truong" userId="934c5907e9f27ea5" providerId="LiveId" clId="{12E353F8-62EF-4FC9-9510-409146FABFCF}" dt="2022-02-13T20:41:44.173" v="4378"/>
          <ac:spMkLst>
            <pc:docMk/>
            <pc:sldMk cId="3010781444" sldId="965"/>
            <ac:spMk id="3" creationId="{653E7754-0611-4C07-99D7-CDF17BEBE663}"/>
          </ac:spMkLst>
        </pc:spChg>
        <pc:spChg chg="add del mod">
          <ac:chgData name="Nguyen Xuan Truong" userId="934c5907e9f27ea5" providerId="LiveId" clId="{12E353F8-62EF-4FC9-9510-409146FABFCF}" dt="2022-02-13T20:42:53.403" v="4392"/>
          <ac:spMkLst>
            <pc:docMk/>
            <pc:sldMk cId="3010781444" sldId="965"/>
            <ac:spMk id="8" creationId="{30D8F33D-D3AA-44F1-BA5D-07698721807F}"/>
          </ac:spMkLst>
        </pc:spChg>
        <pc:spChg chg="add del mod">
          <ac:chgData name="Nguyen Xuan Truong" userId="934c5907e9f27ea5" providerId="LiveId" clId="{12E353F8-62EF-4FC9-9510-409146FABFCF}" dt="2022-02-13T20:43:04.034" v="4395"/>
          <ac:spMkLst>
            <pc:docMk/>
            <pc:sldMk cId="3010781444" sldId="965"/>
            <ac:spMk id="12" creationId="{A7875C7E-B15D-4C2F-87A9-A1DBA45BE82B}"/>
          </ac:spMkLst>
        </pc:spChg>
        <pc:spChg chg="add mod">
          <ac:chgData name="Nguyen Xuan Truong" userId="934c5907e9f27ea5" providerId="LiveId" clId="{12E353F8-62EF-4FC9-9510-409146FABFCF}" dt="2022-02-13T20:55:56.502" v="4619" actId="1076"/>
          <ac:spMkLst>
            <pc:docMk/>
            <pc:sldMk cId="3010781444" sldId="965"/>
            <ac:spMk id="20" creationId="{1AA97FA7-788A-4720-B3CD-139226067AE6}"/>
          </ac:spMkLst>
        </pc:spChg>
        <pc:spChg chg="add mod">
          <ac:chgData name="Nguyen Xuan Truong" userId="934c5907e9f27ea5" providerId="LiveId" clId="{12E353F8-62EF-4FC9-9510-409146FABFCF}" dt="2022-02-13T20:52:10.034" v="4608" actId="1076"/>
          <ac:spMkLst>
            <pc:docMk/>
            <pc:sldMk cId="3010781444" sldId="965"/>
            <ac:spMk id="25" creationId="{C50CE4ED-03AA-4CD5-95E8-E65F5E198288}"/>
          </ac:spMkLst>
        </pc:spChg>
        <pc:spChg chg="add mod">
          <ac:chgData name="Nguyen Xuan Truong" userId="934c5907e9f27ea5" providerId="LiveId" clId="{12E353F8-62EF-4FC9-9510-409146FABFCF}" dt="2022-02-13T20:52:10.034" v="4608" actId="1076"/>
          <ac:spMkLst>
            <pc:docMk/>
            <pc:sldMk cId="3010781444" sldId="965"/>
            <ac:spMk id="26" creationId="{EE667786-AA1D-4865-BA41-ED2C3566FA67}"/>
          </ac:spMkLst>
        </pc:spChg>
        <pc:spChg chg="add mod">
          <ac:chgData name="Nguyen Xuan Truong" userId="934c5907e9f27ea5" providerId="LiveId" clId="{12E353F8-62EF-4FC9-9510-409146FABFCF}" dt="2022-02-13T20:52:10.034" v="4608" actId="1076"/>
          <ac:spMkLst>
            <pc:docMk/>
            <pc:sldMk cId="3010781444" sldId="965"/>
            <ac:spMk id="27" creationId="{EC1C3432-AB09-47F3-A365-475FA7B11302}"/>
          </ac:spMkLst>
        </pc:spChg>
        <pc:spChg chg="add mod">
          <ac:chgData name="Nguyen Xuan Truong" userId="934c5907e9f27ea5" providerId="LiveId" clId="{12E353F8-62EF-4FC9-9510-409146FABFCF}" dt="2022-02-13T20:58:17.442" v="4653" actId="1076"/>
          <ac:spMkLst>
            <pc:docMk/>
            <pc:sldMk cId="3010781444" sldId="965"/>
            <ac:spMk id="29" creationId="{9D7F2F16-7A7F-45B4-8ADA-AAB8E44DF948}"/>
          </ac:spMkLst>
        </pc:spChg>
        <pc:spChg chg="add mod">
          <ac:chgData name="Nguyen Xuan Truong" userId="934c5907e9f27ea5" providerId="LiveId" clId="{12E353F8-62EF-4FC9-9510-409146FABFCF}" dt="2022-02-13T20:58:14.290" v="4652" actId="1076"/>
          <ac:spMkLst>
            <pc:docMk/>
            <pc:sldMk cId="3010781444" sldId="965"/>
            <ac:spMk id="30" creationId="{5AC3351E-35FA-46F0-A35F-25373192BEF9}"/>
          </ac:spMkLst>
        </pc:spChg>
        <pc:spChg chg="add mod">
          <ac:chgData name="Nguyen Xuan Truong" userId="934c5907e9f27ea5" providerId="LiveId" clId="{12E353F8-62EF-4FC9-9510-409146FABFCF}" dt="2022-02-13T20:58:09.799" v="4651" actId="1076"/>
          <ac:spMkLst>
            <pc:docMk/>
            <pc:sldMk cId="3010781444" sldId="965"/>
            <ac:spMk id="31" creationId="{5CAEE186-8A6F-42F3-B090-EDDB28CE7810}"/>
          </ac:spMkLst>
        </pc:spChg>
        <pc:spChg chg="add mod">
          <ac:chgData name="Nguyen Xuan Truong" userId="934c5907e9f27ea5" providerId="LiveId" clId="{12E353F8-62EF-4FC9-9510-409146FABFCF}" dt="2022-02-13T20:59:34.902" v="4684" actId="1076"/>
          <ac:spMkLst>
            <pc:docMk/>
            <pc:sldMk cId="3010781444" sldId="965"/>
            <ac:spMk id="37" creationId="{37D77FFB-2121-4383-8F51-0934E741CF57}"/>
          </ac:spMkLst>
        </pc:spChg>
        <pc:spChg chg="add mod">
          <ac:chgData name="Nguyen Xuan Truong" userId="934c5907e9f27ea5" providerId="LiveId" clId="{12E353F8-62EF-4FC9-9510-409146FABFCF}" dt="2022-02-13T20:59:41.189" v="4686" actId="1076"/>
          <ac:spMkLst>
            <pc:docMk/>
            <pc:sldMk cId="3010781444" sldId="965"/>
            <ac:spMk id="38" creationId="{9B34FA8D-D165-47B1-89CC-1D97CCEA2442}"/>
          </ac:spMkLst>
        </pc:spChg>
        <pc:graphicFrameChg chg="add del mod">
          <ac:chgData name="Nguyen Xuan Truong" userId="934c5907e9f27ea5" providerId="LiveId" clId="{12E353F8-62EF-4FC9-9510-409146FABFCF}" dt="2022-02-13T20:40:49.806" v="4377"/>
          <ac:graphicFrameMkLst>
            <pc:docMk/>
            <pc:sldMk cId="3010781444" sldId="965"/>
            <ac:graphicFrameMk id="5" creationId="{AA080F35-BFA7-4DE5-BC0D-314C64E694DA}"/>
          </ac:graphicFrameMkLst>
        </pc:graphicFrameChg>
        <pc:graphicFrameChg chg="add del mod">
          <ac:chgData name="Nguyen Xuan Truong" userId="934c5907e9f27ea5" providerId="LiveId" clId="{12E353F8-62EF-4FC9-9510-409146FABFCF}" dt="2022-02-13T20:41:46.210" v="4379" actId="21"/>
          <ac:graphicFrameMkLst>
            <pc:docMk/>
            <pc:sldMk cId="3010781444" sldId="965"/>
            <ac:graphicFrameMk id="6" creationId="{ADFFA60A-9550-4550-A0B2-3D3E2C987150}"/>
          </ac:graphicFrameMkLst>
        </pc:graphicFrameChg>
        <pc:graphicFrameChg chg="add mod modGraphic">
          <ac:chgData name="Nguyen Xuan Truong" userId="934c5907e9f27ea5" providerId="LiveId" clId="{12E353F8-62EF-4FC9-9510-409146FABFCF}" dt="2022-02-13T20:52:10.034" v="4608" actId="1076"/>
          <ac:graphicFrameMkLst>
            <pc:docMk/>
            <pc:sldMk cId="3010781444" sldId="965"/>
            <ac:graphicFrameMk id="9" creationId="{3A2B17D4-93B3-4572-B6D0-330288E96186}"/>
          </ac:graphicFrameMkLst>
        </pc:graphicFrameChg>
        <pc:graphicFrameChg chg="add del mod">
          <ac:chgData name="Nguyen Xuan Truong" userId="934c5907e9f27ea5" providerId="LiveId" clId="{12E353F8-62EF-4FC9-9510-409146FABFCF}" dt="2022-02-13T20:42:55.194" v="4393" actId="21"/>
          <ac:graphicFrameMkLst>
            <pc:docMk/>
            <pc:sldMk cId="3010781444" sldId="965"/>
            <ac:graphicFrameMk id="10" creationId="{EECF178E-6F09-4290-B0F4-C74A7E9024A7}"/>
          </ac:graphicFrameMkLst>
        </pc:graphicFrameChg>
        <pc:graphicFrameChg chg="add del mod">
          <ac:chgData name="Nguyen Xuan Truong" userId="934c5907e9f27ea5" providerId="LiveId" clId="{12E353F8-62EF-4FC9-9510-409146FABFCF}" dt="2022-02-13T20:43:07.929" v="4397" actId="478"/>
          <ac:graphicFrameMkLst>
            <pc:docMk/>
            <pc:sldMk cId="3010781444" sldId="965"/>
            <ac:graphicFrameMk id="13" creationId="{4282C208-2338-4266-884D-B7240B1151C7}"/>
          </ac:graphicFrameMkLst>
        </pc:graphicFrameChg>
        <pc:graphicFrameChg chg="add del mod modGraphic">
          <ac:chgData name="Nguyen Xuan Truong" userId="934c5907e9f27ea5" providerId="LiveId" clId="{12E353F8-62EF-4FC9-9510-409146FABFCF}" dt="2022-02-13T20:43:48.945" v="4407" actId="21"/>
          <ac:graphicFrameMkLst>
            <pc:docMk/>
            <pc:sldMk cId="3010781444" sldId="965"/>
            <ac:graphicFrameMk id="14" creationId="{414A2E5B-BCA4-4253-93C3-EF21EA8DF450}"/>
          </ac:graphicFrameMkLst>
        </pc:graphicFrameChg>
        <pc:graphicFrameChg chg="add del mod modGraphic">
          <ac:chgData name="Nguyen Xuan Truong" userId="934c5907e9f27ea5" providerId="LiveId" clId="{12E353F8-62EF-4FC9-9510-409146FABFCF}" dt="2022-02-13T20:43:48.945" v="4407" actId="21"/>
          <ac:graphicFrameMkLst>
            <pc:docMk/>
            <pc:sldMk cId="3010781444" sldId="965"/>
            <ac:graphicFrameMk id="15" creationId="{BEC1E241-E136-4E85-B03C-31DE2708C9D4}"/>
          </ac:graphicFrameMkLst>
        </pc:graphicFrameChg>
        <pc:graphicFrameChg chg="add del mod">
          <ac:chgData name="Nguyen Xuan Truong" userId="934c5907e9f27ea5" providerId="LiveId" clId="{12E353F8-62EF-4FC9-9510-409146FABFCF}" dt="2022-02-13T20:43:19.058" v="4401" actId="478"/>
          <ac:graphicFrameMkLst>
            <pc:docMk/>
            <pc:sldMk cId="3010781444" sldId="965"/>
            <ac:graphicFrameMk id="16" creationId="{AA0AFE0C-6973-425E-A1E6-00DD50CD2068}"/>
          </ac:graphicFrameMkLst>
        </pc:graphicFrameChg>
        <pc:graphicFrameChg chg="add del mod modGraphic">
          <ac:chgData name="Nguyen Xuan Truong" userId="934c5907e9f27ea5" providerId="LiveId" clId="{12E353F8-62EF-4FC9-9510-409146FABFCF}" dt="2022-02-13T20:43:48.945" v="4407" actId="21"/>
          <ac:graphicFrameMkLst>
            <pc:docMk/>
            <pc:sldMk cId="3010781444" sldId="965"/>
            <ac:graphicFrameMk id="17" creationId="{4DD00F8C-4E69-4124-9753-57576FA7D786}"/>
          </ac:graphicFrameMkLst>
        </pc:graphicFrameChg>
        <pc:graphicFrameChg chg="add del mod">
          <ac:chgData name="Nguyen Xuan Truong" userId="934c5907e9f27ea5" providerId="LiveId" clId="{12E353F8-62EF-4FC9-9510-409146FABFCF}" dt="2022-02-13T20:43:38.565" v="4405" actId="478"/>
          <ac:graphicFrameMkLst>
            <pc:docMk/>
            <pc:sldMk cId="3010781444" sldId="965"/>
            <ac:graphicFrameMk id="18" creationId="{F2C8510E-9200-41DA-9B3D-89936EDF3B49}"/>
          </ac:graphicFrameMkLst>
        </pc:graphicFrameChg>
        <pc:graphicFrameChg chg="add mod modGraphic">
          <ac:chgData name="Nguyen Xuan Truong" userId="934c5907e9f27ea5" providerId="LiveId" clId="{12E353F8-62EF-4FC9-9510-409146FABFCF}" dt="2022-02-13T20:57:37.330" v="4645" actId="1076"/>
          <ac:graphicFrameMkLst>
            <pc:docMk/>
            <pc:sldMk cId="3010781444" sldId="965"/>
            <ac:graphicFrameMk id="21" creationId="{ACE0FABF-18D6-4E4C-989A-673FB9B69907}"/>
          </ac:graphicFrameMkLst>
        </pc:graphicFrameChg>
        <pc:graphicFrameChg chg="add mod modGraphic">
          <ac:chgData name="Nguyen Xuan Truong" userId="934c5907e9f27ea5" providerId="LiveId" clId="{12E353F8-62EF-4FC9-9510-409146FABFCF}" dt="2022-02-13T20:57:41.012" v="4647" actId="1076"/>
          <ac:graphicFrameMkLst>
            <pc:docMk/>
            <pc:sldMk cId="3010781444" sldId="965"/>
            <ac:graphicFrameMk id="22" creationId="{B4B65A53-6522-4480-AB90-9A59C116B33F}"/>
          </ac:graphicFrameMkLst>
        </pc:graphicFrameChg>
        <pc:graphicFrameChg chg="add mod modGraphic">
          <ac:chgData name="Nguyen Xuan Truong" userId="934c5907e9f27ea5" providerId="LiveId" clId="{12E353F8-62EF-4FC9-9510-409146FABFCF}" dt="2022-02-13T20:52:10.034" v="4608" actId="1076"/>
          <ac:graphicFrameMkLst>
            <pc:docMk/>
            <pc:sldMk cId="3010781444" sldId="965"/>
            <ac:graphicFrameMk id="23" creationId="{733596B6-EFDD-42DC-821C-834400BE1E02}"/>
          </ac:graphicFrameMkLst>
        </pc:graphicFrameChg>
        <pc:graphicFrameChg chg="add del mod modGraphic">
          <ac:chgData name="Nguyen Xuan Truong" userId="934c5907e9f27ea5" providerId="LiveId" clId="{12E353F8-62EF-4FC9-9510-409146FABFCF}" dt="2022-02-13T20:55:59.496" v="4620" actId="478"/>
          <ac:graphicFrameMkLst>
            <pc:docMk/>
            <pc:sldMk cId="3010781444" sldId="965"/>
            <ac:graphicFrameMk id="32" creationId="{79C9C9C8-160F-4014-8DCE-752C542B3028}"/>
          </ac:graphicFrameMkLst>
        </pc:graphicFrameChg>
        <pc:graphicFrameChg chg="add del mod">
          <ac:chgData name="Nguyen Xuan Truong" userId="934c5907e9f27ea5" providerId="LiveId" clId="{12E353F8-62EF-4FC9-9510-409146FABFCF}" dt="2022-02-13T20:55:59.496" v="4620" actId="478"/>
          <ac:graphicFrameMkLst>
            <pc:docMk/>
            <pc:sldMk cId="3010781444" sldId="965"/>
            <ac:graphicFrameMk id="33" creationId="{68298C65-5E8D-40A1-8304-806CB8240F11}"/>
          </ac:graphicFrameMkLst>
        </pc:graphicFrameChg>
        <pc:graphicFrameChg chg="add mod modGraphic">
          <ac:chgData name="Nguyen Xuan Truong" userId="934c5907e9f27ea5" providerId="LiveId" clId="{12E353F8-62EF-4FC9-9510-409146FABFCF}" dt="2022-02-13T20:59:53.001" v="4691" actId="1076"/>
          <ac:graphicFrameMkLst>
            <pc:docMk/>
            <pc:sldMk cId="3010781444" sldId="965"/>
            <ac:graphicFrameMk id="34" creationId="{490B4DA5-1240-4A3E-98EA-DE2B493C0B7D}"/>
          </ac:graphicFrameMkLst>
        </pc:graphicFrameChg>
        <pc:graphicFrameChg chg="add mod modGraphic">
          <ac:chgData name="Nguyen Xuan Truong" userId="934c5907e9f27ea5" providerId="LiveId" clId="{12E353F8-62EF-4FC9-9510-409146FABFCF}" dt="2022-02-13T20:59:47.082" v="4687" actId="1076"/>
          <ac:graphicFrameMkLst>
            <pc:docMk/>
            <pc:sldMk cId="3010781444" sldId="965"/>
            <ac:graphicFrameMk id="35" creationId="{2DCA3B49-4925-49AF-B8C3-6771ABB9A37E}"/>
          </ac:graphicFrameMkLst>
        </pc:graphicFrameChg>
        <pc:graphicFrameChg chg="add mod modGraphic">
          <ac:chgData name="Nguyen Xuan Truong" userId="934c5907e9f27ea5" providerId="LiveId" clId="{12E353F8-62EF-4FC9-9510-409146FABFCF}" dt="2022-02-13T21:00:06.365" v="4694" actId="14100"/>
          <ac:graphicFrameMkLst>
            <pc:docMk/>
            <pc:sldMk cId="3010781444" sldId="965"/>
            <ac:graphicFrameMk id="36" creationId="{4CDD899F-01C5-4939-A016-B833A3B6890C}"/>
          </ac:graphicFrameMkLst>
        </pc:graphicFrameChg>
      </pc:sldChg>
      <pc:sldChg chg="delSp modSp add mod">
        <pc:chgData name="Nguyen Xuan Truong" userId="934c5907e9f27ea5" providerId="LiveId" clId="{12E353F8-62EF-4FC9-9510-409146FABFCF}" dt="2022-02-13T21:20:18.038" v="5180" actId="1076"/>
        <pc:sldMkLst>
          <pc:docMk/>
          <pc:sldMk cId="577072978" sldId="966"/>
        </pc:sldMkLst>
        <pc:spChg chg="mod">
          <ac:chgData name="Nguyen Xuan Truong" userId="934c5907e9f27ea5" providerId="LiveId" clId="{12E353F8-62EF-4FC9-9510-409146FABFCF}" dt="2022-02-13T20:26:09.673" v="4373" actId="20577"/>
          <ac:spMkLst>
            <pc:docMk/>
            <pc:sldMk cId="577072978" sldId="966"/>
            <ac:spMk id="13" creationId="{6FAFD77E-B2EB-4703-9260-CBF4B977FC6E}"/>
          </ac:spMkLst>
        </pc:spChg>
        <pc:picChg chg="mod">
          <ac:chgData name="Nguyen Xuan Truong" userId="934c5907e9f27ea5" providerId="LiveId" clId="{12E353F8-62EF-4FC9-9510-409146FABFCF}" dt="2022-02-13T21:20:18.038" v="5180" actId="1076"/>
          <ac:picMkLst>
            <pc:docMk/>
            <pc:sldMk cId="577072978" sldId="966"/>
            <ac:picMk id="14" creationId="{47E7C3F3-CDC1-442E-A0F6-0885D43C42B5}"/>
          </ac:picMkLst>
        </pc:picChg>
        <pc:picChg chg="del">
          <ac:chgData name="Nguyen Xuan Truong" userId="934c5907e9f27ea5" providerId="LiveId" clId="{12E353F8-62EF-4FC9-9510-409146FABFCF}" dt="2022-02-13T20:19:08.178" v="4313" actId="478"/>
          <ac:picMkLst>
            <pc:docMk/>
            <pc:sldMk cId="577072978" sldId="966"/>
            <ac:picMk id="19" creationId="{ACE36241-45DB-416C-891E-06D29EBDBD7B}"/>
          </ac:picMkLst>
        </pc:picChg>
      </pc:sldChg>
      <pc:sldChg chg="modSp new mod">
        <pc:chgData name="Nguyen Xuan Truong" userId="934c5907e9f27ea5" providerId="LiveId" clId="{12E353F8-62EF-4FC9-9510-409146FABFCF}" dt="2022-02-13T21:19:20.922" v="5146" actId="2710"/>
        <pc:sldMkLst>
          <pc:docMk/>
          <pc:sldMk cId="1704847482" sldId="967"/>
        </pc:sldMkLst>
        <pc:spChg chg="mod">
          <ac:chgData name="Nguyen Xuan Truong" userId="934c5907e9f27ea5" providerId="LiveId" clId="{12E353F8-62EF-4FC9-9510-409146FABFCF}" dt="2022-02-13T21:17:37.281" v="4936"/>
          <ac:spMkLst>
            <pc:docMk/>
            <pc:sldMk cId="1704847482" sldId="967"/>
            <ac:spMk id="2" creationId="{D248DF1C-6675-4C39-B50C-DB352625E648}"/>
          </ac:spMkLst>
        </pc:spChg>
        <pc:spChg chg="mod">
          <ac:chgData name="Nguyen Xuan Truong" userId="934c5907e9f27ea5" providerId="LiveId" clId="{12E353F8-62EF-4FC9-9510-409146FABFCF}" dt="2022-02-13T21:19:20.922" v="5146" actId="2710"/>
          <ac:spMkLst>
            <pc:docMk/>
            <pc:sldMk cId="1704847482" sldId="967"/>
            <ac:spMk id="3" creationId="{18801FF2-DCFF-44AA-9F56-AAC57CA72DA7}"/>
          </ac:spMkLst>
        </pc:spChg>
      </pc:sldChg>
      <pc:sldChg chg="addSp modSp new mod">
        <pc:chgData name="Nguyen Xuan Truong" userId="934c5907e9f27ea5" providerId="LiveId" clId="{12E353F8-62EF-4FC9-9510-409146FABFCF}" dt="2022-02-13T21:23:35.654" v="5209" actId="1076"/>
        <pc:sldMkLst>
          <pc:docMk/>
          <pc:sldMk cId="3328634518" sldId="968"/>
        </pc:sldMkLst>
        <pc:spChg chg="mod">
          <ac:chgData name="Nguyen Xuan Truong" userId="934c5907e9f27ea5" providerId="LiveId" clId="{12E353F8-62EF-4FC9-9510-409146FABFCF}" dt="2022-02-13T21:19:42.295" v="5178" actId="20577"/>
          <ac:spMkLst>
            <pc:docMk/>
            <pc:sldMk cId="3328634518" sldId="968"/>
            <ac:spMk id="2" creationId="{333223CC-67E2-48FF-AC0D-46F80EB4AC1E}"/>
          </ac:spMkLst>
        </pc:spChg>
        <pc:spChg chg="mod">
          <ac:chgData name="Nguyen Xuan Truong" userId="934c5907e9f27ea5" providerId="LiveId" clId="{12E353F8-62EF-4FC9-9510-409146FABFCF}" dt="2022-02-13T21:23:35.654" v="5209" actId="1076"/>
          <ac:spMkLst>
            <pc:docMk/>
            <pc:sldMk cId="3328634518" sldId="968"/>
            <ac:spMk id="3" creationId="{F20A7C4B-1099-48B8-836A-A826662B0295}"/>
          </ac:spMkLst>
        </pc:spChg>
        <pc:spChg chg="add mod">
          <ac:chgData name="Nguyen Xuan Truong" userId="934c5907e9f27ea5" providerId="LiveId" clId="{12E353F8-62EF-4FC9-9510-409146FABFCF}" dt="2022-02-13T21:20:43.048" v="5184" actId="14100"/>
          <ac:spMkLst>
            <pc:docMk/>
            <pc:sldMk cId="3328634518" sldId="968"/>
            <ac:spMk id="6" creationId="{6DFBE1E7-8FE3-4092-B69D-4E9FEAE9919D}"/>
          </ac:spMkLst>
        </pc:spChg>
        <pc:picChg chg="add mod">
          <ac:chgData name="Nguyen Xuan Truong" userId="934c5907e9f27ea5" providerId="LiveId" clId="{12E353F8-62EF-4FC9-9510-409146FABFCF}" dt="2022-02-13T21:20:28.752" v="5181"/>
          <ac:picMkLst>
            <pc:docMk/>
            <pc:sldMk cId="3328634518" sldId="968"/>
            <ac:picMk id="5" creationId="{A473EB2A-5823-4D72-8540-2F332B7FDB34}"/>
          </ac:picMkLst>
        </pc:picChg>
      </pc:sldChg>
      <pc:sldChg chg="addSp delSp modSp new mod">
        <pc:chgData name="Nguyen Xuan Truong" userId="934c5907e9f27ea5" providerId="LiveId" clId="{12E353F8-62EF-4FC9-9510-409146FABFCF}" dt="2022-02-13T22:30:08.570" v="6418" actId="1076"/>
        <pc:sldMkLst>
          <pc:docMk/>
          <pc:sldMk cId="2361412946" sldId="969"/>
        </pc:sldMkLst>
        <pc:spChg chg="mod">
          <ac:chgData name="Nguyen Xuan Truong" userId="934c5907e9f27ea5" providerId="LiveId" clId="{12E353F8-62EF-4FC9-9510-409146FABFCF}" dt="2022-02-13T21:58:21.593" v="5604" actId="20577"/>
          <ac:spMkLst>
            <pc:docMk/>
            <pc:sldMk cId="2361412946" sldId="969"/>
            <ac:spMk id="2" creationId="{D52B488E-833A-452A-B633-0A9F29E91C46}"/>
          </ac:spMkLst>
        </pc:spChg>
        <pc:spChg chg="del">
          <ac:chgData name="Nguyen Xuan Truong" userId="934c5907e9f27ea5" providerId="LiveId" clId="{12E353F8-62EF-4FC9-9510-409146FABFCF}" dt="2022-02-13T21:54:30.392" v="5560" actId="22"/>
          <ac:spMkLst>
            <pc:docMk/>
            <pc:sldMk cId="2361412946" sldId="969"/>
            <ac:spMk id="3" creationId="{D6D88836-4A05-49C1-AAD5-0CC916E2964F}"/>
          </ac:spMkLst>
        </pc:spChg>
        <pc:spChg chg="add del mod">
          <ac:chgData name="Nguyen Xuan Truong" userId="934c5907e9f27ea5" providerId="LiveId" clId="{12E353F8-62EF-4FC9-9510-409146FABFCF}" dt="2022-02-13T22:00:27.776" v="5623" actId="478"/>
          <ac:spMkLst>
            <pc:docMk/>
            <pc:sldMk cId="2361412946" sldId="969"/>
            <ac:spMk id="8" creationId="{5187A9FE-D85F-41CF-A250-2B5B45EA279B}"/>
          </ac:spMkLst>
        </pc:spChg>
        <pc:spChg chg="add del mod">
          <ac:chgData name="Nguyen Xuan Truong" userId="934c5907e9f27ea5" providerId="LiveId" clId="{12E353F8-62EF-4FC9-9510-409146FABFCF}" dt="2022-02-13T21:59:59.242" v="5617" actId="21"/>
          <ac:spMkLst>
            <pc:docMk/>
            <pc:sldMk cId="2361412946" sldId="969"/>
            <ac:spMk id="10" creationId="{C4BF2A5E-AA5A-48EA-B81B-0A08952F5CE1}"/>
          </ac:spMkLst>
        </pc:spChg>
        <pc:spChg chg="add del mod">
          <ac:chgData name="Nguyen Xuan Truong" userId="934c5907e9f27ea5" providerId="LiveId" clId="{12E353F8-62EF-4FC9-9510-409146FABFCF}" dt="2022-02-13T21:59:59.242" v="5617" actId="21"/>
          <ac:spMkLst>
            <pc:docMk/>
            <pc:sldMk cId="2361412946" sldId="969"/>
            <ac:spMk id="12" creationId="{6A444EAF-6246-4196-B537-A66E5D86C456}"/>
          </ac:spMkLst>
        </pc:spChg>
        <pc:spChg chg="add mod">
          <ac:chgData name="Nguyen Xuan Truong" userId="934c5907e9f27ea5" providerId="LiveId" clId="{12E353F8-62EF-4FC9-9510-409146FABFCF}" dt="2022-02-13T22:00:08.426" v="5619" actId="164"/>
          <ac:spMkLst>
            <pc:docMk/>
            <pc:sldMk cId="2361412946" sldId="969"/>
            <ac:spMk id="14" creationId="{B5BA3ECF-7971-4BB3-8897-EF590AA31F1E}"/>
          </ac:spMkLst>
        </pc:spChg>
        <pc:spChg chg="add mod">
          <ac:chgData name="Nguyen Xuan Truong" userId="934c5907e9f27ea5" providerId="LiveId" clId="{12E353F8-62EF-4FC9-9510-409146FABFCF}" dt="2022-02-13T22:00:08.426" v="5619" actId="164"/>
          <ac:spMkLst>
            <pc:docMk/>
            <pc:sldMk cId="2361412946" sldId="969"/>
            <ac:spMk id="16" creationId="{19688E15-7517-4BA8-AA1A-8FADAE2CFCD1}"/>
          </ac:spMkLst>
        </pc:spChg>
        <pc:spChg chg="mod">
          <ac:chgData name="Nguyen Xuan Truong" userId="934c5907e9f27ea5" providerId="LiveId" clId="{12E353F8-62EF-4FC9-9510-409146FABFCF}" dt="2022-02-13T22:00:11.066" v="5621"/>
          <ac:spMkLst>
            <pc:docMk/>
            <pc:sldMk cId="2361412946" sldId="969"/>
            <ac:spMk id="20" creationId="{19B23E7E-E75A-49CA-B1FF-46CC8B030DA4}"/>
          </ac:spMkLst>
        </pc:spChg>
        <pc:spChg chg="mod">
          <ac:chgData name="Nguyen Xuan Truong" userId="934c5907e9f27ea5" providerId="LiveId" clId="{12E353F8-62EF-4FC9-9510-409146FABFCF}" dt="2022-02-13T22:00:11.066" v="5621"/>
          <ac:spMkLst>
            <pc:docMk/>
            <pc:sldMk cId="2361412946" sldId="969"/>
            <ac:spMk id="22" creationId="{EA7E0321-97AD-49DE-800A-9A5D7D4AF75D}"/>
          </ac:spMkLst>
        </pc:spChg>
        <pc:spChg chg="add mod">
          <ac:chgData name="Nguyen Xuan Truong" userId="934c5907e9f27ea5" providerId="LiveId" clId="{12E353F8-62EF-4FC9-9510-409146FABFCF}" dt="2022-02-13T22:00:58.593" v="5628" actId="208"/>
          <ac:spMkLst>
            <pc:docMk/>
            <pc:sldMk cId="2361412946" sldId="969"/>
            <ac:spMk id="23" creationId="{7136E53A-0C28-43A8-A952-D2133DCBC082}"/>
          </ac:spMkLst>
        </pc:spChg>
        <pc:spChg chg="add mod">
          <ac:chgData name="Nguyen Xuan Truong" userId="934c5907e9f27ea5" providerId="LiveId" clId="{12E353F8-62EF-4FC9-9510-409146FABFCF}" dt="2022-02-13T22:30:01.506" v="6416" actId="1076"/>
          <ac:spMkLst>
            <pc:docMk/>
            <pc:sldMk cId="2361412946" sldId="969"/>
            <ac:spMk id="24" creationId="{2B5D1BCF-0D02-46E9-98C8-55278B85A65F}"/>
          </ac:spMkLst>
        </pc:spChg>
        <pc:spChg chg="add mod">
          <ac:chgData name="Nguyen Xuan Truong" userId="934c5907e9f27ea5" providerId="LiveId" clId="{12E353F8-62EF-4FC9-9510-409146FABFCF}" dt="2022-02-13T22:30:03.674" v="6417" actId="1076"/>
          <ac:spMkLst>
            <pc:docMk/>
            <pc:sldMk cId="2361412946" sldId="969"/>
            <ac:spMk id="25" creationId="{0AAF3768-CCF8-4799-805C-EA98F568459F}"/>
          </ac:spMkLst>
        </pc:spChg>
        <pc:spChg chg="add mod">
          <ac:chgData name="Nguyen Xuan Truong" userId="934c5907e9f27ea5" providerId="LiveId" clId="{12E353F8-62EF-4FC9-9510-409146FABFCF}" dt="2022-02-13T22:30:08.570" v="6418" actId="1076"/>
          <ac:spMkLst>
            <pc:docMk/>
            <pc:sldMk cId="2361412946" sldId="969"/>
            <ac:spMk id="26" creationId="{1DC84D0C-7613-4D2F-B9F3-CC15514215A1}"/>
          </ac:spMkLst>
        </pc:spChg>
        <pc:grpChg chg="add del mod">
          <ac:chgData name="Nguyen Xuan Truong" userId="934c5907e9f27ea5" providerId="LiveId" clId="{12E353F8-62EF-4FC9-9510-409146FABFCF}" dt="2022-02-13T22:00:10.022" v="5620" actId="21"/>
          <ac:grpSpMkLst>
            <pc:docMk/>
            <pc:sldMk cId="2361412946" sldId="969"/>
            <ac:grpSpMk id="17" creationId="{DE05A36F-886E-42D5-A60E-2292A6298669}"/>
          </ac:grpSpMkLst>
        </pc:grpChg>
        <pc:grpChg chg="add mod">
          <ac:chgData name="Nguyen Xuan Truong" userId="934c5907e9f27ea5" providerId="LiveId" clId="{12E353F8-62EF-4FC9-9510-409146FABFCF}" dt="2022-02-13T22:00:25.938" v="5622" actId="1076"/>
          <ac:grpSpMkLst>
            <pc:docMk/>
            <pc:sldMk cId="2361412946" sldId="969"/>
            <ac:grpSpMk id="18" creationId="{555DFF93-3192-4FC5-98A2-2625F7D17F64}"/>
          </ac:grpSpMkLst>
        </pc:grpChg>
        <pc:picChg chg="add del mod ord">
          <ac:chgData name="Nguyen Xuan Truong" userId="934c5907e9f27ea5" providerId="LiveId" clId="{12E353F8-62EF-4FC9-9510-409146FABFCF}" dt="2022-02-13T21:54:31.992" v="5561" actId="21"/>
          <ac:picMkLst>
            <pc:docMk/>
            <pc:sldMk cId="2361412946" sldId="969"/>
            <ac:picMk id="6" creationId="{4A370606-7DA1-40E2-95CD-376A538DC599}"/>
          </ac:picMkLst>
        </pc:picChg>
        <pc:picChg chg="add del mod">
          <ac:chgData name="Nguyen Xuan Truong" userId="934c5907e9f27ea5" providerId="LiveId" clId="{12E353F8-62EF-4FC9-9510-409146FABFCF}" dt="2022-02-13T21:59:59.242" v="5617" actId="21"/>
          <ac:picMkLst>
            <pc:docMk/>
            <pc:sldMk cId="2361412946" sldId="969"/>
            <ac:picMk id="9" creationId="{BC35AF96-641F-4B5E-9AC3-CDD7BF10DB5D}"/>
          </ac:picMkLst>
        </pc:picChg>
        <pc:picChg chg="add del mod">
          <ac:chgData name="Nguyen Xuan Truong" userId="934c5907e9f27ea5" providerId="LiveId" clId="{12E353F8-62EF-4FC9-9510-409146FABFCF}" dt="2022-02-13T21:59:59.242" v="5617" actId="21"/>
          <ac:picMkLst>
            <pc:docMk/>
            <pc:sldMk cId="2361412946" sldId="969"/>
            <ac:picMk id="11" creationId="{1EE23FD1-53F3-4979-A0E1-AF54B0F3AF1D}"/>
          </ac:picMkLst>
        </pc:picChg>
        <pc:picChg chg="add mod">
          <ac:chgData name="Nguyen Xuan Truong" userId="934c5907e9f27ea5" providerId="LiveId" clId="{12E353F8-62EF-4FC9-9510-409146FABFCF}" dt="2022-02-13T22:00:08.426" v="5619" actId="164"/>
          <ac:picMkLst>
            <pc:docMk/>
            <pc:sldMk cId="2361412946" sldId="969"/>
            <ac:picMk id="13" creationId="{9093279B-C793-43C7-B048-3E600EA2C731}"/>
          </ac:picMkLst>
        </pc:picChg>
        <pc:picChg chg="add mod">
          <ac:chgData name="Nguyen Xuan Truong" userId="934c5907e9f27ea5" providerId="LiveId" clId="{12E353F8-62EF-4FC9-9510-409146FABFCF}" dt="2022-02-13T22:00:08.426" v="5619" actId="164"/>
          <ac:picMkLst>
            <pc:docMk/>
            <pc:sldMk cId="2361412946" sldId="969"/>
            <ac:picMk id="15" creationId="{107CC06E-F4A0-405A-A915-353D4B4CB44C}"/>
          </ac:picMkLst>
        </pc:picChg>
        <pc:picChg chg="mod">
          <ac:chgData name="Nguyen Xuan Truong" userId="934c5907e9f27ea5" providerId="LiveId" clId="{12E353F8-62EF-4FC9-9510-409146FABFCF}" dt="2022-02-13T22:00:11.066" v="5621"/>
          <ac:picMkLst>
            <pc:docMk/>
            <pc:sldMk cId="2361412946" sldId="969"/>
            <ac:picMk id="19" creationId="{8F15F3C8-94B0-49E1-88F6-6E7E1EF84608}"/>
          </ac:picMkLst>
        </pc:picChg>
        <pc:picChg chg="mod">
          <ac:chgData name="Nguyen Xuan Truong" userId="934c5907e9f27ea5" providerId="LiveId" clId="{12E353F8-62EF-4FC9-9510-409146FABFCF}" dt="2022-02-13T22:00:11.066" v="5621"/>
          <ac:picMkLst>
            <pc:docMk/>
            <pc:sldMk cId="2361412946" sldId="969"/>
            <ac:picMk id="21" creationId="{ECE18B90-A1C8-47A5-A28F-9A20DEA27A21}"/>
          </ac:picMkLst>
        </pc:picChg>
      </pc:sldChg>
      <pc:sldChg chg="new del">
        <pc:chgData name="Nguyen Xuan Truong" userId="934c5907e9f27ea5" providerId="LiveId" clId="{12E353F8-62EF-4FC9-9510-409146FABFCF}" dt="2022-02-13T21:29:44.556" v="5214" actId="47"/>
        <pc:sldMkLst>
          <pc:docMk/>
          <pc:sldMk cId="3085383465" sldId="969"/>
        </pc:sldMkLst>
      </pc:sldChg>
      <pc:sldChg chg="addSp delSp modSp new mod">
        <pc:chgData name="Nguyen Xuan Truong" userId="934c5907e9f27ea5" providerId="LiveId" clId="{12E353F8-62EF-4FC9-9510-409146FABFCF}" dt="2022-02-13T22:11:09.786" v="5989" actId="1076"/>
        <pc:sldMkLst>
          <pc:docMk/>
          <pc:sldMk cId="671741639" sldId="970"/>
        </pc:sldMkLst>
        <pc:spChg chg="mod">
          <ac:chgData name="Nguyen Xuan Truong" userId="934c5907e9f27ea5" providerId="LiveId" clId="{12E353F8-62EF-4FC9-9510-409146FABFCF}" dt="2022-02-13T22:04:53.455" v="5683"/>
          <ac:spMkLst>
            <pc:docMk/>
            <pc:sldMk cId="671741639" sldId="970"/>
            <ac:spMk id="2" creationId="{E739FF0B-C288-49A2-BE45-DE81E731FD24}"/>
          </ac:spMkLst>
        </pc:spChg>
        <pc:spChg chg="mod">
          <ac:chgData name="Nguyen Xuan Truong" userId="934c5907e9f27ea5" providerId="LiveId" clId="{12E353F8-62EF-4FC9-9510-409146FABFCF}" dt="2022-02-13T22:10:54.153" v="5987" actId="20577"/>
          <ac:spMkLst>
            <pc:docMk/>
            <pc:sldMk cId="671741639" sldId="970"/>
            <ac:spMk id="3" creationId="{A1FA08F0-EE9C-4511-97E1-552C73DDCEDB}"/>
          </ac:spMkLst>
        </pc:spChg>
        <pc:spChg chg="add del mod">
          <ac:chgData name="Nguyen Xuan Truong" userId="934c5907e9f27ea5" providerId="LiveId" clId="{12E353F8-62EF-4FC9-9510-409146FABFCF}" dt="2022-02-13T22:08:31" v="5868" actId="478"/>
          <ac:spMkLst>
            <pc:docMk/>
            <pc:sldMk cId="671741639" sldId="970"/>
            <ac:spMk id="8" creationId="{670D27E3-FB0C-4B90-9823-3F9CFC45A061}"/>
          </ac:spMkLst>
        </pc:spChg>
        <pc:spChg chg="add del mod">
          <ac:chgData name="Nguyen Xuan Truong" userId="934c5907e9f27ea5" providerId="LiveId" clId="{12E353F8-62EF-4FC9-9510-409146FABFCF}" dt="2022-02-13T22:08:19.142" v="5865" actId="478"/>
          <ac:spMkLst>
            <pc:docMk/>
            <pc:sldMk cId="671741639" sldId="970"/>
            <ac:spMk id="9" creationId="{DFF868A4-E86B-43C7-9858-69307A30E02C}"/>
          </ac:spMkLst>
        </pc:spChg>
        <pc:spChg chg="add mod">
          <ac:chgData name="Nguyen Xuan Truong" userId="934c5907e9f27ea5" providerId="LiveId" clId="{12E353F8-62EF-4FC9-9510-409146FABFCF}" dt="2022-02-13T22:11:09.786" v="5989" actId="1076"/>
          <ac:spMkLst>
            <pc:docMk/>
            <pc:sldMk cId="671741639" sldId="970"/>
            <ac:spMk id="11" creationId="{24DAD256-3C72-46A9-9305-07B478FFD7C1}"/>
          </ac:spMkLst>
        </pc:spChg>
        <pc:spChg chg="add mod">
          <ac:chgData name="Nguyen Xuan Truong" userId="934c5907e9f27ea5" providerId="LiveId" clId="{12E353F8-62EF-4FC9-9510-409146FABFCF}" dt="2022-02-13T22:11:09.786" v="5989" actId="1076"/>
          <ac:spMkLst>
            <pc:docMk/>
            <pc:sldMk cId="671741639" sldId="970"/>
            <ac:spMk id="12" creationId="{48405BF1-8EA2-44D3-95A8-AC9685060F4A}"/>
          </ac:spMkLst>
        </pc:spChg>
        <pc:picChg chg="add del mod">
          <ac:chgData name="Nguyen Xuan Truong" userId="934c5907e9f27ea5" providerId="LiveId" clId="{12E353F8-62EF-4FC9-9510-409146FABFCF}" dt="2022-02-13T22:04:19.999" v="5677" actId="21"/>
          <ac:picMkLst>
            <pc:docMk/>
            <pc:sldMk cId="671741639" sldId="970"/>
            <ac:picMk id="6" creationId="{7E10FDF5-49D6-4A5D-B2B8-C43C1EB821D6}"/>
          </ac:picMkLst>
        </pc:picChg>
        <pc:picChg chg="add del mod">
          <ac:chgData name="Nguyen Xuan Truong" userId="934c5907e9f27ea5" providerId="LiveId" clId="{12E353F8-62EF-4FC9-9510-409146FABFCF}" dt="2022-02-13T22:11:09.786" v="5989" actId="1076"/>
          <ac:picMkLst>
            <pc:docMk/>
            <pc:sldMk cId="671741639" sldId="970"/>
            <ac:picMk id="7" creationId="{814D3CC3-CC50-4326-B5FF-5E98FC3C1B27}"/>
          </ac:picMkLst>
        </pc:picChg>
      </pc:sldChg>
      <pc:sldChg chg="addSp delSp modSp new mod ord">
        <pc:chgData name="Nguyen Xuan Truong" userId="934c5907e9f27ea5" providerId="LiveId" clId="{12E353F8-62EF-4FC9-9510-409146FABFCF}" dt="2022-02-13T22:24:27.942" v="6142" actId="20577"/>
        <pc:sldMkLst>
          <pc:docMk/>
          <pc:sldMk cId="4037172008" sldId="971"/>
        </pc:sldMkLst>
        <pc:spChg chg="mod">
          <ac:chgData name="Nguyen Xuan Truong" userId="934c5907e9f27ea5" providerId="LiveId" clId="{12E353F8-62EF-4FC9-9510-409146FABFCF}" dt="2022-02-13T22:20:43.577" v="6055" actId="20577"/>
          <ac:spMkLst>
            <pc:docMk/>
            <pc:sldMk cId="4037172008" sldId="971"/>
            <ac:spMk id="2" creationId="{E03149E6-CFF5-47B0-ABE8-50933B446488}"/>
          </ac:spMkLst>
        </pc:spChg>
        <pc:spChg chg="del">
          <ac:chgData name="Nguyen Xuan Truong" userId="934c5907e9f27ea5" providerId="LiveId" clId="{12E353F8-62EF-4FC9-9510-409146FABFCF}" dt="2022-02-13T22:20:07.096" v="6016" actId="22"/>
          <ac:spMkLst>
            <pc:docMk/>
            <pc:sldMk cId="4037172008" sldId="971"/>
            <ac:spMk id="3" creationId="{2E868CBB-8DD1-4430-BA2B-5DDC74831BC6}"/>
          </ac:spMkLst>
        </pc:spChg>
        <pc:spChg chg="add del mod">
          <ac:chgData name="Nguyen Xuan Truong" userId="934c5907e9f27ea5" providerId="LiveId" clId="{12E353F8-62EF-4FC9-9510-409146FABFCF}" dt="2022-02-13T22:22:08.641" v="6059" actId="22"/>
          <ac:spMkLst>
            <pc:docMk/>
            <pc:sldMk cId="4037172008" sldId="971"/>
            <ac:spMk id="8" creationId="{2AD4ECF1-1007-4602-B7B9-8D4BEBEBEDE7}"/>
          </ac:spMkLst>
        </pc:spChg>
        <pc:spChg chg="add mod">
          <ac:chgData name="Nguyen Xuan Truong" userId="934c5907e9f27ea5" providerId="LiveId" clId="{12E353F8-62EF-4FC9-9510-409146FABFCF}" dt="2022-02-13T22:24:27.942" v="6142" actId="20577"/>
          <ac:spMkLst>
            <pc:docMk/>
            <pc:sldMk cId="4037172008" sldId="971"/>
            <ac:spMk id="15" creationId="{997B0648-770C-4C2E-80A1-53A3E5C76277}"/>
          </ac:spMkLst>
        </pc:spChg>
        <pc:spChg chg="add mod">
          <ac:chgData name="Nguyen Xuan Truong" userId="934c5907e9f27ea5" providerId="LiveId" clId="{12E353F8-62EF-4FC9-9510-409146FABFCF}" dt="2022-02-13T22:23:00.538" v="6068" actId="14100"/>
          <ac:spMkLst>
            <pc:docMk/>
            <pc:sldMk cId="4037172008" sldId="971"/>
            <ac:spMk id="18" creationId="{17DD7750-7F62-47F7-8C6B-9924C1406EEB}"/>
          </ac:spMkLst>
        </pc:spChg>
        <pc:picChg chg="add del mod ord">
          <ac:chgData name="Nguyen Xuan Truong" userId="934c5907e9f27ea5" providerId="LiveId" clId="{12E353F8-62EF-4FC9-9510-409146FABFCF}" dt="2022-02-13T22:20:09.605" v="6017" actId="21"/>
          <ac:picMkLst>
            <pc:docMk/>
            <pc:sldMk cId="4037172008" sldId="971"/>
            <ac:picMk id="6" creationId="{1C2C68EA-C150-4DC3-B97A-6CB20588EA90}"/>
          </ac:picMkLst>
        </pc:picChg>
        <pc:picChg chg="add del mod">
          <ac:chgData name="Nguyen Xuan Truong" userId="934c5907e9f27ea5" providerId="LiveId" clId="{12E353F8-62EF-4FC9-9510-409146FABFCF}" dt="2022-02-13T22:21:33.363" v="6056" actId="478"/>
          <ac:picMkLst>
            <pc:docMk/>
            <pc:sldMk cId="4037172008" sldId="971"/>
            <ac:picMk id="9" creationId="{D5128871-9243-473E-97B3-DE135ACD81E6}"/>
          </ac:picMkLst>
        </pc:picChg>
        <pc:picChg chg="add del mod">
          <ac:chgData name="Nguyen Xuan Truong" userId="934c5907e9f27ea5" providerId="LiveId" clId="{12E353F8-62EF-4FC9-9510-409146FABFCF}" dt="2022-02-13T22:22:18.542" v="6061" actId="21"/>
          <ac:picMkLst>
            <pc:docMk/>
            <pc:sldMk cId="4037172008" sldId="971"/>
            <ac:picMk id="11" creationId="{3BCFEAC8-8B71-4319-8FDE-8D6282F884AF}"/>
          </ac:picMkLst>
        </pc:picChg>
        <pc:picChg chg="add del mod ord">
          <ac:chgData name="Nguyen Xuan Truong" userId="934c5907e9f27ea5" providerId="LiveId" clId="{12E353F8-62EF-4FC9-9510-409146FABFCF}" dt="2022-02-13T22:22:18.542" v="6061" actId="21"/>
          <ac:picMkLst>
            <pc:docMk/>
            <pc:sldMk cId="4037172008" sldId="971"/>
            <ac:picMk id="13" creationId="{D2CB5408-6F5D-4E71-AE47-86BC05DD48C9}"/>
          </ac:picMkLst>
        </pc:picChg>
        <pc:picChg chg="add mod">
          <ac:chgData name="Nguyen Xuan Truong" userId="934c5907e9f27ea5" providerId="LiveId" clId="{12E353F8-62EF-4FC9-9510-409146FABFCF}" dt="2022-02-13T22:23:31.470" v="6076" actId="1076"/>
          <ac:picMkLst>
            <pc:docMk/>
            <pc:sldMk cId="4037172008" sldId="971"/>
            <ac:picMk id="16" creationId="{83C1833A-B164-46EA-B2C0-E7F6B3CCBF7E}"/>
          </ac:picMkLst>
        </pc:picChg>
        <pc:picChg chg="add mod">
          <ac:chgData name="Nguyen Xuan Truong" userId="934c5907e9f27ea5" providerId="LiveId" clId="{12E353F8-62EF-4FC9-9510-409146FABFCF}" dt="2022-02-13T22:22:18.914" v="6062"/>
          <ac:picMkLst>
            <pc:docMk/>
            <pc:sldMk cId="4037172008" sldId="971"/>
            <ac:picMk id="17" creationId="{D4FD0235-0993-4012-A5F0-6F1529DAC7C5}"/>
          </ac:picMkLst>
        </pc:picChg>
        <pc:cxnChg chg="add mod">
          <ac:chgData name="Nguyen Xuan Truong" userId="934c5907e9f27ea5" providerId="LiveId" clId="{12E353F8-62EF-4FC9-9510-409146FABFCF}" dt="2022-02-13T22:23:31.470" v="6076" actId="1076"/>
          <ac:cxnSpMkLst>
            <pc:docMk/>
            <pc:sldMk cId="4037172008" sldId="971"/>
            <ac:cxnSpMk id="20" creationId="{F04EA99A-2772-4986-A7DC-CBB439C93631}"/>
          </ac:cxnSpMkLst>
        </pc:cxnChg>
      </pc:sldChg>
      <pc:sldChg chg="addSp delSp modSp new mod">
        <pc:chgData name="Nguyen Xuan Truong" userId="934c5907e9f27ea5" providerId="LiveId" clId="{12E353F8-62EF-4FC9-9510-409146FABFCF}" dt="2022-02-13T22:29:45.373" v="6415" actId="1076"/>
        <pc:sldMkLst>
          <pc:docMk/>
          <pc:sldMk cId="2673804667" sldId="972"/>
        </pc:sldMkLst>
        <pc:spChg chg="mod">
          <ac:chgData name="Nguyen Xuan Truong" userId="934c5907e9f27ea5" providerId="LiveId" clId="{12E353F8-62EF-4FC9-9510-409146FABFCF}" dt="2022-02-13T22:25:18.517" v="6148"/>
          <ac:spMkLst>
            <pc:docMk/>
            <pc:sldMk cId="2673804667" sldId="972"/>
            <ac:spMk id="2" creationId="{2DA2EBE1-B84A-4E1B-A349-84E9A5863CF0}"/>
          </ac:spMkLst>
        </pc:spChg>
        <pc:spChg chg="del">
          <ac:chgData name="Nguyen Xuan Truong" userId="934c5907e9f27ea5" providerId="LiveId" clId="{12E353F8-62EF-4FC9-9510-409146FABFCF}" dt="2022-02-13T22:25:05.313" v="6144" actId="22"/>
          <ac:spMkLst>
            <pc:docMk/>
            <pc:sldMk cId="2673804667" sldId="972"/>
            <ac:spMk id="3" creationId="{7336BA9E-978C-44E9-A0F7-1C3C839CC378}"/>
          </ac:spMkLst>
        </pc:spChg>
        <pc:spChg chg="add mod">
          <ac:chgData name="Nguyen Xuan Truong" userId="934c5907e9f27ea5" providerId="LiveId" clId="{12E353F8-62EF-4FC9-9510-409146FABFCF}" dt="2022-02-13T22:27:45.396" v="6317" actId="208"/>
          <ac:spMkLst>
            <pc:docMk/>
            <pc:sldMk cId="2673804667" sldId="972"/>
            <ac:spMk id="8" creationId="{3593F495-2264-4170-90C9-D475979E0AA9}"/>
          </ac:spMkLst>
        </pc:spChg>
        <pc:spChg chg="add mod">
          <ac:chgData name="Nguyen Xuan Truong" userId="934c5907e9f27ea5" providerId="LiveId" clId="{12E353F8-62EF-4FC9-9510-409146FABFCF}" dt="2022-02-13T22:27:15.620" v="6315" actId="207"/>
          <ac:spMkLst>
            <pc:docMk/>
            <pc:sldMk cId="2673804667" sldId="972"/>
            <ac:spMk id="10" creationId="{293C9609-7A15-484D-B778-5729A7F1AF5E}"/>
          </ac:spMkLst>
        </pc:spChg>
        <pc:spChg chg="add mod">
          <ac:chgData name="Nguyen Xuan Truong" userId="934c5907e9f27ea5" providerId="LiveId" clId="{12E353F8-62EF-4FC9-9510-409146FABFCF}" dt="2022-02-13T22:29:45.373" v="6415" actId="1076"/>
          <ac:spMkLst>
            <pc:docMk/>
            <pc:sldMk cId="2673804667" sldId="972"/>
            <ac:spMk id="11" creationId="{D438285C-C8CC-46EF-9763-9F1036F8AD26}"/>
          </ac:spMkLst>
        </pc:spChg>
        <pc:picChg chg="add del mod ord">
          <ac:chgData name="Nguyen Xuan Truong" userId="934c5907e9f27ea5" providerId="LiveId" clId="{12E353F8-62EF-4FC9-9510-409146FABFCF}" dt="2022-02-13T22:25:06.585" v="6145" actId="21"/>
          <ac:picMkLst>
            <pc:docMk/>
            <pc:sldMk cId="2673804667" sldId="972"/>
            <ac:picMk id="6" creationId="{85C11695-E5AC-41DF-9422-E43B89ED69D1}"/>
          </ac:picMkLst>
        </pc:picChg>
        <pc:picChg chg="add mod">
          <ac:chgData name="Nguyen Xuan Truong" userId="934c5907e9f27ea5" providerId="LiveId" clId="{12E353F8-62EF-4FC9-9510-409146FABFCF}" dt="2022-02-13T22:26:41.635" v="6311" actId="1076"/>
          <ac:picMkLst>
            <pc:docMk/>
            <pc:sldMk cId="2673804667" sldId="972"/>
            <ac:picMk id="9" creationId="{42624905-406C-4675-B938-99C7CCBF117E}"/>
          </ac:picMkLst>
        </pc:picChg>
      </pc:sldChg>
      <pc:sldChg chg="addSp delSp modSp new mod">
        <pc:chgData name="Nguyen Xuan Truong" userId="934c5907e9f27ea5" providerId="LiveId" clId="{12E353F8-62EF-4FC9-9510-409146FABFCF}" dt="2022-02-13T22:39:26.566" v="6813" actId="20577"/>
        <pc:sldMkLst>
          <pc:docMk/>
          <pc:sldMk cId="54660183" sldId="973"/>
        </pc:sldMkLst>
        <pc:spChg chg="mod">
          <ac:chgData name="Nguyen Xuan Truong" userId="934c5907e9f27ea5" providerId="LiveId" clId="{12E353F8-62EF-4FC9-9510-409146FABFCF}" dt="2022-02-13T22:30:20.353" v="6438" actId="20577"/>
          <ac:spMkLst>
            <pc:docMk/>
            <pc:sldMk cId="54660183" sldId="973"/>
            <ac:spMk id="2" creationId="{B6604AC4-2AE4-483C-BA9D-81094360B5D1}"/>
          </ac:spMkLst>
        </pc:spChg>
        <pc:spChg chg="del">
          <ac:chgData name="Nguyen Xuan Truong" userId="934c5907e9f27ea5" providerId="LiveId" clId="{12E353F8-62EF-4FC9-9510-409146FABFCF}" dt="2022-02-13T22:32:51.219" v="6439" actId="22"/>
          <ac:spMkLst>
            <pc:docMk/>
            <pc:sldMk cId="54660183" sldId="973"/>
            <ac:spMk id="3" creationId="{5EF12C2E-7675-4ED8-9D08-797523813803}"/>
          </ac:spMkLst>
        </pc:spChg>
        <pc:spChg chg="add del mod">
          <ac:chgData name="Nguyen Xuan Truong" userId="934c5907e9f27ea5" providerId="LiveId" clId="{12E353F8-62EF-4FC9-9510-409146FABFCF}" dt="2022-02-13T22:33:25.192" v="6444" actId="22"/>
          <ac:spMkLst>
            <pc:docMk/>
            <pc:sldMk cId="54660183" sldId="973"/>
            <ac:spMk id="8" creationId="{EB1CCC44-F6B5-475C-8378-5F98F54FC4BB}"/>
          </ac:spMkLst>
        </pc:spChg>
        <pc:spChg chg="add mod">
          <ac:chgData name="Nguyen Xuan Truong" userId="934c5907e9f27ea5" providerId="LiveId" clId="{12E353F8-62EF-4FC9-9510-409146FABFCF}" dt="2022-02-13T22:39:26.566" v="6813" actId="20577"/>
          <ac:spMkLst>
            <pc:docMk/>
            <pc:sldMk cId="54660183" sldId="973"/>
            <ac:spMk id="13" creationId="{54795613-6DB7-46D1-919E-90316DAE2EF7}"/>
          </ac:spMkLst>
        </pc:spChg>
        <pc:picChg chg="add del mod ord">
          <ac:chgData name="Nguyen Xuan Truong" userId="934c5907e9f27ea5" providerId="LiveId" clId="{12E353F8-62EF-4FC9-9510-409146FABFCF}" dt="2022-02-13T22:32:52.446" v="6440" actId="21"/>
          <ac:picMkLst>
            <pc:docMk/>
            <pc:sldMk cId="54660183" sldId="973"/>
            <ac:picMk id="6" creationId="{5F521F0B-7C96-4CE2-ABBD-0E7A4AEC648C}"/>
          </ac:picMkLst>
        </pc:picChg>
        <pc:picChg chg="add mod">
          <ac:chgData name="Nguyen Xuan Truong" userId="934c5907e9f27ea5" providerId="LiveId" clId="{12E353F8-62EF-4FC9-9510-409146FABFCF}" dt="2022-02-13T22:38:18.029" v="6638" actId="1036"/>
          <ac:picMkLst>
            <pc:docMk/>
            <pc:sldMk cId="54660183" sldId="973"/>
            <ac:picMk id="9" creationId="{817DFD83-B391-4DAF-8EA9-920A3D44910E}"/>
          </ac:picMkLst>
        </pc:picChg>
        <pc:picChg chg="add del mod ord">
          <ac:chgData name="Nguyen Xuan Truong" userId="934c5907e9f27ea5" providerId="LiveId" clId="{12E353F8-62EF-4FC9-9510-409146FABFCF}" dt="2022-02-13T22:33:28.625" v="6446" actId="21"/>
          <ac:picMkLst>
            <pc:docMk/>
            <pc:sldMk cId="54660183" sldId="973"/>
            <ac:picMk id="11" creationId="{D205FEAC-7818-4770-A7A8-A4E3A8D0D5EF}"/>
          </ac:picMkLst>
        </pc:picChg>
        <pc:picChg chg="add mod">
          <ac:chgData name="Nguyen Xuan Truong" userId="934c5907e9f27ea5" providerId="LiveId" clId="{12E353F8-62EF-4FC9-9510-409146FABFCF}" dt="2022-02-13T22:38:18.029" v="6638" actId="1036"/>
          <ac:picMkLst>
            <pc:docMk/>
            <pc:sldMk cId="54660183" sldId="973"/>
            <ac:picMk id="14" creationId="{63CA3EFC-E43D-4771-9A01-4F7EFE269DFC}"/>
          </ac:picMkLst>
        </pc:picChg>
      </pc:sldChg>
      <pc:sldChg chg="modSp add del mod">
        <pc:chgData name="Nguyen Xuan Truong" userId="934c5907e9f27ea5" providerId="LiveId" clId="{12E353F8-62EF-4FC9-9510-409146FABFCF}" dt="2022-02-13T18:48:17.283" v="3008" actId="47"/>
        <pc:sldMkLst>
          <pc:docMk/>
          <pc:sldMk cId="2393579836" sldId="1056"/>
        </pc:sldMkLst>
        <pc:spChg chg="mod">
          <ac:chgData name="Nguyen Xuan Truong" userId="934c5907e9f27ea5" providerId="LiveId" clId="{12E353F8-62EF-4FC9-9510-409146FABFCF}" dt="2022-02-13T18:46:53.427" v="3005" actId="255"/>
          <ac:spMkLst>
            <pc:docMk/>
            <pc:sldMk cId="2393579836" sldId="1056"/>
            <ac:spMk id="3" creationId="{00000000-0000-0000-0000-000000000000}"/>
          </ac:spMkLst>
        </pc:spChg>
        <pc:spChg chg="mod">
          <ac:chgData name="Nguyen Xuan Truong" userId="934c5907e9f27ea5" providerId="LiveId" clId="{12E353F8-62EF-4FC9-9510-409146FABFCF}" dt="2022-02-13T18:40:08.329" v="2803"/>
          <ac:spMkLst>
            <pc:docMk/>
            <pc:sldMk cId="2393579836" sldId="1056"/>
            <ac:spMk id="4" creationId="{00000000-0000-0000-0000-000000000000}"/>
          </ac:spMkLst>
        </pc:spChg>
      </pc:sldChg>
      <pc:sldChg chg="modSp new del mod">
        <pc:chgData name="Nguyen Xuan Truong" userId="934c5907e9f27ea5" providerId="LiveId" clId="{12E353F8-62EF-4FC9-9510-409146FABFCF}" dt="2022-02-13T18:45:41.898" v="2989" actId="47"/>
        <pc:sldMkLst>
          <pc:docMk/>
          <pc:sldMk cId="1026336013" sldId="1057"/>
        </pc:sldMkLst>
        <pc:spChg chg="mod">
          <ac:chgData name="Nguyen Xuan Truong" userId="934c5907e9f27ea5" providerId="LiveId" clId="{12E353F8-62EF-4FC9-9510-409146FABFCF}" dt="2022-02-13T18:44:40.302" v="2907" actId="20577"/>
          <ac:spMkLst>
            <pc:docMk/>
            <pc:sldMk cId="1026336013" sldId="1057"/>
            <ac:spMk id="2" creationId="{EC40CC58-18C9-4FE7-AC08-2EA0474D0E8B}"/>
          </ac:spMkLst>
        </pc:spChg>
        <pc:spChg chg="mod">
          <ac:chgData name="Nguyen Xuan Truong" userId="934c5907e9f27ea5" providerId="LiveId" clId="{12E353F8-62EF-4FC9-9510-409146FABFCF}" dt="2022-02-13T18:45:27.426" v="2988" actId="6549"/>
          <ac:spMkLst>
            <pc:docMk/>
            <pc:sldMk cId="1026336013" sldId="1057"/>
            <ac:spMk id="3" creationId="{F66D0E27-F656-46A9-9B6C-D4D4F1BFD2E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118211-9808-42BD-B213-593A7B4C836E}" type="datetimeFigureOut">
              <a:rPr lang="en-US" smtClean="0"/>
              <a:t>2024-03-15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F68C83-B0D5-4C01-AAC5-D124BA4310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5360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7024BC58-9A0A-42AB-A074-4E0E3A44EE2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C587B168-24B4-4A31-9E65-EA5F1E2E1C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73299"/>
            <a:ext cx="4991100" cy="2352676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0" name="부제목 2">
            <a:extLst>
              <a:ext uri="{FF2B5EF4-FFF2-40B4-BE49-F238E27FC236}">
                <a16:creationId xmlns:a16="http://schemas.microsoft.com/office/drawing/2014/main" id="{AC095973-21E1-4FEB-B922-2F60D2832E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62500"/>
            <a:ext cx="6096000" cy="4953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8" name="직사각형 9">
            <a:extLst>
              <a:ext uri="{FF2B5EF4-FFF2-40B4-BE49-F238E27FC236}">
                <a16:creationId xmlns:a16="http://schemas.microsoft.com/office/drawing/2014/main" id="{8FF79C52-56AD-457B-9433-9F374EB4A1C4}"/>
              </a:ext>
            </a:extLst>
          </p:cNvPr>
          <p:cNvSpPr/>
          <p:nvPr userDrawn="1"/>
        </p:nvSpPr>
        <p:spPr>
          <a:xfrm>
            <a:off x="838200" y="6385023"/>
            <a:ext cx="804897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Spring</a:t>
            </a:r>
            <a:r>
              <a:rPr lang="en-US" altLang="ko-KR" sz="1400" b="1" baseline="0" dirty="0">
                <a:solidFill>
                  <a:schemeClr val="bg1"/>
                </a:solidFill>
              </a:rPr>
              <a:t>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202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4,</a:t>
            </a:r>
            <a:r>
              <a:rPr lang="en-US" altLang="ko-KR" sz="1400" b="1" baseline="0" dirty="0" smtClean="0">
                <a:solidFill>
                  <a:schemeClr val="bg1"/>
                </a:solidFill>
              </a:rPr>
              <a:t> </a:t>
            </a:r>
            <a:r>
              <a:rPr lang="ko-KR" altLang="en-US" sz="1400" b="1" dirty="0">
                <a:solidFill>
                  <a:schemeClr val="bg1"/>
                </a:solidFill>
              </a:rPr>
              <a:t>차세대반도체 혁신공유대학 사업단</a:t>
            </a:r>
            <a:r>
              <a:rPr lang="en-US" altLang="ko-KR" sz="1400" b="1" dirty="0">
                <a:solidFill>
                  <a:schemeClr val="bg1"/>
                </a:solidFill>
              </a:rPr>
              <a:t>. A</a:t>
            </a:r>
            <a:r>
              <a:rPr lang="ko-KR" altLang="en-US" sz="1400" b="1" dirty="0">
                <a:solidFill>
                  <a:schemeClr val="bg1"/>
                </a:solidFill>
              </a:rPr>
              <a:t>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087031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C0B42-2445-46AB-A8E3-E8417FA7C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829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698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C0B42-2445-46AB-A8E3-E8417FA7C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5163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C0B42-2445-46AB-A8E3-E8417FA7CF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81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83480-C6F0-4919-BA46-EDF96DA50193}" type="datetimeFigureOut">
              <a:rPr lang="en-US" smtClean="0"/>
              <a:t>2024-03-15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CBD31-6071-44C9-9494-3C2FDBE99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9734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83480-C6F0-4919-BA46-EDF96DA50193}" type="datetimeFigureOut">
              <a:rPr lang="en-US" smtClean="0"/>
              <a:t>2024-03-15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CBD31-6071-44C9-9494-3C2FDBE99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010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83480-C6F0-4919-BA46-EDF96DA50193}" type="datetimeFigureOut">
              <a:rPr lang="en-US" smtClean="0"/>
              <a:t>2024-03-15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CBD31-6071-44C9-9494-3C2FDBE99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4035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83480-C6F0-4919-BA46-EDF96DA50193}" type="datetimeFigureOut">
              <a:rPr lang="en-US" smtClean="0"/>
              <a:t>2024-03-15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CBD31-6071-44C9-9494-3C2FDBE99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4404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83480-C6F0-4919-BA46-EDF96DA50193}" type="datetimeFigureOut">
              <a:rPr lang="en-US" smtClean="0"/>
              <a:t>2024-03-15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CBD31-6071-44C9-9494-3C2FDBE99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7698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83480-C6F0-4919-BA46-EDF96DA50193}" type="datetimeFigureOut">
              <a:rPr lang="en-US" smtClean="0"/>
              <a:t>2024-03-15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CBD31-6071-44C9-9494-3C2FDBE99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772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83480-C6F0-4919-BA46-EDF96DA50193}" type="datetimeFigureOut">
              <a:rPr lang="en-US" smtClean="0"/>
              <a:t>2024-03-15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CBD31-6071-44C9-9494-3C2FDBE99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049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1850"/>
            <a:ext cx="10760676" cy="79083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4530"/>
            <a:ext cx="10760676" cy="484243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27027" y="6351373"/>
            <a:ext cx="601362" cy="384859"/>
          </a:xfrm>
        </p:spPr>
        <p:txBody>
          <a:bodyPr/>
          <a:lstStyle/>
          <a:p>
            <a:fld id="{FEFC0B42-2445-46AB-A8E3-E8417FA7CF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1477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83480-C6F0-4919-BA46-EDF96DA50193}" type="datetimeFigureOut">
              <a:rPr lang="en-US" smtClean="0"/>
              <a:t>2024-03-15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CBD31-6071-44C9-9494-3C2FDBE99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060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83480-C6F0-4919-BA46-EDF96DA50193}" type="datetimeFigureOut">
              <a:rPr lang="en-US" smtClean="0"/>
              <a:t>2024-03-15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CBD31-6071-44C9-9494-3C2FDBE99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9334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83480-C6F0-4919-BA46-EDF96DA50193}" type="datetimeFigureOut">
              <a:rPr lang="en-US" smtClean="0"/>
              <a:t>2024-03-15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CBD31-6071-44C9-9494-3C2FDBE99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47886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83480-C6F0-4919-BA46-EDF96DA50193}" type="datetimeFigureOut">
              <a:rPr lang="en-US" smtClean="0"/>
              <a:t>2024-03-15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CBD31-6071-44C9-9494-3C2FDBE99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971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C0B42-2445-46AB-A8E3-E8417FA7C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440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9E13D34C-94CA-47CF-9682-05145D3F667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C0B42-2445-46AB-A8E3-E8417FA7CF0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텍스트 개체 틀 2">
            <a:extLst>
              <a:ext uri="{FF2B5EF4-FFF2-40B4-BE49-F238E27FC236}">
                <a16:creationId xmlns:a16="http://schemas.microsoft.com/office/drawing/2014/main" id="{E35FA1DE-9967-4FBA-9A5B-95FCBB7D3B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4119563"/>
            <a:ext cx="761365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12" name="텍스트 개체 틀 2">
            <a:extLst>
              <a:ext uri="{FF2B5EF4-FFF2-40B4-BE49-F238E27FC236}">
                <a16:creationId xmlns:a16="http://schemas.microsoft.com/office/drawing/2014/main" id="{E35FA1DE-9967-4FBA-9A5B-95FCBB7D3B95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5997147" y="927895"/>
            <a:ext cx="5116040" cy="164231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60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8" name="직사각형 9">
            <a:extLst>
              <a:ext uri="{FF2B5EF4-FFF2-40B4-BE49-F238E27FC236}">
                <a16:creationId xmlns:a16="http://schemas.microsoft.com/office/drawing/2014/main" id="{8FF79C52-56AD-457B-9433-9F374EB4A1C4}"/>
              </a:ext>
            </a:extLst>
          </p:cNvPr>
          <p:cNvSpPr/>
          <p:nvPr userDrawn="1"/>
        </p:nvSpPr>
        <p:spPr>
          <a:xfrm>
            <a:off x="838200" y="6385023"/>
            <a:ext cx="804897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Winter </a:t>
            </a:r>
            <a:r>
              <a: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2021</a:t>
            </a:r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en-US" altLang="ko-KR" sz="1400" b="1" baseline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차세대반도체 혁신공유대학 사업단</a:t>
            </a:r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r>
              <a:rPr lang="en-US" altLang="ko-KR" sz="1400" b="1" baseline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r>
              <a: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129569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1850"/>
            <a:ext cx="10515600" cy="79907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C0B42-2445-46AB-A8E3-E8417FA7C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749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8897"/>
            <a:ext cx="10515600" cy="80730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C0B42-2445-46AB-A8E3-E8417FA7C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617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5373"/>
            <a:ext cx="10515600" cy="77435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C0B42-2445-46AB-A8E3-E8417FA7C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579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C0B42-2445-46AB-A8E3-E8417FA7C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986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495168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C0B42-2445-46AB-A8E3-E8417FA7C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722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8">
            <a:extLst>
              <a:ext uri="{FF2B5EF4-FFF2-40B4-BE49-F238E27FC236}">
                <a16:creationId xmlns:a16="http://schemas.microsoft.com/office/drawing/2014/main" id="{EA1BEB62-F84D-43F0-BBD0-F4919B10E49D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7027" y="6371107"/>
            <a:ext cx="6013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FC0B42-2445-46AB-A8E3-E8417FA7CF0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그림 4">
            <a:extLst>
              <a:ext uri="{FF2B5EF4-FFF2-40B4-BE49-F238E27FC236}">
                <a16:creationId xmlns:a16="http://schemas.microsoft.com/office/drawing/2014/main" id="{A1D82E54-F3F6-4D76-9747-FD76C37B57B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t="16111" b="61296"/>
          <a:stretch/>
        </p:blipFill>
        <p:spPr>
          <a:xfrm>
            <a:off x="0" y="647700"/>
            <a:ext cx="12192000" cy="1549400"/>
          </a:xfrm>
          <a:prstGeom prst="rect">
            <a:avLst/>
          </a:prstGeom>
        </p:spPr>
      </p:pic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838200" y="257969"/>
            <a:ext cx="10768914" cy="7794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95400"/>
            <a:ext cx="10768914" cy="4881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직사각형 9">
            <a:extLst>
              <a:ext uri="{FF2B5EF4-FFF2-40B4-BE49-F238E27FC236}">
                <a16:creationId xmlns:a16="http://schemas.microsoft.com/office/drawing/2014/main" id="{8FF79C52-56AD-457B-9433-9F374EB4A1C4}"/>
              </a:ext>
            </a:extLst>
          </p:cNvPr>
          <p:cNvSpPr/>
          <p:nvPr userDrawn="1"/>
        </p:nvSpPr>
        <p:spPr>
          <a:xfrm>
            <a:off x="838200" y="6385023"/>
            <a:ext cx="804897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Spring</a:t>
            </a:r>
            <a:r>
              <a: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202</a:t>
            </a:r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4,</a:t>
            </a:r>
            <a:r>
              <a:rPr lang="en-US" altLang="ko-KR" sz="1400" b="1" baseline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차세대반도체 혁신공유대학 사업단</a:t>
            </a:r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r>
              <a:rPr lang="en-US" altLang="ko-KR" sz="1400" b="1" baseline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</a:t>
            </a:r>
            <a:r>
              <a: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ll rights reserved.</a:t>
            </a:r>
          </a:p>
        </p:txBody>
      </p:sp>
      <p:sp>
        <p:nvSpPr>
          <p:cNvPr id="12" name="직사각형 9">
            <a:extLst>
              <a:ext uri="{FF2B5EF4-FFF2-40B4-BE49-F238E27FC236}">
                <a16:creationId xmlns:a16="http://schemas.microsoft.com/office/drawing/2014/main" id="{8FF79C52-56AD-457B-9433-9F374EB4A1C4}"/>
              </a:ext>
            </a:extLst>
          </p:cNvPr>
          <p:cNvSpPr/>
          <p:nvPr userDrawn="1"/>
        </p:nvSpPr>
        <p:spPr>
          <a:xfrm rot="20338158">
            <a:off x="784163" y="3731892"/>
            <a:ext cx="104617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dirty="0">
                <a:solidFill>
                  <a:schemeClr val="bg1">
                    <a:lumMod val="85000"/>
                  </a:schemeClr>
                </a:solidFill>
              </a:rPr>
              <a:t>Copyright </a:t>
            </a:r>
            <a:r>
              <a:rPr lang="ko-KR" altLang="en-US" sz="2400" b="1" dirty="0" smtClean="0">
                <a:solidFill>
                  <a:schemeClr val="bg1">
                    <a:lumMod val="85000"/>
                  </a:schemeClr>
                </a:solidFill>
              </a:rPr>
              <a:t>202</a:t>
            </a:r>
            <a:r>
              <a:rPr lang="en-US" altLang="ko-KR" sz="2400" b="1" dirty="0" smtClean="0">
                <a:solidFill>
                  <a:schemeClr val="bg1">
                    <a:lumMod val="85000"/>
                  </a:schemeClr>
                </a:solidFill>
              </a:rPr>
              <a:t>4</a:t>
            </a:r>
            <a:r>
              <a:rPr lang="ko-KR" altLang="en-US" sz="2400" b="1" dirty="0" smtClean="0">
                <a:solidFill>
                  <a:schemeClr val="bg1">
                    <a:lumMod val="85000"/>
                  </a:schemeClr>
                </a:solidFill>
              </a:rPr>
              <a:t>. </a:t>
            </a:r>
            <a:r>
              <a:rPr lang="ko-KR" altLang="en-US" sz="2400" b="1" dirty="0">
                <a:solidFill>
                  <a:schemeClr val="bg1">
                    <a:lumMod val="85000"/>
                  </a:schemeClr>
                </a:solidFill>
              </a:rPr>
              <a:t>(차세대반도체 혁신공유대학 사업단) </a:t>
            </a:r>
            <a:r>
              <a:rPr lang="ko-KR" altLang="en-US" sz="2400" b="1" dirty="0" err="1">
                <a:solidFill>
                  <a:schemeClr val="bg1">
                    <a:lumMod val="85000"/>
                  </a:schemeClr>
                </a:solidFill>
              </a:rPr>
              <a:t>all</a:t>
            </a:r>
            <a:r>
              <a:rPr lang="ko-KR" altLang="en-US" sz="2400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ko-KR" altLang="en-US" sz="2400" b="1" dirty="0" err="1">
                <a:solidFill>
                  <a:schemeClr val="bg1">
                    <a:lumMod val="85000"/>
                  </a:schemeClr>
                </a:solidFill>
              </a:rPr>
              <a:t>rights</a:t>
            </a:r>
            <a:r>
              <a:rPr lang="ko-KR" altLang="en-US" sz="2400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ko-KR" altLang="en-US" sz="2400" b="1" dirty="0" err="1">
                <a:solidFill>
                  <a:schemeClr val="bg1">
                    <a:lumMod val="85000"/>
                  </a:schemeClr>
                </a:solidFill>
              </a:rPr>
              <a:t>reserved</a:t>
            </a:r>
            <a:r>
              <a:rPr lang="ko-KR" altLang="en-US" sz="2400" b="1" dirty="0">
                <a:solidFill>
                  <a:schemeClr val="bg1">
                    <a:lumMod val="8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32547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2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483480-C6F0-4919-BA46-EDF96DA50193}" type="datetimeFigureOut">
              <a:rPr lang="en-US" smtClean="0"/>
              <a:t>2024-03-15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CBD31-6071-44C9-9494-3C2FDBE99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343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ocw.snu.ac.kr/node/2390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7" Type="http://schemas.openxmlformats.org/officeDocument/2006/relationships/image" Target="../media/image12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5" Type="http://schemas.openxmlformats.org/officeDocument/2006/relationships/image" Target="../media/image100.png"/><Relationship Id="rId4" Type="http://schemas.openxmlformats.org/officeDocument/2006/relationships/image" Target="../media/image90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3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3293076" cy="365125"/>
          </a:xfrm>
        </p:spPr>
        <p:txBody>
          <a:bodyPr/>
          <a:lstStyle/>
          <a:p>
            <a:fld id="{FEFC0B42-2445-46AB-A8E3-E8417FA7CF03}" type="slidenum">
              <a:rPr lang="en-US" smtClean="0"/>
              <a:t>1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0" y="2859578"/>
            <a:ext cx="9947833" cy="1243768"/>
          </a:xfrm>
        </p:spPr>
        <p:txBody>
          <a:bodyPr anchor="t">
            <a:normAutofit/>
          </a:bodyPr>
          <a:lstStyle/>
          <a:p>
            <a:r>
              <a:rPr lang="en-US" sz="4000" dirty="0" smtClean="0"/>
              <a:t>Hardware Description Language</a:t>
            </a:r>
            <a:br>
              <a:rPr lang="en-US" sz="4000" dirty="0" smtClean="0"/>
            </a:br>
            <a:r>
              <a:rPr lang="en-US" sz="4000" dirty="0" smtClean="0"/>
              <a:t>Computing Units</a:t>
            </a:r>
            <a:endParaRPr lang="en-US" sz="4000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018146" y="4486898"/>
            <a:ext cx="6096000" cy="495300"/>
          </a:xfrm>
        </p:spPr>
        <p:txBody>
          <a:bodyPr/>
          <a:lstStyle/>
          <a:p>
            <a:r>
              <a:rPr lang="en-US" smtClean="0"/>
              <a:t>2024.03.15 (Friday)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925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 Declaration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Port </a:t>
            </a:r>
            <a:r>
              <a:rPr lang="en-US" dirty="0"/>
              <a:t>Declaration</a:t>
            </a:r>
          </a:p>
          <a:p>
            <a:pPr lvl="1">
              <a:lnSpc>
                <a:spcPct val="150000"/>
              </a:lnSpc>
            </a:pPr>
            <a:r>
              <a:rPr lang="en-US" dirty="0" smtClean="0">
                <a:solidFill>
                  <a:srgbClr val="0000FF"/>
                </a:solidFill>
              </a:rPr>
              <a:t>input</a:t>
            </a:r>
            <a:r>
              <a:rPr lang="en-US" dirty="0">
                <a:solidFill>
                  <a:srgbClr val="0000FF"/>
                </a:solidFill>
              </a:rPr>
              <a:t>: </a:t>
            </a:r>
            <a:r>
              <a:rPr lang="en-US" dirty="0"/>
              <a:t>input ports.</a:t>
            </a:r>
          </a:p>
          <a:p>
            <a:pPr lvl="1">
              <a:lnSpc>
                <a:spcPct val="150000"/>
              </a:lnSpc>
            </a:pPr>
            <a:r>
              <a:rPr lang="en-US" dirty="0" smtClean="0">
                <a:solidFill>
                  <a:srgbClr val="0000FF"/>
                </a:solidFill>
              </a:rPr>
              <a:t>output</a:t>
            </a:r>
            <a:r>
              <a:rPr lang="en-US" dirty="0">
                <a:solidFill>
                  <a:srgbClr val="0000FF"/>
                </a:solidFill>
              </a:rPr>
              <a:t>: </a:t>
            </a:r>
            <a:r>
              <a:rPr lang="en-US" dirty="0"/>
              <a:t>output ports.</a:t>
            </a:r>
          </a:p>
          <a:p>
            <a:pPr lvl="1">
              <a:lnSpc>
                <a:spcPct val="150000"/>
              </a:lnSpc>
            </a:pPr>
            <a:r>
              <a:rPr lang="en-US" dirty="0" smtClean="0">
                <a:solidFill>
                  <a:srgbClr val="0000FF"/>
                </a:solidFill>
              </a:rPr>
              <a:t>inout</a:t>
            </a:r>
            <a:r>
              <a:rPr lang="en-US" dirty="0">
                <a:solidFill>
                  <a:srgbClr val="0000FF"/>
                </a:solidFill>
              </a:rPr>
              <a:t>: </a:t>
            </a:r>
            <a:r>
              <a:rPr lang="en-US" dirty="0"/>
              <a:t>bidirectional ports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smtClean="0"/>
              <a:t>Port </a:t>
            </a:r>
            <a:r>
              <a:rPr lang="en-US" dirty="0"/>
              <a:t>Connection Rules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Named </a:t>
            </a:r>
            <a:r>
              <a:rPr lang="en-US" dirty="0"/>
              <a:t>association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Positional </a:t>
            </a:r>
            <a:r>
              <a:rPr lang="en-US" dirty="0"/>
              <a:t>association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C0B42-2445-46AB-A8E3-E8417FA7CF03}" type="slidenum">
              <a:rPr lang="en-US" smtClean="0"/>
              <a:t>10</a:t>
            </a:fld>
            <a:endParaRPr lang="en-US" dirty="0"/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2513" y="1516378"/>
            <a:ext cx="6995855" cy="4265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756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Modeling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Structural </a:t>
            </a:r>
            <a:r>
              <a:rPr lang="en-US" dirty="0"/>
              <a:t>style</a:t>
            </a:r>
          </a:p>
          <a:p>
            <a:pPr>
              <a:lnSpc>
                <a:spcPct val="150000"/>
              </a:lnSpc>
            </a:pPr>
            <a:r>
              <a:rPr lang="en-US" dirty="0"/>
              <a:t>Dataflow style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Behavioral </a:t>
            </a:r>
            <a:r>
              <a:rPr lang="en-US" dirty="0"/>
              <a:t>or algorithmic style</a:t>
            </a:r>
          </a:p>
          <a:p>
            <a:pPr>
              <a:lnSpc>
                <a:spcPct val="150000"/>
              </a:lnSpc>
            </a:pPr>
            <a:r>
              <a:rPr lang="en-US" dirty="0"/>
              <a:t>Mixed style</a:t>
            </a:r>
          </a:p>
          <a:p>
            <a:pPr>
              <a:lnSpc>
                <a:spcPct val="150000"/>
              </a:lnSpc>
            </a:pPr>
            <a:r>
              <a:rPr lang="en-US" dirty="0"/>
              <a:t>In industry, RTL (register-transfer level) means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RTL </a:t>
            </a:r>
            <a:r>
              <a:rPr lang="en-US" dirty="0"/>
              <a:t>= synthesizable behavioral + dataflow constructs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C0B42-2445-46AB-A8E3-E8417FA7CF03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441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Structural modeling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C0B42-2445-46AB-A8E3-E8417FA7CF03}" type="slidenum">
              <a:rPr lang="en-US" smtClean="0"/>
              <a:t>12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Structural </a:t>
            </a:r>
            <a:r>
              <a:rPr lang="en-US" dirty="0"/>
              <a:t>style</a:t>
            </a:r>
          </a:p>
          <a:p>
            <a:pPr lvl="1">
              <a:lnSpc>
                <a:spcPct val="150000"/>
              </a:lnSpc>
            </a:pPr>
            <a:r>
              <a:rPr lang="en-US" dirty="0" smtClean="0">
                <a:solidFill>
                  <a:srgbClr val="0000FF"/>
                </a:solidFill>
              </a:rPr>
              <a:t>Gate level </a:t>
            </a:r>
            <a:r>
              <a:rPr lang="en-US" dirty="0" smtClean="0"/>
              <a:t>comprises </a:t>
            </a:r>
            <a:r>
              <a:rPr lang="en-US" dirty="0"/>
              <a:t>a set of interconnected </a:t>
            </a:r>
            <a:r>
              <a:rPr lang="en-US" dirty="0">
                <a:solidFill>
                  <a:srgbClr val="0000FF"/>
                </a:solidFill>
              </a:rPr>
              <a:t>gate primitives</a:t>
            </a:r>
            <a:r>
              <a:rPr lang="en-US" dirty="0"/>
              <a:t>.</a:t>
            </a:r>
          </a:p>
          <a:p>
            <a:pPr lvl="1">
              <a:lnSpc>
                <a:spcPct val="150000"/>
              </a:lnSpc>
            </a:pPr>
            <a:r>
              <a:rPr lang="en-US" dirty="0" smtClean="0">
                <a:solidFill>
                  <a:srgbClr val="0000FF"/>
                </a:solidFill>
              </a:rPr>
              <a:t>Switch level </a:t>
            </a:r>
            <a:r>
              <a:rPr lang="en-US" dirty="0" smtClean="0"/>
              <a:t>consists </a:t>
            </a:r>
            <a:r>
              <a:rPr lang="en-US" dirty="0"/>
              <a:t>of a set of interconnected </a:t>
            </a:r>
            <a:r>
              <a:rPr lang="en-US" dirty="0">
                <a:solidFill>
                  <a:srgbClr val="0000FF"/>
                </a:solidFill>
              </a:rPr>
              <a:t>switch primitives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grpSp>
        <p:nvGrpSpPr>
          <p:cNvPr id="23" name="Group 22"/>
          <p:cNvGrpSpPr>
            <a:grpSpLocks noChangeAspect="1"/>
          </p:cNvGrpSpPr>
          <p:nvPr/>
        </p:nvGrpSpPr>
        <p:grpSpPr>
          <a:xfrm>
            <a:off x="1930714" y="3226783"/>
            <a:ext cx="8019542" cy="2514145"/>
            <a:chOff x="838200" y="3123977"/>
            <a:chExt cx="10024428" cy="3142681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3123977"/>
              <a:ext cx="5232400" cy="3142680"/>
            </a:xfrm>
            <a:prstGeom prst="rect">
              <a:avLst/>
            </a:prstGeom>
            <a:ln w="12700">
              <a:solidFill>
                <a:srgbClr val="FF0000"/>
              </a:solidFill>
            </a:ln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03856" y="3123978"/>
              <a:ext cx="4258772" cy="3142680"/>
            </a:xfrm>
            <a:prstGeom prst="rect">
              <a:avLst/>
            </a:prstGeom>
            <a:ln w="12700">
              <a:solidFill>
                <a:srgbClr val="0000FF"/>
              </a:solidFill>
            </a:ln>
          </p:spPr>
        </p:pic>
        <p:cxnSp>
          <p:nvCxnSpPr>
            <p:cNvPr id="11" name="Straight Connector 10"/>
            <p:cNvCxnSpPr/>
            <p:nvPr/>
          </p:nvCxnSpPr>
          <p:spPr>
            <a:xfrm>
              <a:off x="1695450" y="4111625"/>
              <a:ext cx="2209800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6070600" y="3123977"/>
              <a:ext cx="533256" cy="2001846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6070600" y="5554980"/>
              <a:ext cx="533256" cy="711678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/>
          <p:cNvSpPr txBox="1"/>
          <p:nvPr/>
        </p:nvSpPr>
        <p:spPr>
          <a:xfrm>
            <a:off x="5407085" y="5807631"/>
            <a:ext cx="1955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Hierarchical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4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Dataflow 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Dataflow style specifies </a:t>
            </a:r>
            <a:r>
              <a:rPr lang="en-US" dirty="0"/>
              <a:t>the dataflow (i.e., data dependence) between registers.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Use a set of continuous assignment statements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smtClean="0">
                <a:solidFill>
                  <a:srgbClr val="0000FF"/>
                </a:solidFill>
              </a:rPr>
              <a:t>assign </a:t>
            </a:r>
            <a:r>
              <a:rPr lang="en-US" dirty="0">
                <a:solidFill>
                  <a:srgbClr val="0000FF"/>
                </a:solidFill>
              </a:rPr>
              <a:t>[delay] </a:t>
            </a:r>
            <a:r>
              <a:rPr lang="en-US" dirty="0" err="1">
                <a:solidFill>
                  <a:srgbClr val="0000FF"/>
                </a:solidFill>
              </a:rPr>
              <a:t>l_value</a:t>
            </a:r>
            <a:r>
              <a:rPr lang="en-US" dirty="0">
                <a:solidFill>
                  <a:srgbClr val="0000FF"/>
                </a:solidFill>
              </a:rPr>
              <a:t> = expression</a:t>
            </a:r>
          </a:p>
          <a:p>
            <a:pPr lvl="1">
              <a:lnSpc>
                <a:spcPct val="150000"/>
              </a:lnSpc>
            </a:pPr>
            <a:r>
              <a:rPr lang="en-US" dirty="0" smtClean="0">
                <a:solidFill>
                  <a:srgbClr val="0000FF"/>
                </a:solidFill>
              </a:rPr>
              <a:t>delay</a:t>
            </a:r>
            <a:r>
              <a:rPr lang="en-US" dirty="0"/>
              <a:t>: the amount of time between a change of operand used in expression and the assignment to l-value.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Continuous </a:t>
            </a:r>
            <a:r>
              <a:rPr lang="en-US" b="1" dirty="0"/>
              <a:t>statement in a module execute concurrently regardless of the order they appear.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C0B42-2445-46AB-A8E3-E8417FA7CF03}" type="slidenum">
              <a:rPr lang="en-US" smtClean="0"/>
              <a:t>13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1" y="4179321"/>
            <a:ext cx="4248150" cy="1997642"/>
          </a:xfrm>
          <a:prstGeom prst="rect">
            <a:avLst/>
          </a:prstGeom>
          <a:ln>
            <a:solidFill>
              <a:srgbClr val="0000FF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875" y="4482666"/>
            <a:ext cx="3819525" cy="1418070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5715001" y="5900736"/>
            <a:ext cx="328612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6623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Behavioral </a:t>
            </a:r>
            <a:r>
              <a:rPr lang="en-US" dirty="0" smtClean="0"/>
              <a:t>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/>
              <a:t>two procedural constructs: </a:t>
            </a:r>
            <a:r>
              <a:rPr lang="en-US" dirty="0" smtClean="0">
                <a:solidFill>
                  <a:srgbClr val="0000FF"/>
                </a:solidFill>
              </a:rPr>
              <a:t>initial </a:t>
            </a:r>
            <a:r>
              <a:rPr lang="en-US" dirty="0" smtClean="0"/>
              <a:t>and </a:t>
            </a:r>
            <a:r>
              <a:rPr lang="en-US" dirty="0">
                <a:solidFill>
                  <a:srgbClr val="0000FF"/>
                </a:solidFill>
              </a:rPr>
              <a:t>always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initial</a:t>
            </a:r>
            <a:r>
              <a:rPr lang="en-US" dirty="0" smtClean="0"/>
              <a:t> </a:t>
            </a:r>
            <a:r>
              <a:rPr lang="en-US" dirty="0"/>
              <a:t>statement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Executed </a:t>
            </a:r>
            <a:r>
              <a:rPr lang="en-US" dirty="0">
                <a:solidFill>
                  <a:srgbClr val="0000FF"/>
                </a:solidFill>
              </a:rPr>
              <a:t>only once at simulation time 0</a:t>
            </a:r>
          </a:p>
          <a:p>
            <a:pPr lvl="1"/>
            <a:r>
              <a:rPr lang="en-US" dirty="0" smtClean="0"/>
              <a:t>Used </a:t>
            </a:r>
            <a:r>
              <a:rPr lang="en-US" dirty="0"/>
              <a:t>to set up initial value of variable data types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always</a:t>
            </a:r>
            <a:r>
              <a:rPr lang="en-US" dirty="0" smtClean="0"/>
              <a:t> </a:t>
            </a:r>
            <a:r>
              <a:rPr lang="en-US" dirty="0"/>
              <a:t>statement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Executed </a:t>
            </a:r>
            <a:r>
              <a:rPr lang="en-US" dirty="0">
                <a:solidFill>
                  <a:srgbClr val="0000FF"/>
                </a:solidFill>
              </a:rPr>
              <a:t>repeatedly</a:t>
            </a:r>
          </a:p>
          <a:p>
            <a:r>
              <a:rPr lang="en-US" dirty="0" smtClean="0"/>
              <a:t>At </a:t>
            </a:r>
            <a:r>
              <a:rPr lang="en-US" dirty="0"/>
              <a:t>simulation time 0, both initial and always statements are executed concurrently.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C0B42-2445-46AB-A8E3-E8417FA7CF03}" type="slidenum">
              <a:rPr lang="en-US" smtClean="0"/>
              <a:t>14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050631"/>
            <a:ext cx="5448300" cy="2126332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6181" y="4050631"/>
            <a:ext cx="5328411" cy="2126332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946668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Mixed-Style Modeling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C0B42-2445-46AB-A8E3-E8417FA7CF03}" type="slidenum">
              <a:rPr lang="en-US" smtClean="0"/>
              <a:t>15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Mixed </a:t>
            </a:r>
            <a:r>
              <a:rPr lang="en-US" dirty="0" smtClean="0"/>
              <a:t>style is </a:t>
            </a:r>
            <a:r>
              <a:rPr lang="en-US" dirty="0"/>
              <a:t>the mixing use of above three modeling styles.</a:t>
            </a:r>
          </a:p>
          <a:p>
            <a:pPr lvl="1"/>
            <a:r>
              <a:rPr lang="en-US" dirty="0" smtClean="0"/>
              <a:t>Commonly </a:t>
            </a:r>
            <a:r>
              <a:rPr lang="en-US" dirty="0"/>
              <a:t>used in modeling large designs.</a:t>
            </a:r>
          </a:p>
          <a:p>
            <a:endParaRPr lang="en-US" dirty="0"/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7474" y="2118223"/>
            <a:ext cx="7362825" cy="414843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394460" y="3865443"/>
            <a:ext cx="1086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structural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36779" y="4634190"/>
            <a:ext cx="1007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dataflow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53422" y="5402937"/>
            <a:ext cx="1168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behavioral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762250" y="3686175"/>
            <a:ext cx="2619375" cy="69532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762249" y="4424362"/>
            <a:ext cx="2619375" cy="69532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762249" y="5178822"/>
            <a:ext cx="3783331" cy="695325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74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  <a:p>
            <a:r>
              <a:rPr lang="en-US" dirty="0" smtClean="0"/>
              <a:t>Simulation</a:t>
            </a:r>
            <a:endParaRPr lang="en-US" dirty="0"/>
          </a:p>
          <a:p>
            <a:r>
              <a:rPr lang="en-US" dirty="0" smtClean="0"/>
              <a:t>Verification</a:t>
            </a:r>
            <a:endParaRPr lang="en-US" dirty="0"/>
          </a:p>
          <a:p>
            <a:r>
              <a:rPr lang="en-US" dirty="0" smtClean="0"/>
              <a:t>Stimulus </a:t>
            </a:r>
            <a:r>
              <a:rPr lang="en-US" dirty="0"/>
              <a:t>block: testbench</a:t>
            </a:r>
          </a:p>
          <a:p>
            <a:r>
              <a:rPr lang="en-US" dirty="0" smtClean="0"/>
              <a:t>Unit </a:t>
            </a:r>
            <a:r>
              <a:rPr lang="en-US" dirty="0"/>
              <a:t>under test (UUT)</a:t>
            </a:r>
          </a:p>
          <a:p>
            <a:r>
              <a:rPr lang="en-US" dirty="0" smtClean="0"/>
              <a:t>Design </a:t>
            </a:r>
            <a:r>
              <a:rPr lang="en-US" dirty="0"/>
              <a:t>under test (DUT)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C0B42-2445-46AB-A8E3-E8417FA7CF03}" type="slidenum">
              <a:rPr lang="en-US" smtClean="0"/>
              <a:t>16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9099" y="1334530"/>
            <a:ext cx="7072057" cy="470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032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Tasks for Simulation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FF"/>
                </a:solidFill>
              </a:rPr>
              <a:t>$</a:t>
            </a:r>
            <a:r>
              <a:rPr lang="en-US" dirty="0">
                <a:solidFill>
                  <a:srgbClr val="0000FF"/>
                </a:solidFill>
              </a:rPr>
              <a:t>display </a:t>
            </a:r>
            <a:r>
              <a:rPr lang="en-US" dirty="0"/>
              <a:t>displays values of variables, string, or expressions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$</a:t>
            </a:r>
            <a:r>
              <a:rPr lang="en-US" dirty="0"/>
              <a:t>display(</a:t>
            </a:r>
            <a:r>
              <a:rPr lang="en-US" i="1" dirty="0"/>
              <a:t>ep</a:t>
            </a:r>
            <a:r>
              <a:rPr lang="en-US" dirty="0"/>
              <a:t>1, </a:t>
            </a:r>
            <a:r>
              <a:rPr lang="en-US" i="1" dirty="0"/>
              <a:t>ep</a:t>
            </a:r>
            <a:r>
              <a:rPr lang="en-US" dirty="0"/>
              <a:t>2, …, </a:t>
            </a:r>
            <a:r>
              <a:rPr lang="en-US" i="1" dirty="0" err="1"/>
              <a:t>epn</a:t>
            </a:r>
            <a:r>
              <a:rPr lang="en-US" dirty="0"/>
              <a:t>); </a:t>
            </a:r>
          </a:p>
          <a:p>
            <a:pPr lvl="1">
              <a:lnSpc>
                <a:spcPct val="150000"/>
              </a:lnSpc>
            </a:pPr>
            <a:r>
              <a:rPr lang="en-US" i="1" dirty="0"/>
              <a:t>ep</a:t>
            </a:r>
            <a:r>
              <a:rPr lang="en-US" dirty="0"/>
              <a:t>1, </a:t>
            </a:r>
            <a:r>
              <a:rPr lang="en-US" i="1" dirty="0"/>
              <a:t>ep</a:t>
            </a:r>
            <a:r>
              <a:rPr lang="en-US" dirty="0"/>
              <a:t>2, …, </a:t>
            </a:r>
            <a:r>
              <a:rPr lang="en-US" i="1" dirty="0" err="1"/>
              <a:t>epn</a:t>
            </a:r>
            <a:r>
              <a:rPr lang="en-US" dirty="0"/>
              <a:t>: quoted strings, variables, expressions.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FF"/>
                </a:solidFill>
              </a:rPr>
              <a:t>$</a:t>
            </a:r>
            <a:r>
              <a:rPr lang="en-US" dirty="0">
                <a:solidFill>
                  <a:srgbClr val="0000FF"/>
                </a:solidFill>
              </a:rPr>
              <a:t>monitor </a:t>
            </a:r>
            <a:r>
              <a:rPr lang="en-US" dirty="0"/>
              <a:t>monitors a signal when its value changes.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$</a:t>
            </a:r>
            <a:r>
              <a:rPr lang="en-US" dirty="0"/>
              <a:t>monitor(</a:t>
            </a:r>
            <a:r>
              <a:rPr lang="en-US" i="1" dirty="0"/>
              <a:t>ep</a:t>
            </a:r>
            <a:r>
              <a:rPr lang="en-US" dirty="0"/>
              <a:t>1, </a:t>
            </a:r>
            <a:r>
              <a:rPr lang="en-US" i="1" dirty="0"/>
              <a:t>ep</a:t>
            </a:r>
            <a:r>
              <a:rPr lang="en-US" dirty="0"/>
              <a:t>2, …, </a:t>
            </a:r>
            <a:r>
              <a:rPr lang="en-US" i="1" dirty="0" err="1"/>
              <a:t>epn</a:t>
            </a:r>
            <a:r>
              <a:rPr lang="en-US" dirty="0"/>
              <a:t>);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FF"/>
                </a:solidFill>
              </a:rPr>
              <a:t>$</a:t>
            </a:r>
            <a:r>
              <a:rPr lang="en-US" dirty="0" err="1">
                <a:solidFill>
                  <a:srgbClr val="0000FF"/>
                </a:solidFill>
              </a:rPr>
              <a:t>monitot</a:t>
            </a:r>
            <a:r>
              <a:rPr lang="en-US" dirty="0" err="1">
                <a:solidFill>
                  <a:srgbClr val="FF0000"/>
                </a:solidFill>
              </a:rPr>
              <a:t>on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enables monitoring operation.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FF"/>
                </a:solidFill>
              </a:rPr>
              <a:t>$</a:t>
            </a:r>
            <a:r>
              <a:rPr lang="en-US" dirty="0" err="1">
                <a:solidFill>
                  <a:srgbClr val="0000FF"/>
                </a:solidFill>
              </a:rPr>
              <a:t>monitot</a:t>
            </a:r>
            <a:r>
              <a:rPr lang="en-US" dirty="0" err="1">
                <a:solidFill>
                  <a:srgbClr val="FF0000"/>
                </a:solidFill>
              </a:rPr>
              <a:t>off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disables monitoring operation.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FF"/>
                </a:solidFill>
              </a:rPr>
              <a:t>$</a:t>
            </a:r>
            <a:r>
              <a:rPr lang="en-US" dirty="0">
                <a:solidFill>
                  <a:srgbClr val="0000FF"/>
                </a:solidFill>
              </a:rPr>
              <a:t>stop </a:t>
            </a:r>
            <a:r>
              <a:rPr lang="en-US" dirty="0"/>
              <a:t>suspends the simulation.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FF"/>
                </a:solidFill>
              </a:rPr>
              <a:t>$finish </a:t>
            </a:r>
            <a:r>
              <a:rPr lang="en-US" dirty="0" smtClean="0"/>
              <a:t>terminates </a:t>
            </a:r>
            <a:r>
              <a:rPr lang="en-US" dirty="0"/>
              <a:t>the simulation.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C0B42-2445-46AB-A8E3-E8417FA7CF03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739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</a:t>
            </a:r>
            <a:r>
              <a:rPr lang="en-US" dirty="0"/>
              <a:t>Scale for Simulations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Time </a:t>
            </a:r>
            <a:r>
              <a:rPr lang="en-US" dirty="0"/>
              <a:t>scale compiler directive 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rgbClr val="0000FF"/>
                </a:solidFill>
              </a:rPr>
              <a:t>`timescale </a:t>
            </a:r>
            <a:r>
              <a:rPr lang="en-US" dirty="0" err="1">
                <a:solidFill>
                  <a:srgbClr val="0000FF"/>
                </a:solidFill>
              </a:rPr>
              <a:t>time_unit</a:t>
            </a:r>
            <a:r>
              <a:rPr lang="en-US" dirty="0">
                <a:solidFill>
                  <a:srgbClr val="0000FF"/>
                </a:solidFill>
              </a:rPr>
              <a:t> / </a:t>
            </a:r>
            <a:r>
              <a:rPr lang="en-US" dirty="0" err="1">
                <a:solidFill>
                  <a:srgbClr val="0000FF"/>
                </a:solidFill>
              </a:rPr>
              <a:t>time_precision</a:t>
            </a:r>
            <a:endParaRPr lang="en-US" dirty="0">
              <a:solidFill>
                <a:srgbClr val="0000FF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 smtClean="0"/>
              <a:t>The </a:t>
            </a:r>
            <a:r>
              <a:rPr lang="en-US" dirty="0" err="1" smtClean="0">
                <a:solidFill>
                  <a:srgbClr val="0000FF"/>
                </a:solidFill>
              </a:rPr>
              <a:t>time_precision</a:t>
            </a:r>
            <a:r>
              <a:rPr lang="en-US" dirty="0" smtClean="0"/>
              <a:t> must </a:t>
            </a:r>
            <a:r>
              <a:rPr lang="en-US" dirty="0"/>
              <a:t>not exceed the </a:t>
            </a:r>
            <a:r>
              <a:rPr lang="en-US" dirty="0" err="1">
                <a:solidFill>
                  <a:srgbClr val="0000FF"/>
                </a:solidFill>
              </a:rPr>
              <a:t>time_unit</a:t>
            </a:r>
            <a:r>
              <a:rPr lang="en-US" dirty="0"/>
              <a:t>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Example: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with </a:t>
            </a:r>
            <a:r>
              <a:rPr lang="en-US" dirty="0"/>
              <a:t>a timescale 1 ns/1 </a:t>
            </a:r>
            <a:r>
              <a:rPr lang="en-US" dirty="0" err="1"/>
              <a:t>ps</a:t>
            </a:r>
            <a:r>
              <a:rPr lang="en-US" dirty="0"/>
              <a:t>, the delay specification #15 corresponds to 15 ns.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It </a:t>
            </a:r>
            <a:r>
              <a:rPr lang="en-US" dirty="0"/>
              <a:t>uses the same time unit in both behavioral and gate-level modeling.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For </a:t>
            </a:r>
            <a:r>
              <a:rPr lang="en-US" dirty="0"/>
              <a:t>FPGA designs, it is suggested to use </a:t>
            </a:r>
            <a:r>
              <a:rPr lang="en-US" dirty="0" smtClean="0">
                <a:solidFill>
                  <a:srgbClr val="0000FF"/>
                </a:solidFill>
              </a:rPr>
              <a:t>ns</a:t>
            </a:r>
            <a:r>
              <a:rPr lang="en-US" dirty="0" smtClean="0"/>
              <a:t> as </a:t>
            </a:r>
            <a:r>
              <a:rPr lang="en-US" dirty="0"/>
              <a:t>the time unit.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C0B42-2445-46AB-A8E3-E8417FA7CF03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16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Verilog HDL</a:t>
            </a:r>
          </a:p>
          <a:p>
            <a:endParaRPr lang="en-US" sz="2800" dirty="0"/>
          </a:p>
          <a:p>
            <a:r>
              <a:rPr lang="en-US" sz="2800" dirty="0" smtClean="0"/>
              <a:t>Labs: Computing Units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C0B42-2445-46AB-A8E3-E8417FA7CF03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374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Verilog HDL</a:t>
            </a:r>
          </a:p>
          <a:p>
            <a:endParaRPr lang="en-US" sz="2800" dirty="0"/>
          </a:p>
          <a:p>
            <a:r>
              <a:rPr lang="en-US" sz="2800" dirty="0" smtClean="0"/>
              <a:t>Labs: Computing Units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C0B42-2445-46AB-A8E3-E8417FA7CF0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7369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Lab 1: DSP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How to use Vivado IP integrator to generate a DSP?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How to test a DSP unit?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Lab 2: MAC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Multipliers and an adder tree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MAC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smtClean="0"/>
              <a:t>Lab 3: Computing units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C0B42-2445-46AB-A8E3-E8417FA7CF03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7023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1: DSP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FF"/>
                </a:solidFill>
              </a:rPr>
              <a:t>Build a multiplier based on a DSP generated by Vivado IP generator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Generate a DSP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Use it to build a multiplier</a:t>
            </a:r>
          </a:p>
          <a:p>
            <a:pPr>
              <a:lnSpc>
                <a:spcPct val="150000"/>
              </a:lnSpc>
            </a:pPr>
            <a:r>
              <a:rPr lang="en-US" dirty="0"/>
              <a:t>Make a testbench 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Test the multiplier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C0B42-2445-46AB-A8E3-E8417FA7CF03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1393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Creating a DSP </a:t>
            </a:r>
            <a:r>
              <a:rPr lang="en-US" altLang="ko-KR" dirty="0" smtClean="0"/>
              <a:t>using </a:t>
            </a:r>
            <a:r>
              <a:rPr lang="en-US" altLang="ko-KR" dirty="0"/>
              <a:t>Xilinx </a:t>
            </a:r>
            <a:r>
              <a:rPr lang="en-US" altLang="ko-KR" dirty="0" smtClean="0"/>
              <a:t>IP generator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C0B42-2445-46AB-A8E3-E8417FA7CF03}" type="slidenum">
              <a:rPr lang="en-US" smtClean="0"/>
              <a:t>22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Click </a:t>
            </a:r>
            <a:r>
              <a:rPr lang="en-US" altLang="ko-KR" dirty="0" smtClean="0"/>
              <a:t>“IP Catalog” </a:t>
            </a:r>
            <a:r>
              <a:rPr lang="en-US" altLang="ko-KR" dirty="0"/>
              <a:t>on Vivado</a:t>
            </a:r>
            <a:endParaRPr lang="ko-KR" altLang="en-US" dirty="0"/>
          </a:p>
          <a:p>
            <a:r>
              <a:rPr lang="en-US" altLang="ko-KR" dirty="0"/>
              <a:t>Search </a:t>
            </a:r>
            <a:r>
              <a:rPr lang="en-US" altLang="ko-KR" dirty="0" smtClean="0"/>
              <a:t>“DSP” </a:t>
            </a:r>
          </a:p>
          <a:p>
            <a:r>
              <a:rPr lang="en-US" altLang="ko-KR" dirty="0" smtClean="0"/>
              <a:t>Choose “DSP48 Marco” and double click on it</a:t>
            </a:r>
            <a:endParaRPr lang="ko-KR" altLang="en-US" dirty="0"/>
          </a:p>
          <a:p>
            <a:endParaRPr lang="en-US" dirty="0"/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8938" y="2557463"/>
            <a:ext cx="8839200" cy="3619500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1946573" y="3749078"/>
            <a:ext cx="1205345" cy="25769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6218538" y="4638503"/>
            <a:ext cx="2842335" cy="25769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6218538" y="3649210"/>
            <a:ext cx="2842335" cy="25769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439028" y="3715789"/>
            <a:ext cx="324197" cy="32427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7576592" y="3312663"/>
            <a:ext cx="324197" cy="32427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7694974" y="4297684"/>
            <a:ext cx="324197" cy="32427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6644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Creating a DSP using Xilinx IP generator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C0B42-2445-46AB-A8E3-E8417FA7CF03}" type="slidenum">
              <a:rPr lang="en-US" smtClean="0"/>
              <a:t>23</a:t>
            </a:fld>
            <a:endParaRPr lang="en-US" dirty="0"/>
          </a:p>
        </p:txBody>
      </p:sp>
      <p:pic>
        <p:nvPicPr>
          <p:cNvPr id="11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4691" y="2252748"/>
            <a:ext cx="6806297" cy="3932527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5051366" y="1688278"/>
            <a:ext cx="34774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accent2"/>
                </a:solidFill>
              </a:rPr>
              <a:t>The name of</a:t>
            </a:r>
            <a:r>
              <a:rPr lang="ko-KR" altLang="en-US" dirty="0" smtClean="0">
                <a:solidFill>
                  <a:schemeClr val="accent2"/>
                </a:solidFill>
              </a:rPr>
              <a:t> </a:t>
            </a:r>
            <a:r>
              <a:rPr lang="en-US" altLang="ko-KR" dirty="0" smtClean="0">
                <a:solidFill>
                  <a:schemeClr val="accent2"/>
                </a:solidFill>
              </a:rPr>
              <a:t>the generated DSP</a:t>
            </a:r>
            <a:endParaRPr lang="en-US" altLang="ko-KR" dirty="0">
              <a:solidFill>
                <a:schemeClr val="accent2"/>
              </a:solidFill>
            </a:endParaRPr>
          </a:p>
        </p:txBody>
      </p:sp>
      <p:sp>
        <p:nvSpPr>
          <p:cNvPr id="13" name="Down Arrow 12"/>
          <p:cNvSpPr/>
          <p:nvPr/>
        </p:nvSpPr>
        <p:spPr>
          <a:xfrm>
            <a:off x="6690359" y="2057610"/>
            <a:ext cx="199506" cy="195138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8200" y="3030257"/>
            <a:ext cx="244378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solidFill>
                  <a:srgbClr val="0000FF"/>
                </a:solidFill>
              </a:rPr>
              <a:t>Ports of the DSP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Inputs: </a:t>
            </a:r>
          </a:p>
          <a:p>
            <a:pPr lvl="1"/>
            <a:r>
              <a:rPr lang="en-US" altLang="ko-KR" dirty="0" smtClean="0">
                <a:solidFill>
                  <a:srgbClr val="0000FF"/>
                </a:solidFill>
              </a:rPr>
              <a:t>CLK</a:t>
            </a:r>
          </a:p>
          <a:p>
            <a:pPr lvl="1"/>
            <a:r>
              <a:rPr lang="en-US" altLang="ko-KR" dirty="0" smtClean="0">
                <a:solidFill>
                  <a:srgbClr val="0000FF"/>
                </a:solidFill>
              </a:rPr>
              <a:t>A[17:0], B[17:0]</a:t>
            </a:r>
          </a:p>
          <a:p>
            <a:pPr lvl="1"/>
            <a:r>
              <a:rPr lang="en-US" altLang="ko-KR" dirty="0" smtClean="0">
                <a:solidFill>
                  <a:srgbClr val="0000FF"/>
                </a:solidFill>
              </a:rPr>
              <a:t>C[47:0]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Output:</a:t>
            </a:r>
          </a:p>
          <a:p>
            <a:pPr lvl="1"/>
            <a:r>
              <a:rPr lang="en-US" altLang="ko-KR" dirty="0" smtClean="0">
                <a:solidFill>
                  <a:srgbClr val="0000FF"/>
                </a:solidFill>
              </a:rPr>
              <a:t>P[47:0]</a:t>
            </a:r>
          </a:p>
          <a:p>
            <a:pPr marL="285750" indent="-285750">
              <a:buFontTx/>
              <a:buChar char="-"/>
            </a:pPr>
            <a:endParaRPr lang="en-US" altLang="ko-KR" dirty="0" smtClean="0">
              <a:solidFill>
                <a:srgbClr val="0000FF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rgbClr val="0000FF"/>
              </a:solidFill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3070782" y="3973484"/>
            <a:ext cx="287559" cy="490451"/>
          </a:xfrm>
          <a:prstGeom prst="rightArrow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442363" y="2959331"/>
            <a:ext cx="2277687" cy="2883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9106789" y="2780337"/>
            <a:ext cx="1491937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DSP formula</a:t>
            </a:r>
          </a:p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P = A* B+C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8815029" y="2959331"/>
            <a:ext cx="172391" cy="28652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8815029" y="5852160"/>
            <a:ext cx="678302" cy="3331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8321039" y="5861078"/>
            <a:ext cx="399011" cy="32419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138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DSP configuration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C0B42-2445-46AB-A8E3-E8417FA7CF03}" type="slidenum">
              <a:rPr lang="en-US" smtClean="0"/>
              <a:t>24</a:t>
            </a:fld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5670" y="1368339"/>
            <a:ext cx="6972038" cy="48418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340568"/>
            <a:ext cx="3534295" cy="2821735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151311" y="3304761"/>
            <a:ext cx="3408218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We can choose a specific formula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787235" y="3045230"/>
            <a:ext cx="2136371" cy="1995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72589" y="2784764"/>
            <a:ext cx="54864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5314604" y="1795549"/>
            <a:ext cx="678872" cy="2771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7826734" y="1561462"/>
            <a:ext cx="3408218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0000FF"/>
                </a:solidFill>
              </a:rPr>
              <a:t>Pipeline registers (4-cycle delay between an input and an output)</a:t>
            </a:r>
            <a:endParaRPr lang="en-US" altLang="ko-KR" dirty="0">
              <a:solidFill>
                <a:srgbClr val="0000FF"/>
              </a:solidFill>
            </a:endParaRPr>
          </a:p>
        </p:txBody>
      </p:sp>
      <p:sp>
        <p:nvSpPr>
          <p:cNvPr id="19" name="Down Arrow 18"/>
          <p:cNvSpPr/>
          <p:nvPr/>
        </p:nvSpPr>
        <p:spPr>
          <a:xfrm>
            <a:off x="7907278" y="2281663"/>
            <a:ext cx="167510" cy="201851"/>
          </a:xfrm>
          <a:prstGeom prst="downArrow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own Arrow 19"/>
          <p:cNvSpPr/>
          <p:nvPr/>
        </p:nvSpPr>
        <p:spPr>
          <a:xfrm>
            <a:off x="8949140" y="2281662"/>
            <a:ext cx="167510" cy="201851"/>
          </a:xfrm>
          <a:prstGeom prst="downArrow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own Arrow 20"/>
          <p:cNvSpPr/>
          <p:nvPr/>
        </p:nvSpPr>
        <p:spPr>
          <a:xfrm>
            <a:off x="10009917" y="2281661"/>
            <a:ext cx="167510" cy="201851"/>
          </a:xfrm>
          <a:prstGeom prst="downArrow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Down Arrow 21"/>
          <p:cNvSpPr/>
          <p:nvPr/>
        </p:nvSpPr>
        <p:spPr>
          <a:xfrm>
            <a:off x="11067442" y="2281661"/>
            <a:ext cx="167510" cy="201851"/>
          </a:xfrm>
          <a:prstGeom prst="downArrow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0672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Creating a DSP using Xilinx IP generator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C0B42-2445-46AB-A8E3-E8417FA7CF03}" type="slidenum">
              <a:rPr lang="en-US" smtClean="0"/>
              <a:t>25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Click “OK” and then “Generate” on the popup window</a:t>
            </a:r>
          </a:p>
          <a:p>
            <a:pPr lvl="1"/>
            <a:r>
              <a:rPr lang="en-US" dirty="0" smtClean="0"/>
              <a:t>A DSP is generated</a:t>
            </a:r>
            <a:endParaRPr lang="en-US" dirty="0"/>
          </a:p>
        </p:txBody>
      </p:sp>
      <p:pic>
        <p:nvPicPr>
          <p:cNvPr id="25" name="Content Placeholder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964" y="2131616"/>
            <a:ext cx="6806297" cy="3932527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8201423" y="5731027"/>
            <a:ext cx="678302" cy="333116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>
            <a:off x="7634721" y="5767709"/>
            <a:ext cx="399011" cy="223536"/>
          </a:xfrm>
          <a:prstGeom prst="rightArrow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802" y="3702947"/>
            <a:ext cx="10214268" cy="1160118"/>
          </a:xfrm>
          <a:prstGeom prst="rect">
            <a:avLst/>
          </a:prstGeom>
          <a:ln w="28575">
            <a:solidFill>
              <a:srgbClr val="0000FF"/>
            </a:solidFill>
          </a:ln>
        </p:spPr>
      </p:pic>
      <p:sp>
        <p:nvSpPr>
          <p:cNvPr id="29" name="Rectangle 28"/>
          <p:cNvSpPr/>
          <p:nvPr/>
        </p:nvSpPr>
        <p:spPr>
          <a:xfrm>
            <a:off x="6671259" y="5694811"/>
            <a:ext cx="963462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0000FF"/>
                </a:solidFill>
              </a:rPr>
              <a:t>Click</a:t>
            </a:r>
            <a:endParaRPr lang="en-US" altLang="ko-KR" dirty="0">
              <a:solidFill>
                <a:srgbClr val="0000FF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9219709" y="3711543"/>
            <a:ext cx="2039361" cy="1151522"/>
          </a:xfrm>
          <a:prstGeom prst="rect">
            <a:avLst/>
          </a:prstGeom>
          <a:solidFill>
            <a:schemeClr val="accent6">
              <a:lumMod val="75000"/>
              <a:alpha val="25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/>
          <p:cNvSpPr/>
          <p:nvPr/>
        </p:nvSpPr>
        <p:spPr>
          <a:xfrm>
            <a:off x="8791133" y="4176150"/>
            <a:ext cx="399011" cy="22353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536084" y="3959840"/>
            <a:ext cx="1225484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Hardware resource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10803412" y="3702947"/>
            <a:ext cx="455658" cy="116011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0029825" y="3225510"/>
            <a:ext cx="1766558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One DSP is used</a:t>
            </a:r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98021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Multiplier (</a:t>
            </a:r>
            <a:r>
              <a:rPr lang="en-US" dirty="0" err="1" smtClean="0"/>
              <a:t>mul.v</a:t>
            </a:r>
            <a:r>
              <a:rPr lang="en-US" dirty="0" smtClean="0"/>
              <a:t>)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C0B42-2445-46AB-A8E3-E8417FA7CF03}" type="slidenum">
              <a:rPr lang="en-US" smtClean="0"/>
              <a:t>26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Choose “Add sources” &gt;&gt; “Add or create design sources” &gt;&gt; Click “Next”</a:t>
            </a:r>
            <a:endParaRPr lang="en-US" dirty="0"/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9820" y="1994332"/>
            <a:ext cx="7149906" cy="4182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0601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Multiplier (</a:t>
            </a:r>
            <a:r>
              <a:rPr lang="en-US" dirty="0" err="1" smtClean="0"/>
              <a:t>mul.v</a:t>
            </a:r>
            <a:r>
              <a:rPr lang="en-US" dirty="0" smtClean="0"/>
              <a:t>)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C0B42-2445-46AB-A8E3-E8417FA7CF03}" type="slidenum">
              <a:rPr lang="en-US" smtClean="0"/>
              <a:t>27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Click “Create File” &gt;&gt; Make a file name “</a:t>
            </a:r>
            <a:r>
              <a:rPr lang="en-US" dirty="0" err="1" smtClean="0"/>
              <a:t>mul</a:t>
            </a:r>
            <a:r>
              <a:rPr lang="en-US" dirty="0" smtClean="0"/>
              <a:t>” in “Verilog” &gt;&gt; click “OK”</a:t>
            </a:r>
          </a:p>
          <a:p>
            <a:r>
              <a:rPr lang="en-US" dirty="0" smtClean="0"/>
              <a:t>Note: the “</a:t>
            </a:r>
            <a:r>
              <a:rPr lang="en-US" dirty="0" err="1" smtClean="0"/>
              <a:t>mul</a:t>
            </a:r>
            <a:r>
              <a:rPr lang="en-US" dirty="0" smtClean="0"/>
              <a:t>” code is given.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9888" y="2136880"/>
            <a:ext cx="5957888" cy="4040083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6317137" y="4712597"/>
            <a:ext cx="893288" cy="24040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4897911" y="3838575"/>
            <a:ext cx="2055339" cy="24469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252395" y="4712597"/>
            <a:ext cx="324197" cy="29673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4328567" y="3785975"/>
            <a:ext cx="324197" cy="32427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5218474" y="4329497"/>
            <a:ext cx="324197" cy="32427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5619750" y="4257675"/>
            <a:ext cx="590550" cy="31432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9407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Multiplier (</a:t>
            </a:r>
            <a:r>
              <a:rPr lang="en-US" dirty="0" err="1"/>
              <a:t>mul.v</a:t>
            </a:r>
            <a:r>
              <a:rPr lang="en-US" dirty="0"/>
              <a:t>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C0B42-2445-46AB-A8E3-E8417FA7CF03}" type="slidenum">
              <a:rPr lang="en-US" smtClean="0"/>
              <a:t>28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69937" y="2208937"/>
            <a:ext cx="351472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dirty="0">
                <a:solidFill>
                  <a:srgbClr val="0000FF"/>
                </a:solidFill>
                <a:latin typeface="+mj-ea"/>
                <a:ea typeface="+mj-ea"/>
              </a:rPr>
              <a:t>Inputs: </a:t>
            </a:r>
          </a:p>
          <a:p>
            <a:pPr lvl="2"/>
            <a:r>
              <a:rPr lang="en-US" altLang="ko-KR" dirty="0">
                <a:solidFill>
                  <a:srgbClr val="0000FF"/>
                </a:solidFill>
                <a:latin typeface="+mj-ea"/>
                <a:ea typeface="+mj-ea"/>
              </a:rPr>
              <a:t>clk	</a:t>
            </a:r>
            <a:r>
              <a:rPr lang="en-US" altLang="ko-KR" dirty="0" smtClean="0">
                <a:solidFill>
                  <a:srgbClr val="0000FF"/>
                </a:solidFill>
                <a:latin typeface="+mj-ea"/>
                <a:ea typeface="+mj-ea"/>
              </a:rPr>
              <a:t>// </a:t>
            </a:r>
            <a:r>
              <a:rPr lang="en-US" altLang="ko-KR" dirty="0">
                <a:solidFill>
                  <a:srgbClr val="0000FF"/>
                </a:solidFill>
                <a:latin typeface="+mj-ea"/>
                <a:ea typeface="+mj-ea"/>
              </a:rPr>
              <a:t>Clock</a:t>
            </a:r>
          </a:p>
          <a:p>
            <a:pPr lvl="2"/>
            <a:r>
              <a:rPr lang="en-US" altLang="ko-KR" dirty="0">
                <a:solidFill>
                  <a:srgbClr val="0000FF"/>
                </a:solidFill>
                <a:latin typeface="+mj-ea"/>
                <a:ea typeface="+mj-ea"/>
              </a:rPr>
              <a:t>w[7:0]	</a:t>
            </a:r>
            <a:r>
              <a:rPr lang="en-US" altLang="ko-KR" dirty="0" smtClean="0">
                <a:solidFill>
                  <a:srgbClr val="0000FF"/>
                </a:solidFill>
                <a:latin typeface="+mj-ea"/>
                <a:ea typeface="+mj-ea"/>
              </a:rPr>
              <a:t>// </a:t>
            </a:r>
            <a:r>
              <a:rPr lang="en-US" altLang="ko-KR" dirty="0">
                <a:solidFill>
                  <a:srgbClr val="0000FF"/>
                </a:solidFill>
                <a:latin typeface="+mj-ea"/>
                <a:ea typeface="+mj-ea"/>
              </a:rPr>
              <a:t>Weight</a:t>
            </a:r>
          </a:p>
          <a:p>
            <a:pPr lvl="2"/>
            <a:r>
              <a:rPr lang="en-US" altLang="ko-KR" dirty="0">
                <a:solidFill>
                  <a:srgbClr val="0000FF"/>
                </a:solidFill>
                <a:latin typeface="+mj-ea"/>
                <a:ea typeface="+mj-ea"/>
              </a:rPr>
              <a:t>x[7:0]	</a:t>
            </a:r>
            <a:r>
              <a:rPr lang="en-US" altLang="ko-KR" dirty="0" smtClean="0">
                <a:solidFill>
                  <a:srgbClr val="0000FF"/>
                </a:solidFill>
                <a:latin typeface="+mj-ea"/>
                <a:ea typeface="+mj-ea"/>
              </a:rPr>
              <a:t>// </a:t>
            </a:r>
            <a:r>
              <a:rPr lang="en-US" altLang="ko-KR" dirty="0">
                <a:solidFill>
                  <a:srgbClr val="0000FF"/>
                </a:solidFill>
                <a:latin typeface="+mj-ea"/>
                <a:ea typeface="+mj-ea"/>
              </a:rPr>
              <a:t>Input pixel</a:t>
            </a:r>
          </a:p>
          <a:p>
            <a:pPr lvl="1"/>
            <a:r>
              <a:rPr lang="en-US" altLang="ko-KR" dirty="0">
                <a:solidFill>
                  <a:srgbClr val="0000FF"/>
                </a:solidFill>
                <a:latin typeface="+mj-ea"/>
                <a:ea typeface="+mj-ea"/>
              </a:rPr>
              <a:t>Output:</a:t>
            </a:r>
          </a:p>
          <a:p>
            <a:pPr lvl="2"/>
            <a:r>
              <a:rPr lang="en-US" altLang="ko-KR" dirty="0">
                <a:solidFill>
                  <a:srgbClr val="0000FF"/>
                </a:solidFill>
                <a:latin typeface="+mj-ea"/>
                <a:ea typeface="+mj-ea"/>
              </a:rPr>
              <a:t>y[15:0]	</a:t>
            </a:r>
            <a:r>
              <a:rPr lang="en-US" altLang="ko-KR" dirty="0" smtClean="0">
                <a:solidFill>
                  <a:srgbClr val="0000FF"/>
                </a:solidFill>
                <a:latin typeface="+mj-ea"/>
                <a:ea typeface="+mj-ea"/>
              </a:rPr>
              <a:t>// </a:t>
            </a:r>
            <a:r>
              <a:rPr lang="en-US" altLang="ko-KR" dirty="0">
                <a:solidFill>
                  <a:srgbClr val="0000FF"/>
                </a:solidFill>
                <a:latin typeface="+mj-ea"/>
                <a:ea typeface="+mj-ea"/>
              </a:rPr>
              <a:t>Product</a:t>
            </a:r>
          </a:p>
        </p:txBody>
      </p:sp>
      <p:pic>
        <p:nvPicPr>
          <p:cNvPr id="9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84662" y="1702015"/>
            <a:ext cx="5353050" cy="4257675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4284662" y="2828925"/>
            <a:ext cx="1697038" cy="1057275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284662" y="4054613"/>
            <a:ext cx="4649788" cy="1126987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284662" y="5350013"/>
            <a:ext cx="5353050" cy="19353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970086" y="5262115"/>
            <a:ext cx="23145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dirty="0" smtClean="0">
                <a:solidFill>
                  <a:srgbClr val="FF0000"/>
                </a:solidFill>
                <a:latin typeface="+mj-ea"/>
                <a:ea typeface="+mj-ea"/>
              </a:rPr>
              <a:t>A DSP instance</a:t>
            </a:r>
            <a:endParaRPr lang="en-US" altLang="ko-KR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105525" y="3077440"/>
            <a:ext cx="2743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US" altLang="ko-KR" dirty="0" smtClean="0">
                <a:solidFill>
                  <a:srgbClr val="00B050"/>
                </a:solidFill>
                <a:latin typeface="+mn-ea"/>
              </a:rPr>
              <a:t>Make inputs and outputs  for the DSP</a:t>
            </a:r>
            <a:endParaRPr lang="en-US" altLang="ko-KR" dirty="0">
              <a:solidFill>
                <a:srgbClr val="00B050"/>
              </a:solidFill>
              <a:latin typeface="+mn-ea"/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8934450" y="4646701"/>
            <a:ext cx="266700" cy="285750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732108" y="4466410"/>
            <a:ext cx="2743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US" altLang="ko-KR" dirty="0" smtClean="0">
                <a:solidFill>
                  <a:srgbClr val="00B050"/>
                </a:solidFill>
                <a:latin typeface="+mn-ea"/>
              </a:rPr>
              <a:t>2’s complement for a negative number</a:t>
            </a:r>
            <a:endParaRPr lang="en-US" altLang="ko-KR" dirty="0">
              <a:solidFill>
                <a:srgbClr val="00B050"/>
              </a:solidFill>
              <a:latin typeface="+mn-ea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851253" y="4248774"/>
            <a:ext cx="15762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ko-KR" dirty="0" smtClean="0">
                <a:solidFill>
                  <a:schemeClr val="accent2"/>
                </a:solidFill>
                <a:latin typeface="+mj-ea"/>
              </a:rPr>
              <a:t>Negative</a:t>
            </a:r>
            <a:endParaRPr lang="en-US" altLang="ko-KR" dirty="0">
              <a:solidFill>
                <a:schemeClr val="accent2"/>
              </a:solidFill>
              <a:latin typeface="+mj-ea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291680" y="4248774"/>
            <a:ext cx="14323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ko-KR" dirty="0" smtClean="0">
                <a:solidFill>
                  <a:schemeClr val="accent2"/>
                </a:solidFill>
                <a:latin typeface="+mj-ea"/>
              </a:rPr>
              <a:t>Positive</a:t>
            </a:r>
            <a:endParaRPr lang="en-US" altLang="ko-KR" dirty="0">
              <a:solidFill>
                <a:schemeClr val="accent2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110008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Testbench (</a:t>
            </a:r>
            <a:r>
              <a:rPr lang="en-US" dirty="0" err="1" smtClean="0"/>
              <a:t>mul_tb.v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C0B42-2445-46AB-A8E3-E8417FA7CF03}" type="slidenum">
              <a:rPr lang="en-US" smtClean="0"/>
              <a:t>29</a:t>
            </a:fld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63858" y="1424226"/>
            <a:ext cx="3867934" cy="484187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589638" y="3394997"/>
            <a:ext cx="2657475" cy="1313766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448652" y="3521997"/>
            <a:ext cx="19525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0000FF"/>
                </a:solidFill>
              </a:rPr>
              <a:t>Design under test: </a:t>
            </a:r>
          </a:p>
          <a:p>
            <a:pPr algn="ctr"/>
            <a:r>
              <a:rPr lang="en-US" dirty="0">
                <a:solidFill>
                  <a:srgbClr val="0000FF"/>
                </a:solidFill>
              </a:rPr>
              <a:t>m</a:t>
            </a:r>
            <a:r>
              <a:rPr lang="en-US" dirty="0" smtClean="0">
                <a:solidFill>
                  <a:srgbClr val="0000FF"/>
                </a:solidFill>
              </a:rPr>
              <a:t>ultiplier (</a:t>
            </a:r>
            <a:r>
              <a:rPr lang="en-US" dirty="0" err="1" smtClean="0">
                <a:solidFill>
                  <a:srgbClr val="0000FF"/>
                </a:solidFill>
              </a:rPr>
              <a:t>mul</a:t>
            </a:r>
            <a:r>
              <a:rPr lang="en-US" dirty="0" smtClean="0">
                <a:solidFill>
                  <a:srgbClr val="0000FF"/>
                </a:solidFill>
              </a:rPr>
              <a:t>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421182" y="5311967"/>
            <a:ext cx="15840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Clock: 100MHz</a:t>
            </a:r>
          </a:p>
          <a:p>
            <a:pPr algn="ctr"/>
            <a:r>
              <a:rPr lang="en-US" dirty="0" smtClean="0"/>
              <a:t>(Period = 10ns)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795050" y="1362361"/>
            <a:ext cx="1611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Time scale: 1ns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425037" y="4896468"/>
            <a:ext cx="27142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clock signal is defined in an “initial” block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Initialized at 1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State is changed at every 5ns</a:t>
            </a:r>
          </a:p>
        </p:txBody>
      </p:sp>
      <p:sp>
        <p:nvSpPr>
          <p:cNvPr id="19" name="Right Arrow 18"/>
          <p:cNvSpPr/>
          <p:nvPr/>
        </p:nvSpPr>
        <p:spPr>
          <a:xfrm>
            <a:off x="6920129" y="5411101"/>
            <a:ext cx="351229" cy="4480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791715" y="1928957"/>
            <a:ext cx="5611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Registers</a:t>
            </a:r>
            <a:r>
              <a:rPr lang="en-US" dirty="0" smtClean="0"/>
              <a:t> (e.g. clk, w, x) are connected to the inputs</a:t>
            </a:r>
          </a:p>
          <a:p>
            <a:r>
              <a:rPr lang="en-US" dirty="0" smtClean="0"/>
              <a:t>A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wire </a:t>
            </a:r>
            <a:r>
              <a:rPr lang="en-US" dirty="0" smtClean="0"/>
              <a:t>(e.g., y) is connected to the output</a:t>
            </a:r>
          </a:p>
        </p:txBody>
      </p:sp>
    </p:spTree>
    <p:extLst>
      <p:ext uri="{BB962C8B-B14F-4D97-AF65-F5344CB8AC3E}">
        <p14:creationId xmlns:p14="http://schemas.microsoft.com/office/powerpoint/2010/main" val="1379215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 smtClean="0"/>
              <a:t>Class: Digital </a:t>
            </a:r>
            <a:r>
              <a:rPr lang="en-US" dirty="0"/>
              <a:t>Systems Design and Experiments (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ocw.snu.ac.kr/node/2390</a:t>
            </a:r>
            <a:r>
              <a:rPr lang="en-US" dirty="0" smtClean="0"/>
              <a:t>) </a:t>
            </a:r>
            <a:endParaRPr lang="en-US" dirty="0"/>
          </a:p>
          <a:p>
            <a:pPr fontAlgn="base"/>
            <a:r>
              <a:rPr lang="en-US" dirty="0" smtClean="0"/>
              <a:t>Books: Digital </a:t>
            </a:r>
            <a:r>
              <a:rPr lang="en-US" dirty="0"/>
              <a:t>System Designs and Practices: Using Verilog HDL and </a:t>
            </a:r>
            <a:r>
              <a:rPr lang="en-US" dirty="0" smtClean="0"/>
              <a:t>FPGAs @Willy 2008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C0B42-2445-46AB-A8E3-E8417FA7CF03}" type="slidenum">
              <a:rPr lang="en-US" smtClean="0"/>
              <a:t>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302624"/>
            <a:ext cx="7118754" cy="37573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2977" y="2469053"/>
            <a:ext cx="2809875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054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62403" y="1481137"/>
            <a:ext cx="4124325" cy="47910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Testbench (</a:t>
            </a:r>
            <a:r>
              <a:rPr lang="en-US" dirty="0" err="1"/>
              <a:t>mul_tb.v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C0B42-2445-46AB-A8E3-E8417FA7CF03}" type="slidenum">
              <a:rPr lang="en-US" smtClean="0"/>
              <a:t>30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24000" y="2419350"/>
            <a:ext cx="32113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Initialized states</a:t>
            </a:r>
          </a:p>
          <a:p>
            <a:pPr algn="ctr"/>
            <a:r>
              <a:rPr lang="en-US" dirty="0" smtClean="0"/>
              <a:t>Set all registers to default values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4954403" y="2552015"/>
            <a:ext cx="288925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913738" y="3400425"/>
            <a:ext cx="2657475" cy="1600199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799224" y="3600359"/>
            <a:ext cx="31405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Generate test cases in 16 cycles</a:t>
            </a:r>
          </a:p>
          <a:p>
            <a:r>
              <a:rPr lang="en-US" dirty="0">
                <a:solidFill>
                  <a:srgbClr val="0000FF"/>
                </a:solidFill>
              </a:rPr>
              <a:t>w</a:t>
            </a:r>
            <a:r>
              <a:rPr lang="en-US" dirty="0" smtClean="0">
                <a:solidFill>
                  <a:srgbClr val="0000FF"/>
                </a:solidFill>
              </a:rPr>
              <a:t>: 4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x: 0 -&gt; 1 -&gt; 2 -&gt; … -&gt; 15 </a:t>
            </a:r>
          </a:p>
          <a:p>
            <a:endParaRPr lang="en-US" dirty="0" smtClean="0">
              <a:solidFill>
                <a:srgbClr val="0000FF"/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5049301" y="4010024"/>
            <a:ext cx="288925" cy="381000"/>
          </a:xfrm>
          <a:prstGeom prst="rightArrow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5864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Waveform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C0B42-2445-46AB-A8E3-E8417FA7CF03}" type="slidenum">
              <a:rPr lang="en-US" smtClean="0"/>
              <a:t>31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Tab “Simulation”, click on “run simulation” &gt;&gt; “Run behavioral simulation”</a:t>
            </a:r>
          </a:p>
          <a:p>
            <a:r>
              <a:rPr lang="en-US" dirty="0" smtClean="0"/>
              <a:t>Visualize the waveform</a:t>
            </a:r>
          </a:p>
          <a:p>
            <a:pPr lvl="1"/>
            <a:r>
              <a:rPr lang="en-US" dirty="0" smtClean="0"/>
              <a:t>Weight (w) is set to 4 in 16 cycles (e.g., 70~230ns)</a:t>
            </a:r>
          </a:p>
          <a:p>
            <a:pPr lvl="1"/>
            <a:r>
              <a:rPr lang="en-US" dirty="0" smtClean="0"/>
              <a:t>During the 16 cycles, x is set from 0 to 15</a:t>
            </a:r>
          </a:p>
          <a:p>
            <a:pPr lvl="1">
              <a:buFont typeface="Symbol" panose="05050102010706020507" pitchFamily="18" charset="2"/>
              <a:buChar char="Þ"/>
            </a:pPr>
            <a:r>
              <a:rPr lang="en-US" dirty="0" smtClean="0"/>
              <a:t> The result (y) is 0, 4, …, 60 </a:t>
            </a:r>
          </a:p>
          <a:p>
            <a:pPr lvl="1">
              <a:buFont typeface="Symbol" panose="05050102010706020507" pitchFamily="18" charset="2"/>
              <a:buChar char="Þ"/>
            </a:pPr>
            <a:r>
              <a:rPr lang="en-US" dirty="0"/>
              <a:t> </a:t>
            </a:r>
            <a:r>
              <a:rPr lang="en-US" dirty="0" smtClean="0"/>
              <a:t>For a given input, its output comes out after 4 cycles (e.g., DSP’s pipelined registers)</a:t>
            </a:r>
          </a:p>
          <a:p>
            <a:pPr lvl="1">
              <a:buFont typeface="Symbol" panose="05050102010706020507" pitchFamily="18" charset="2"/>
              <a:buChar char="Þ"/>
            </a:pPr>
            <a:endParaRPr lang="en-US" dirty="0"/>
          </a:p>
        </p:txBody>
      </p:sp>
      <p:pic>
        <p:nvPicPr>
          <p:cNvPr id="9" name="Content Placeholder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7925" y="3755746"/>
            <a:ext cx="9801225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5103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2: MAC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Build a </a:t>
            </a:r>
            <a:r>
              <a:rPr lang="en-US" dirty="0" smtClean="0"/>
              <a:t>MAC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Use multiple multipliers  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Adder tree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Make a testbench 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Test the MAC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C0B42-2445-46AB-A8E3-E8417FA7CF03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1274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DNN accelerator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Processing Element (PE) Array</a:t>
            </a:r>
          </a:p>
          <a:p>
            <a:pPr lvl="1"/>
            <a:r>
              <a:rPr lang="en-US" dirty="0"/>
              <a:t>An array of multiplication and accumulation (MAC). </a:t>
            </a:r>
          </a:p>
          <a:p>
            <a:pPr lvl="1"/>
            <a:r>
              <a:rPr lang="en-US" dirty="0"/>
              <a:t>Perform convolution operations.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Computing unit or “ALU” </a:t>
            </a:r>
            <a:r>
              <a:rPr lang="en-US" dirty="0"/>
              <a:t>of a DNN accelerator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C0B42-2445-46AB-A8E3-E8417FA7CF03}" type="slidenum">
              <a:rPr lang="en-US" smtClean="0"/>
              <a:t>33</a:t>
            </a:fld>
            <a:endParaRPr lang="en-US" dirty="0"/>
          </a:p>
        </p:txBody>
      </p:sp>
      <p:grpSp>
        <p:nvGrpSpPr>
          <p:cNvPr id="5" name="그룹 60">
            <a:extLst>
              <a:ext uri="{FF2B5EF4-FFF2-40B4-BE49-F238E27FC236}">
                <a16:creationId xmlns:a16="http://schemas.microsoft.com/office/drawing/2014/main" id="{ADB744A8-A3F5-429A-A153-DF40C73B86E2}"/>
              </a:ext>
            </a:extLst>
          </p:cNvPr>
          <p:cNvGrpSpPr/>
          <p:nvPr/>
        </p:nvGrpSpPr>
        <p:grpSpPr>
          <a:xfrm>
            <a:off x="3504769" y="2780929"/>
            <a:ext cx="5327535" cy="3304405"/>
            <a:chOff x="2922471" y="2780929"/>
            <a:chExt cx="5327535" cy="330440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B37BA44-F170-4940-99D9-E06A279FB744}"/>
                </a:ext>
              </a:extLst>
            </p:cNvPr>
            <p:cNvSpPr/>
            <p:nvPr/>
          </p:nvSpPr>
          <p:spPr bwMode="auto">
            <a:xfrm>
              <a:off x="4559313" y="3431012"/>
              <a:ext cx="3564000" cy="324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latinLnBrk="1" hangingPunct="1"/>
              <a:r>
                <a:rPr lang="en-GB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On-chip buffers (Weight/Input/Output)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FE21620-46DB-4976-9853-325E2C88533F}"/>
                </a:ext>
              </a:extLst>
            </p:cNvPr>
            <p:cNvSpPr/>
            <p:nvPr/>
          </p:nvSpPr>
          <p:spPr bwMode="auto">
            <a:xfrm>
              <a:off x="4555692" y="3948575"/>
              <a:ext cx="324000" cy="18719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vert270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latinLnBrk="1" hangingPunct="1"/>
              <a:r>
                <a:rPr lang="en-GB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 Fetcher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75789E6-4E40-48E0-A1BB-877D282E6004}"/>
                </a:ext>
              </a:extLst>
            </p:cNvPr>
            <p:cNvSpPr/>
            <p:nvPr/>
          </p:nvSpPr>
          <p:spPr bwMode="auto">
            <a:xfrm>
              <a:off x="7794580" y="3959121"/>
              <a:ext cx="324000" cy="186137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vert270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latinLnBrk="1" hangingPunct="1"/>
              <a:r>
                <a:rPr lang="en-GB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Norm/Activation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1CBF441-8F3F-4E39-B84E-878C5453E47D}"/>
                </a:ext>
              </a:extLst>
            </p:cNvPr>
            <p:cNvSpPr/>
            <p:nvPr/>
          </p:nvSpPr>
          <p:spPr bwMode="auto">
            <a:xfrm>
              <a:off x="5034636" y="3955626"/>
              <a:ext cx="2592000" cy="324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latinLnBrk="1" hangingPunct="1"/>
              <a:r>
                <a:rPr lang="en-GB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Weight Fetcher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8E046ED-D8F9-429A-B3D9-46A347CBD007}"/>
                </a:ext>
              </a:extLst>
            </p:cNvPr>
            <p:cNvSpPr/>
            <p:nvPr/>
          </p:nvSpPr>
          <p:spPr bwMode="auto">
            <a:xfrm>
              <a:off x="5034636" y="4389093"/>
              <a:ext cx="2592000" cy="1431399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endParaRPr kumimoji="0" lang="en-GB" sz="140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C383B2A-7A3D-42E9-B24B-E2586E6F0914}"/>
                </a:ext>
              </a:extLst>
            </p:cNvPr>
            <p:cNvSpPr txBox="1"/>
            <p:nvPr/>
          </p:nvSpPr>
          <p:spPr>
            <a:xfrm>
              <a:off x="5213617" y="5519049"/>
              <a:ext cx="2119491" cy="307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Processing Elements (PEs)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FCB9F96-8976-4FA6-B805-A46B17F588B6}"/>
                </a:ext>
              </a:extLst>
            </p:cNvPr>
            <p:cNvSpPr/>
            <p:nvPr/>
          </p:nvSpPr>
          <p:spPr bwMode="auto">
            <a:xfrm>
              <a:off x="5116206" y="4506762"/>
              <a:ext cx="216000" cy="21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vert270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latinLnBrk="1" hangingPunct="1"/>
              <a:endParaRPr lang="en-GB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2E21D88-0A05-4A38-AC6D-B1F7F46E5CFA}"/>
                </a:ext>
              </a:extLst>
            </p:cNvPr>
            <p:cNvSpPr/>
            <p:nvPr/>
          </p:nvSpPr>
          <p:spPr bwMode="auto">
            <a:xfrm>
              <a:off x="5332182" y="4506762"/>
              <a:ext cx="216000" cy="21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vert270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latinLnBrk="1" hangingPunct="1"/>
              <a:endParaRPr lang="en-GB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7CD87A2-C0C7-40CB-BC8E-72BC40834E73}"/>
                </a:ext>
              </a:extLst>
            </p:cNvPr>
            <p:cNvSpPr/>
            <p:nvPr/>
          </p:nvSpPr>
          <p:spPr bwMode="auto">
            <a:xfrm>
              <a:off x="5548158" y="4506762"/>
              <a:ext cx="216000" cy="21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vert270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latinLnBrk="1" hangingPunct="1"/>
              <a:endParaRPr lang="en-GB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22CB8E7-6FFC-4B98-A992-A61F536A2AB6}"/>
                </a:ext>
              </a:extLst>
            </p:cNvPr>
            <p:cNvSpPr/>
            <p:nvPr/>
          </p:nvSpPr>
          <p:spPr bwMode="auto">
            <a:xfrm>
              <a:off x="5764308" y="4506762"/>
              <a:ext cx="216000" cy="21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vert270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latinLnBrk="1" hangingPunct="1"/>
              <a:endParaRPr lang="en-GB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192C83F-036D-4123-8499-EB624A884A8B}"/>
                </a:ext>
              </a:extLst>
            </p:cNvPr>
            <p:cNvSpPr/>
            <p:nvPr/>
          </p:nvSpPr>
          <p:spPr bwMode="auto">
            <a:xfrm>
              <a:off x="6325791" y="4506762"/>
              <a:ext cx="216000" cy="21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vert270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latinLnBrk="1" hangingPunct="1"/>
              <a:endParaRPr lang="en-GB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7D18A7B-6931-4D00-A2AB-9AD0A36A4930}"/>
                </a:ext>
              </a:extLst>
            </p:cNvPr>
            <p:cNvSpPr/>
            <p:nvPr/>
          </p:nvSpPr>
          <p:spPr bwMode="auto">
            <a:xfrm>
              <a:off x="6541767" y="4506762"/>
              <a:ext cx="216000" cy="21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vert270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latinLnBrk="1" hangingPunct="1"/>
              <a:endParaRPr lang="en-GB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1344A64-698A-4761-933E-9394439C588E}"/>
                </a:ext>
              </a:extLst>
            </p:cNvPr>
            <p:cNvSpPr/>
            <p:nvPr/>
          </p:nvSpPr>
          <p:spPr bwMode="auto">
            <a:xfrm>
              <a:off x="6757743" y="4506762"/>
              <a:ext cx="216000" cy="21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vert270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latinLnBrk="1" hangingPunct="1"/>
              <a:endParaRPr lang="en-GB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AB36B0B-C3EF-4595-9F23-3F245799E88F}"/>
                </a:ext>
              </a:extLst>
            </p:cNvPr>
            <p:cNvSpPr/>
            <p:nvPr/>
          </p:nvSpPr>
          <p:spPr bwMode="auto">
            <a:xfrm>
              <a:off x="6973893" y="4506762"/>
              <a:ext cx="216000" cy="21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vert270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latinLnBrk="1" hangingPunct="1"/>
              <a:endParaRPr lang="en-GB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0648778-FFFB-42E0-91ED-83DB6FCED597}"/>
                </a:ext>
              </a:extLst>
            </p:cNvPr>
            <p:cNvSpPr/>
            <p:nvPr/>
          </p:nvSpPr>
          <p:spPr bwMode="auto">
            <a:xfrm>
              <a:off x="5116206" y="4767105"/>
              <a:ext cx="216000" cy="21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vert270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latinLnBrk="1" hangingPunct="1"/>
              <a:endParaRPr lang="en-GB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F222759-B79A-48EF-8BB9-9D507828DE94}"/>
                </a:ext>
              </a:extLst>
            </p:cNvPr>
            <p:cNvSpPr/>
            <p:nvPr/>
          </p:nvSpPr>
          <p:spPr bwMode="auto">
            <a:xfrm>
              <a:off x="5332182" y="4767105"/>
              <a:ext cx="216000" cy="21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vert270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latinLnBrk="1" hangingPunct="1"/>
              <a:endParaRPr lang="en-GB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5897D45-649C-4E2D-A0D0-2A4CDE223BF8}"/>
                </a:ext>
              </a:extLst>
            </p:cNvPr>
            <p:cNvSpPr/>
            <p:nvPr/>
          </p:nvSpPr>
          <p:spPr bwMode="auto">
            <a:xfrm>
              <a:off x="5548158" y="4767105"/>
              <a:ext cx="216000" cy="21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vert270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latinLnBrk="1" hangingPunct="1"/>
              <a:endParaRPr lang="en-GB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17C6297-1C08-48FA-91C3-014235C3FDEF}"/>
                </a:ext>
              </a:extLst>
            </p:cNvPr>
            <p:cNvSpPr/>
            <p:nvPr/>
          </p:nvSpPr>
          <p:spPr bwMode="auto">
            <a:xfrm>
              <a:off x="5764308" y="4767105"/>
              <a:ext cx="216000" cy="21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vert270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latinLnBrk="1" hangingPunct="1"/>
              <a:endParaRPr lang="en-GB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3CE082B-AA0B-436D-A8EF-377CC4EB4237}"/>
                </a:ext>
              </a:extLst>
            </p:cNvPr>
            <p:cNvSpPr/>
            <p:nvPr/>
          </p:nvSpPr>
          <p:spPr bwMode="auto">
            <a:xfrm>
              <a:off x="6325791" y="4767105"/>
              <a:ext cx="216000" cy="21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vert270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latinLnBrk="1" hangingPunct="1"/>
              <a:endParaRPr lang="en-GB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7D2EB38-4F32-4629-9A31-1632FF63A941}"/>
                </a:ext>
              </a:extLst>
            </p:cNvPr>
            <p:cNvSpPr/>
            <p:nvPr/>
          </p:nvSpPr>
          <p:spPr bwMode="auto">
            <a:xfrm>
              <a:off x="6541767" y="4767105"/>
              <a:ext cx="216000" cy="21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vert270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latinLnBrk="1" hangingPunct="1"/>
              <a:endParaRPr lang="en-GB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5F34B1A-87F9-4CCA-947B-414E47965FA0}"/>
                </a:ext>
              </a:extLst>
            </p:cNvPr>
            <p:cNvSpPr/>
            <p:nvPr/>
          </p:nvSpPr>
          <p:spPr bwMode="auto">
            <a:xfrm>
              <a:off x="6757743" y="4767105"/>
              <a:ext cx="216000" cy="21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vert270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latinLnBrk="1" hangingPunct="1"/>
              <a:endParaRPr lang="en-GB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B046AA0-EAC2-496D-9483-8DD8F23262DC}"/>
                </a:ext>
              </a:extLst>
            </p:cNvPr>
            <p:cNvSpPr/>
            <p:nvPr/>
          </p:nvSpPr>
          <p:spPr bwMode="auto">
            <a:xfrm>
              <a:off x="6973893" y="4767105"/>
              <a:ext cx="216000" cy="21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vert270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latinLnBrk="1" hangingPunct="1"/>
              <a:endParaRPr lang="en-GB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30244B4-985F-47F8-BB61-8BA9D4FC7326}"/>
                </a:ext>
              </a:extLst>
            </p:cNvPr>
            <p:cNvSpPr/>
            <p:nvPr/>
          </p:nvSpPr>
          <p:spPr bwMode="auto">
            <a:xfrm>
              <a:off x="5116206" y="5041923"/>
              <a:ext cx="216000" cy="21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vert270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latinLnBrk="1" hangingPunct="1"/>
              <a:endParaRPr lang="en-GB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7F4C85E-F543-4BC9-A6E3-42AC53F65928}"/>
                </a:ext>
              </a:extLst>
            </p:cNvPr>
            <p:cNvSpPr/>
            <p:nvPr/>
          </p:nvSpPr>
          <p:spPr bwMode="auto">
            <a:xfrm>
              <a:off x="5332182" y="5041923"/>
              <a:ext cx="216000" cy="21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vert270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latinLnBrk="1" hangingPunct="1"/>
              <a:endParaRPr lang="en-GB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3BB4D637-7040-4CF7-879C-4E32A33A208C}"/>
                </a:ext>
              </a:extLst>
            </p:cNvPr>
            <p:cNvSpPr/>
            <p:nvPr/>
          </p:nvSpPr>
          <p:spPr bwMode="auto">
            <a:xfrm>
              <a:off x="5548158" y="5041923"/>
              <a:ext cx="216000" cy="21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vert270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latinLnBrk="1" hangingPunct="1"/>
              <a:endParaRPr lang="en-GB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1C4E83E-3C86-432A-AB30-E0DA9A263FD2}"/>
                </a:ext>
              </a:extLst>
            </p:cNvPr>
            <p:cNvSpPr/>
            <p:nvPr/>
          </p:nvSpPr>
          <p:spPr bwMode="auto">
            <a:xfrm>
              <a:off x="5764308" y="5041923"/>
              <a:ext cx="216000" cy="21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vert270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latinLnBrk="1" hangingPunct="1"/>
              <a:endParaRPr lang="en-GB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E381BF9-CC81-4A01-99BB-F2548A52EED0}"/>
                </a:ext>
              </a:extLst>
            </p:cNvPr>
            <p:cNvSpPr/>
            <p:nvPr/>
          </p:nvSpPr>
          <p:spPr bwMode="auto">
            <a:xfrm>
              <a:off x="6325791" y="5041923"/>
              <a:ext cx="216000" cy="21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vert270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latinLnBrk="1" hangingPunct="1"/>
              <a:endParaRPr lang="en-GB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7B47EEB-6835-42C1-92A9-FDA9317B1878}"/>
                </a:ext>
              </a:extLst>
            </p:cNvPr>
            <p:cNvSpPr/>
            <p:nvPr/>
          </p:nvSpPr>
          <p:spPr bwMode="auto">
            <a:xfrm>
              <a:off x="6541767" y="5041923"/>
              <a:ext cx="216000" cy="21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vert270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latinLnBrk="1" hangingPunct="1"/>
              <a:endParaRPr lang="en-GB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A149106-1BCF-48DA-A0F4-973B68A75793}"/>
                </a:ext>
              </a:extLst>
            </p:cNvPr>
            <p:cNvSpPr/>
            <p:nvPr/>
          </p:nvSpPr>
          <p:spPr bwMode="auto">
            <a:xfrm>
              <a:off x="6757743" y="5041923"/>
              <a:ext cx="216000" cy="21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vert270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latinLnBrk="1" hangingPunct="1"/>
              <a:endParaRPr lang="en-GB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AE3D6641-0DDE-4B39-A944-AD15DD38EA79}"/>
                </a:ext>
              </a:extLst>
            </p:cNvPr>
            <p:cNvSpPr/>
            <p:nvPr/>
          </p:nvSpPr>
          <p:spPr bwMode="auto">
            <a:xfrm>
              <a:off x="6973893" y="5041923"/>
              <a:ext cx="216000" cy="21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vert270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latinLnBrk="1" hangingPunct="1"/>
              <a:endParaRPr lang="en-GB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8E12D790-8EB4-42DB-90A4-1CF1B17151BC}"/>
                </a:ext>
              </a:extLst>
            </p:cNvPr>
            <p:cNvSpPr/>
            <p:nvPr/>
          </p:nvSpPr>
          <p:spPr bwMode="auto">
            <a:xfrm>
              <a:off x="5116206" y="5302266"/>
              <a:ext cx="216000" cy="21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vert270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latinLnBrk="1" hangingPunct="1"/>
              <a:endParaRPr lang="en-GB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07B18A72-029A-4513-9A33-C46EE86D47D5}"/>
                </a:ext>
              </a:extLst>
            </p:cNvPr>
            <p:cNvSpPr/>
            <p:nvPr/>
          </p:nvSpPr>
          <p:spPr bwMode="auto">
            <a:xfrm>
              <a:off x="5332182" y="5302266"/>
              <a:ext cx="216000" cy="21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vert270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latinLnBrk="1" hangingPunct="1"/>
              <a:endParaRPr lang="en-GB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0DCFB426-326F-45A8-90D9-101E5589EEBF}"/>
                </a:ext>
              </a:extLst>
            </p:cNvPr>
            <p:cNvSpPr/>
            <p:nvPr/>
          </p:nvSpPr>
          <p:spPr bwMode="auto">
            <a:xfrm>
              <a:off x="5548158" y="5302266"/>
              <a:ext cx="216000" cy="21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vert270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latinLnBrk="1" hangingPunct="1"/>
              <a:endParaRPr lang="en-GB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7EB4CF12-CC69-44C5-8411-C71BCD1C7922}"/>
                </a:ext>
              </a:extLst>
            </p:cNvPr>
            <p:cNvSpPr/>
            <p:nvPr/>
          </p:nvSpPr>
          <p:spPr bwMode="auto">
            <a:xfrm>
              <a:off x="5764308" y="5302266"/>
              <a:ext cx="216000" cy="21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vert270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latinLnBrk="1" hangingPunct="1"/>
              <a:endParaRPr lang="en-GB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B3B2B487-AE27-4ACF-BDA6-42D78C229189}"/>
                </a:ext>
              </a:extLst>
            </p:cNvPr>
            <p:cNvSpPr/>
            <p:nvPr/>
          </p:nvSpPr>
          <p:spPr bwMode="auto">
            <a:xfrm>
              <a:off x="6325791" y="5302266"/>
              <a:ext cx="216000" cy="21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vert270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latinLnBrk="1" hangingPunct="1"/>
              <a:endParaRPr lang="en-GB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9106EA9-FA3C-4C65-B796-0BE9B53E3E16}"/>
                </a:ext>
              </a:extLst>
            </p:cNvPr>
            <p:cNvSpPr/>
            <p:nvPr/>
          </p:nvSpPr>
          <p:spPr bwMode="auto">
            <a:xfrm>
              <a:off x="6541767" y="5302266"/>
              <a:ext cx="216000" cy="21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vert270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latinLnBrk="1" hangingPunct="1"/>
              <a:endParaRPr lang="en-GB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FBCAD8C-61C9-4E36-A990-6BFE1AAD3E31}"/>
                </a:ext>
              </a:extLst>
            </p:cNvPr>
            <p:cNvSpPr/>
            <p:nvPr/>
          </p:nvSpPr>
          <p:spPr bwMode="auto">
            <a:xfrm>
              <a:off x="6757743" y="5302266"/>
              <a:ext cx="216000" cy="21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vert270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latinLnBrk="1" hangingPunct="1"/>
              <a:endParaRPr lang="en-GB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ABB2F3AC-CAF6-4C9B-8355-9DE5F08DAD4C}"/>
                </a:ext>
              </a:extLst>
            </p:cNvPr>
            <p:cNvSpPr/>
            <p:nvPr/>
          </p:nvSpPr>
          <p:spPr bwMode="auto">
            <a:xfrm>
              <a:off x="6973893" y="5302266"/>
              <a:ext cx="216000" cy="21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vert270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latinLnBrk="1" hangingPunct="1"/>
              <a:endParaRPr lang="en-GB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EE9417A7-0FE5-4925-A6A1-554785B41A07}"/>
                </a:ext>
              </a:extLst>
            </p:cNvPr>
            <p:cNvSpPr/>
            <p:nvPr/>
          </p:nvSpPr>
          <p:spPr bwMode="auto">
            <a:xfrm>
              <a:off x="7292168" y="4510975"/>
              <a:ext cx="242457" cy="10056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vert270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latinLnBrk="1" hangingPunct="1"/>
              <a:r>
                <a:rPr lang="en-GB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Adder Tree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185417A-2D14-4871-8C39-91A52315A302}"/>
                </a:ext>
              </a:extLst>
            </p:cNvPr>
            <p:cNvSpPr txBox="1"/>
            <p:nvPr/>
          </p:nvSpPr>
          <p:spPr>
            <a:xfrm>
              <a:off x="5911707" y="4777125"/>
              <a:ext cx="364202" cy="307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CDAE6D5-97E5-4FC0-B0C0-4C516AEC9578}"/>
                </a:ext>
              </a:extLst>
            </p:cNvPr>
            <p:cNvSpPr txBox="1"/>
            <p:nvPr/>
          </p:nvSpPr>
          <p:spPr>
            <a:xfrm>
              <a:off x="4998649" y="4463913"/>
              <a:ext cx="393056" cy="307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PE</a:t>
              </a:r>
            </a:p>
          </p:txBody>
        </p:sp>
        <p:sp>
          <p:nvSpPr>
            <p:cNvPr id="47" name="Left-Right Arrow 46">
              <a:extLst>
                <a:ext uri="{FF2B5EF4-FFF2-40B4-BE49-F238E27FC236}">
                  <a16:creationId xmlns:a16="http://schemas.microsoft.com/office/drawing/2014/main" id="{D80A5650-F996-42D6-BEC2-F00F9E8F8C32}"/>
                </a:ext>
              </a:extLst>
            </p:cNvPr>
            <p:cNvSpPr/>
            <p:nvPr/>
          </p:nvSpPr>
          <p:spPr bwMode="auto">
            <a:xfrm>
              <a:off x="4469584" y="2780929"/>
              <a:ext cx="3780422" cy="477887"/>
            </a:xfrm>
            <a:prstGeom prst="leftRightArrow">
              <a:avLst/>
            </a:prstGeom>
            <a:solidFill>
              <a:schemeClr val="tx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r" eaLnBrk="1" latinLnBrk="1" hangingPunct="1"/>
              <a:endParaRPr lang="en-GB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Down Arrow 47">
              <a:extLst>
                <a:ext uri="{FF2B5EF4-FFF2-40B4-BE49-F238E27FC236}">
                  <a16:creationId xmlns:a16="http://schemas.microsoft.com/office/drawing/2014/main" id="{D069CE89-1167-483C-B15D-651358DDB165}"/>
                </a:ext>
              </a:extLst>
            </p:cNvPr>
            <p:cNvSpPr/>
            <p:nvPr/>
          </p:nvSpPr>
          <p:spPr bwMode="auto">
            <a:xfrm>
              <a:off x="5339680" y="3119149"/>
              <a:ext cx="208529" cy="224471"/>
            </a:xfrm>
            <a:prstGeom prst="down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r" eaLnBrk="1" latinLnBrk="1" hangingPunct="1"/>
              <a:endParaRPr lang="en-GB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Up Arrow 48">
              <a:extLst>
                <a:ext uri="{FF2B5EF4-FFF2-40B4-BE49-F238E27FC236}">
                  <a16:creationId xmlns:a16="http://schemas.microsoft.com/office/drawing/2014/main" id="{E4699474-3B40-49CE-9514-B8F6C75F4EF9}"/>
                </a:ext>
              </a:extLst>
            </p:cNvPr>
            <p:cNvSpPr/>
            <p:nvPr/>
          </p:nvSpPr>
          <p:spPr bwMode="auto">
            <a:xfrm>
              <a:off x="7384911" y="3139013"/>
              <a:ext cx="198722" cy="208928"/>
            </a:xfrm>
            <a:prstGeom prst="up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r" eaLnBrk="1" latinLnBrk="1" hangingPunct="1"/>
              <a:endParaRPr lang="en-GB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ECC23AE0-0C49-4EBE-8F27-1182DBD92E34}"/>
                </a:ext>
              </a:extLst>
            </p:cNvPr>
            <p:cNvSpPr/>
            <p:nvPr/>
          </p:nvSpPr>
          <p:spPr>
            <a:xfrm>
              <a:off x="6093453" y="2838626"/>
              <a:ext cx="534122" cy="3077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BUS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ADADDE0E-4F57-4720-AA5E-A72ECFFA9BB2}"/>
                </a:ext>
              </a:extLst>
            </p:cNvPr>
            <p:cNvSpPr/>
            <p:nvPr/>
          </p:nvSpPr>
          <p:spPr bwMode="auto">
            <a:xfrm>
              <a:off x="4473075" y="3345406"/>
              <a:ext cx="3745040" cy="256723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endParaRPr kumimoji="0" lang="en-GB" sz="1400"/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955D6188-6217-462C-8C52-513F1F8538B4}"/>
                </a:ext>
              </a:extLst>
            </p:cNvPr>
            <p:cNvCxnSpPr>
              <a:stCxn id="9" idx="2"/>
              <a:endCxn id="10" idx="0"/>
            </p:cNvCxnSpPr>
            <p:nvPr/>
          </p:nvCxnSpPr>
          <p:spPr bwMode="auto">
            <a:xfrm>
              <a:off x="6330636" y="4279626"/>
              <a:ext cx="0" cy="10946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24471DAB-62DB-4C7C-BCEF-DDA2A7815F36}"/>
                </a:ext>
              </a:extLst>
            </p:cNvPr>
            <p:cNvCxnSpPr>
              <a:endCxn id="7" idx="0"/>
            </p:cNvCxnSpPr>
            <p:nvPr/>
          </p:nvCxnSpPr>
          <p:spPr bwMode="auto">
            <a:xfrm>
              <a:off x="4717692" y="3756021"/>
              <a:ext cx="0" cy="19255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1E3C12CA-BD2B-4723-AE12-AC9FE665B128}"/>
                </a:ext>
              </a:extLst>
            </p:cNvPr>
            <p:cNvCxnSpPr>
              <a:endCxn id="10" idx="1"/>
            </p:cNvCxnSpPr>
            <p:nvPr/>
          </p:nvCxnSpPr>
          <p:spPr bwMode="auto">
            <a:xfrm>
              <a:off x="4871682" y="5104791"/>
              <a:ext cx="162954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78E57835-20E0-4025-AA93-239EB8D53117}"/>
                </a:ext>
              </a:extLst>
            </p:cNvPr>
            <p:cNvCxnSpPr>
              <a:stCxn id="10" idx="3"/>
            </p:cNvCxnSpPr>
            <p:nvPr/>
          </p:nvCxnSpPr>
          <p:spPr bwMode="auto">
            <a:xfrm>
              <a:off x="7626637" y="5104791"/>
              <a:ext cx="167945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C4D5836C-AA50-49D8-9313-D6743A3CA902}"/>
                </a:ext>
              </a:extLst>
            </p:cNvPr>
            <p:cNvCxnSpPr/>
            <p:nvPr/>
          </p:nvCxnSpPr>
          <p:spPr bwMode="auto">
            <a:xfrm>
              <a:off x="6419538" y="3756021"/>
              <a:ext cx="0" cy="19255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7A89DE66-6A80-4E67-A1B2-F21CBC878CDF}"/>
                </a:ext>
              </a:extLst>
            </p:cNvPr>
            <p:cNvCxnSpPr>
              <a:stCxn id="8" idx="0"/>
            </p:cNvCxnSpPr>
            <p:nvPr/>
          </p:nvCxnSpPr>
          <p:spPr bwMode="auto">
            <a:xfrm flipV="1">
              <a:off x="7956580" y="3755013"/>
              <a:ext cx="2" cy="20410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8" name="Straight Arrow Connector 83">
              <a:extLst>
                <a:ext uri="{FF2B5EF4-FFF2-40B4-BE49-F238E27FC236}">
                  <a16:creationId xmlns:a16="http://schemas.microsoft.com/office/drawing/2014/main" id="{6022ECD3-8820-4972-B9C8-36F2A5F39D40}"/>
                </a:ext>
              </a:extLst>
            </p:cNvPr>
            <p:cNvCxnSpPr/>
            <p:nvPr/>
          </p:nvCxnSpPr>
          <p:spPr bwMode="auto">
            <a:xfrm>
              <a:off x="7633817" y="4107407"/>
              <a:ext cx="167945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9" name="Down Arrow 91">
              <a:extLst>
                <a:ext uri="{FF2B5EF4-FFF2-40B4-BE49-F238E27FC236}">
                  <a16:creationId xmlns:a16="http://schemas.microsoft.com/office/drawing/2014/main" id="{3B6C5A95-5F5D-482A-A0B4-41D06D03244F}"/>
                </a:ext>
              </a:extLst>
            </p:cNvPr>
            <p:cNvSpPr/>
            <p:nvPr/>
          </p:nvSpPr>
          <p:spPr bwMode="auto">
            <a:xfrm>
              <a:off x="6320584" y="3134542"/>
              <a:ext cx="208529" cy="203813"/>
            </a:xfrm>
            <a:prstGeom prst="down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r" eaLnBrk="1" latinLnBrk="1" hangingPunct="1"/>
              <a:endParaRPr lang="en-GB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BF5FCED2-4B5A-4F98-92B8-405D7B159491}"/>
                </a:ext>
              </a:extLst>
            </p:cNvPr>
            <p:cNvSpPr txBox="1"/>
            <p:nvPr/>
          </p:nvSpPr>
          <p:spPr>
            <a:xfrm>
              <a:off x="2922471" y="5439003"/>
              <a:ext cx="135646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Computing </a:t>
              </a:r>
            </a:p>
            <a:p>
              <a:r>
                <a:rPr lang="en-US" dirty="0">
                  <a:solidFill>
                    <a:srgbClr val="FF0000"/>
                  </a:solidFill>
                </a:rPr>
                <a:t>Elements</a:t>
              </a:r>
            </a:p>
          </p:txBody>
        </p:sp>
        <p:cxnSp>
          <p:nvCxnSpPr>
            <p:cNvPr id="61" name="Elbow Connector 57">
              <a:extLst>
                <a:ext uri="{FF2B5EF4-FFF2-40B4-BE49-F238E27FC236}">
                  <a16:creationId xmlns:a16="http://schemas.microsoft.com/office/drawing/2014/main" id="{28C9AFF0-46D5-418C-A4AE-539351A1B338}"/>
                </a:ext>
              </a:extLst>
            </p:cNvPr>
            <p:cNvCxnSpPr>
              <a:stCxn id="60" idx="2"/>
              <a:endCxn id="10" idx="2"/>
            </p:cNvCxnSpPr>
            <p:nvPr/>
          </p:nvCxnSpPr>
          <p:spPr bwMode="auto">
            <a:xfrm rot="5400000" flipH="1" flipV="1">
              <a:off x="4833248" y="4587946"/>
              <a:ext cx="264842" cy="2729934"/>
            </a:xfrm>
            <a:prstGeom prst="bentConnector3">
              <a:avLst>
                <a:gd name="adj1" fmla="val -75854"/>
              </a:avLst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6117806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MAC is a module that performs many multiplications and accumulations in parallel. </a:t>
            </a:r>
          </a:p>
          <a:p>
            <a:r>
              <a:rPr lang="en-GB" altLang="ko-KR" dirty="0"/>
              <a:t>Review: convolution</a:t>
            </a:r>
          </a:p>
          <a:p>
            <a:pPr lvl="1"/>
            <a:r>
              <a:rPr lang="en-GB" altLang="ko-KR" dirty="0"/>
              <a:t>From this example, to calculate output pixel A, we need to calculate:</a:t>
            </a:r>
          </a:p>
          <a:p>
            <a:pPr lvl="1"/>
            <a:r>
              <a:rPr lang="en-GB" altLang="ko-KR" dirty="0"/>
              <a:t>(a*1 + b*2 + … + m*9) + (a’*1’ + b’*2’ + … + m’*9’) + … + (a’’*1’’ + b’’*2’’ + … + m’’*9’’)</a:t>
            </a:r>
          </a:p>
          <a:p>
            <a:pPr lvl="1"/>
            <a:r>
              <a:rPr lang="en-GB" altLang="ko-KR" dirty="0"/>
              <a:t>lots of multiplication / accumulation!</a:t>
            </a:r>
            <a:endParaRPr lang="en-US" altLang="ko-KR" sz="16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C0B42-2445-46AB-A8E3-E8417FA7CF03}" type="slidenum">
              <a:rPr lang="en-US" smtClean="0"/>
              <a:t>34</a:t>
            </a:fld>
            <a:endParaRPr lang="en-US" dirty="0"/>
          </a:p>
        </p:txBody>
      </p:sp>
      <p:grpSp>
        <p:nvGrpSpPr>
          <p:cNvPr id="5" name="그룹 14">
            <a:extLst>
              <a:ext uri="{FF2B5EF4-FFF2-40B4-BE49-F238E27FC236}">
                <a16:creationId xmlns:a16="http://schemas.microsoft.com/office/drawing/2014/main" id="{75352C00-60B0-4787-8E22-430E3C053328}"/>
              </a:ext>
            </a:extLst>
          </p:cNvPr>
          <p:cNvGrpSpPr/>
          <p:nvPr/>
        </p:nvGrpSpPr>
        <p:grpSpPr>
          <a:xfrm>
            <a:off x="2064321" y="3140892"/>
            <a:ext cx="7614564" cy="3036071"/>
            <a:chOff x="1559496" y="3489273"/>
            <a:chExt cx="7614564" cy="3036071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A66962CB-0F82-4B90-B5F6-5C39CE12AD1D}"/>
                </a:ext>
              </a:extLst>
            </p:cNvPr>
            <p:cNvGrpSpPr/>
            <p:nvPr/>
          </p:nvGrpSpPr>
          <p:grpSpPr>
            <a:xfrm>
              <a:off x="1559496" y="3489273"/>
              <a:ext cx="7614564" cy="3036071"/>
              <a:chOff x="1559496" y="2780928"/>
              <a:chExt cx="7614564" cy="3036071"/>
            </a:xfrm>
          </p:grpSpPr>
          <p:pic>
            <p:nvPicPr>
              <p:cNvPr id="15" name="그림 35">
                <a:extLst>
                  <a:ext uri="{FF2B5EF4-FFF2-40B4-BE49-F238E27FC236}">
                    <a16:creationId xmlns:a16="http://schemas.microsoft.com/office/drawing/2014/main" id="{888A15A4-21F7-42AE-9916-2C5DA86504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559496" y="2780928"/>
                <a:ext cx="7614564" cy="3036071"/>
              </a:xfrm>
              <a:prstGeom prst="rect">
                <a:avLst/>
              </a:prstGeom>
            </p:spPr>
          </p:pic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4B53B77-3BF2-446B-806A-CA8874CF1868}"/>
                  </a:ext>
                </a:extLst>
              </p:cNvPr>
              <p:cNvSpPr txBox="1"/>
              <p:nvPr/>
            </p:nvSpPr>
            <p:spPr>
              <a:xfrm>
                <a:off x="2279575" y="3861048"/>
                <a:ext cx="36003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>
                    <a:solidFill>
                      <a:schemeClr val="bg1"/>
                    </a:solidFill>
                  </a:rPr>
                  <a:t>a’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30874F8-A866-4DD9-BB32-15D7E034B465}"/>
                  </a:ext>
                </a:extLst>
              </p:cNvPr>
              <p:cNvSpPr txBox="1"/>
              <p:nvPr/>
            </p:nvSpPr>
            <p:spPr>
              <a:xfrm>
                <a:off x="2567609" y="3861048"/>
                <a:ext cx="36003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>
                    <a:solidFill>
                      <a:schemeClr val="bg1"/>
                    </a:solidFill>
                  </a:rPr>
                  <a:t>b’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192A786-1348-41F5-89FB-C43CB57FEC44}"/>
                  </a:ext>
                </a:extLst>
              </p:cNvPr>
              <p:cNvSpPr txBox="1"/>
              <p:nvPr/>
            </p:nvSpPr>
            <p:spPr>
              <a:xfrm>
                <a:off x="2855641" y="3861048"/>
                <a:ext cx="36003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>
                    <a:solidFill>
                      <a:schemeClr val="bg1"/>
                    </a:solidFill>
                  </a:rPr>
                  <a:t>c’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CAD40CC-DC6F-4252-A52C-5F7AB149C880}"/>
                  </a:ext>
                </a:extLst>
              </p:cNvPr>
              <p:cNvSpPr txBox="1"/>
              <p:nvPr/>
            </p:nvSpPr>
            <p:spPr>
              <a:xfrm>
                <a:off x="2639617" y="3481263"/>
                <a:ext cx="36003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>
                    <a:solidFill>
                      <a:schemeClr val="bg1"/>
                    </a:solidFill>
                  </a:rPr>
                  <a:t>a’’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45C0813-B48C-46C5-B58C-E20734AC35E9}"/>
                  </a:ext>
                </a:extLst>
              </p:cNvPr>
              <p:cNvSpPr txBox="1"/>
              <p:nvPr/>
            </p:nvSpPr>
            <p:spPr>
              <a:xfrm>
                <a:off x="2927648" y="3481263"/>
                <a:ext cx="36003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>
                    <a:solidFill>
                      <a:schemeClr val="bg1"/>
                    </a:solidFill>
                  </a:rPr>
                  <a:t>b’’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0745B4A-88A8-4277-8B06-3A82A65AD64B}"/>
                  </a:ext>
                </a:extLst>
              </p:cNvPr>
              <p:cNvSpPr txBox="1"/>
              <p:nvPr/>
            </p:nvSpPr>
            <p:spPr>
              <a:xfrm>
                <a:off x="3215680" y="3473099"/>
                <a:ext cx="36003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>
                    <a:solidFill>
                      <a:schemeClr val="bg1"/>
                    </a:solidFill>
                  </a:rPr>
                  <a:t>c’’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930006E-BD8C-4CA1-9769-B132ACAFADF5}"/>
                </a:ext>
              </a:extLst>
            </p:cNvPr>
            <p:cNvSpPr txBox="1"/>
            <p:nvPr/>
          </p:nvSpPr>
          <p:spPr>
            <a:xfrm>
              <a:off x="5519937" y="4880193"/>
              <a:ext cx="3600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</a:rPr>
                <a:t>1’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F5C57D8-CD73-4C2E-8F4A-27572FDCA47D}"/>
                </a:ext>
              </a:extLst>
            </p:cNvPr>
            <p:cNvSpPr txBox="1"/>
            <p:nvPr/>
          </p:nvSpPr>
          <p:spPr>
            <a:xfrm>
              <a:off x="5807968" y="4880193"/>
              <a:ext cx="3600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</a:rPr>
                <a:t>2’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0D58C40-1B49-49C1-8012-F57C5436DFE5}"/>
                </a:ext>
              </a:extLst>
            </p:cNvPr>
            <p:cNvSpPr txBox="1"/>
            <p:nvPr/>
          </p:nvSpPr>
          <p:spPr>
            <a:xfrm>
              <a:off x="6096000" y="4880193"/>
              <a:ext cx="3600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</a:rPr>
                <a:t>3’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6EFB4A6-7F79-47A0-AD2B-4501DD930CEB}"/>
                </a:ext>
              </a:extLst>
            </p:cNvPr>
            <p:cNvSpPr txBox="1"/>
            <p:nvPr/>
          </p:nvSpPr>
          <p:spPr>
            <a:xfrm>
              <a:off x="5879977" y="4509120"/>
              <a:ext cx="3600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</a:rPr>
                <a:t>1’’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EE88FD0-A214-47A8-86A4-D696D4A85A81}"/>
                </a:ext>
              </a:extLst>
            </p:cNvPr>
            <p:cNvSpPr txBox="1"/>
            <p:nvPr/>
          </p:nvSpPr>
          <p:spPr>
            <a:xfrm>
              <a:off x="6168010" y="4509120"/>
              <a:ext cx="3600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</a:rPr>
                <a:t>2’’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18DF645-02B6-407D-9715-62A85B3A6F4A}"/>
                </a:ext>
              </a:extLst>
            </p:cNvPr>
            <p:cNvSpPr txBox="1"/>
            <p:nvPr/>
          </p:nvSpPr>
          <p:spPr>
            <a:xfrm>
              <a:off x="6528049" y="4509120"/>
              <a:ext cx="3600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</a:rPr>
                <a:t>3’’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72B77F0-C1FE-42AB-9512-935586B14EDF}"/>
                </a:ext>
              </a:extLst>
            </p:cNvPr>
            <p:cNvSpPr txBox="1"/>
            <p:nvPr/>
          </p:nvSpPr>
          <p:spPr>
            <a:xfrm>
              <a:off x="6528049" y="5168225"/>
              <a:ext cx="3600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</a:rPr>
                <a:t>9’’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8CABFD2-181A-4EE8-953C-19A1BD04C9B6}"/>
                </a:ext>
              </a:extLst>
            </p:cNvPr>
            <p:cNvSpPr txBox="1"/>
            <p:nvPr/>
          </p:nvSpPr>
          <p:spPr>
            <a:xfrm>
              <a:off x="6528049" y="4880193"/>
              <a:ext cx="3600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</a:rPr>
                <a:t>6’’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696073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 dirty="0"/>
              <a:t>A</a:t>
            </a:r>
            <a:r>
              <a:rPr lang="ko-KR" altLang="en-US" dirty="0"/>
              <a:t> </a:t>
            </a:r>
            <a:r>
              <a:rPr lang="en-GB" altLang="ko-KR" dirty="0"/>
              <a:t>simple</a:t>
            </a:r>
            <a:r>
              <a:rPr lang="ko-KR" altLang="en-US" dirty="0"/>
              <a:t> </a:t>
            </a:r>
            <a:r>
              <a:rPr lang="en-GB" altLang="ko-KR" dirty="0" smtClean="0"/>
              <a:t>MAC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 this tutorial, we will give and explain an example MAC module that calculates 16 multiplications and accumulations every cycle.</a:t>
            </a:r>
          </a:p>
          <a:p>
            <a:r>
              <a:rPr lang="en-GB" altLang="ko-KR" dirty="0" smtClean="0"/>
              <a:t>Inputs </a:t>
            </a:r>
            <a:r>
              <a:rPr lang="en-GB" altLang="ko-KR" dirty="0"/>
              <a:t>are 8 bit 2’s complement numbers</a:t>
            </a:r>
          </a:p>
          <a:p>
            <a:r>
              <a:rPr lang="en-GB" altLang="ko-KR" dirty="0"/>
              <a:t>and the output is a 20 bit 2’s complement number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C0B42-2445-46AB-A8E3-E8417FA7CF03}" type="slidenum">
              <a:rPr lang="en-US" smtClean="0"/>
              <a:t>35</a:t>
            </a:fld>
            <a:endParaRPr lang="en-US" dirty="0"/>
          </a:p>
        </p:txBody>
      </p:sp>
      <p:grpSp>
        <p:nvGrpSpPr>
          <p:cNvPr id="5" name="그룹 58">
            <a:extLst>
              <a:ext uri="{FF2B5EF4-FFF2-40B4-BE49-F238E27FC236}">
                <a16:creationId xmlns:a16="http://schemas.microsoft.com/office/drawing/2014/main" id="{A8EE7D52-6A37-4D16-B5A9-88B30CDDD256}"/>
              </a:ext>
            </a:extLst>
          </p:cNvPr>
          <p:cNvGrpSpPr/>
          <p:nvPr/>
        </p:nvGrpSpPr>
        <p:grpSpPr>
          <a:xfrm>
            <a:off x="3503712" y="2747000"/>
            <a:ext cx="4082581" cy="3433381"/>
            <a:chOff x="6948912" y="2031588"/>
            <a:chExt cx="4082581" cy="3433381"/>
          </a:xfrm>
        </p:grpSpPr>
        <p:sp>
          <p:nvSpPr>
            <p:cNvPr id="6" name="Flowchart: Summing Junction 54">
              <a:extLst>
                <a:ext uri="{FF2B5EF4-FFF2-40B4-BE49-F238E27FC236}">
                  <a16:creationId xmlns:a16="http://schemas.microsoft.com/office/drawing/2014/main" id="{8BC94B1D-1A61-4353-88E7-1BC4B790D78D}"/>
                </a:ext>
              </a:extLst>
            </p:cNvPr>
            <p:cNvSpPr/>
            <p:nvPr/>
          </p:nvSpPr>
          <p:spPr bwMode="auto">
            <a:xfrm>
              <a:off x="8215824" y="2656602"/>
              <a:ext cx="269956" cy="293935"/>
            </a:xfrm>
            <a:prstGeom prst="flowChartSummingJunction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vert270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latinLnBrk="1" hangingPunct="1"/>
              <a:endParaRPr lang="en-GB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" name="Straight Arrow Connector 55">
              <a:extLst>
                <a:ext uri="{FF2B5EF4-FFF2-40B4-BE49-F238E27FC236}">
                  <a16:creationId xmlns:a16="http://schemas.microsoft.com/office/drawing/2014/main" id="{91746C07-66E6-4837-8A8F-5B522091E3CE}"/>
                </a:ext>
              </a:extLst>
            </p:cNvPr>
            <p:cNvCxnSpPr>
              <a:endCxn id="6" idx="2"/>
            </p:cNvCxnSpPr>
            <p:nvPr/>
          </p:nvCxnSpPr>
          <p:spPr bwMode="auto">
            <a:xfrm>
              <a:off x="8040645" y="2803569"/>
              <a:ext cx="175179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" name="Straight Arrow Connector 56">
              <a:extLst>
                <a:ext uri="{FF2B5EF4-FFF2-40B4-BE49-F238E27FC236}">
                  <a16:creationId xmlns:a16="http://schemas.microsoft.com/office/drawing/2014/main" id="{5BE21022-1508-4D07-84C9-3269CA5C703E}"/>
                </a:ext>
              </a:extLst>
            </p:cNvPr>
            <p:cNvCxnSpPr>
              <a:endCxn id="6" idx="0"/>
            </p:cNvCxnSpPr>
            <p:nvPr/>
          </p:nvCxnSpPr>
          <p:spPr bwMode="auto">
            <a:xfrm>
              <a:off x="8350801" y="2388923"/>
              <a:ext cx="0" cy="26767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9" name="Flowchart: Summing Junction 57">
              <a:extLst>
                <a:ext uri="{FF2B5EF4-FFF2-40B4-BE49-F238E27FC236}">
                  <a16:creationId xmlns:a16="http://schemas.microsoft.com/office/drawing/2014/main" id="{D8D6C358-17B1-45E1-BAFD-E8F9BEF17ABB}"/>
                </a:ext>
              </a:extLst>
            </p:cNvPr>
            <p:cNvSpPr/>
            <p:nvPr/>
          </p:nvSpPr>
          <p:spPr bwMode="auto">
            <a:xfrm>
              <a:off x="9719181" y="2656602"/>
              <a:ext cx="269956" cy="293935"/>
            </a:xfrm>
            <a:prstGeom prst="flowChartSummingJunction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vert270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latinLnBrk="1" hangingPunct="1"/>
              <a:endParaRPr lang="en-GB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" name="Straight Arrow Connector 58">
              <a:extLst>
                <a:ext uri="{FF2B5EF4-FFF2-40B4-BE49-F238E27FC236}">
                  <a16:creationId xmlns:a16="http://schemas.microsoft.com/office/drawing/2014/main" id="{B578A97D-FD4F-427C-9D09-C2276B292338}"/>
                </a:ext>
              </a:extLst>
            </p:cNvPr>
            <p:cNvCxnSpPr>
              <a:endCxn id="9" idx="0"/>
            </p:cNvCxnSpPr>
            <p:nvPr/>
          </p:nvCxnSpPr>
          <p:spPr bwMode="auto">
            <a:xfrm>
              <a:off x="9854159" y="2388923"/>
              <a:ext cx="0" cy="26767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1" name="Flowchart: Summing Junction 59">
              <a:extLst>
                <a:ext uri="{FF2B5EF4-FFF2-40B4-BE49-F238E27FC236}">
                  <a16:creationId xmlns:a16="http://schemas.microsoft.com/office/drawing/2014/main" id="{2CDF28AA-2300-4CF8-8E28-55FA642805EB}"/>
                </a:ext>
              </a:extLst>
            </p:cNvPr>
            <p:cNvSpPr/>
            <p:nvPr/>
          </p:nvSpPr>
          <p:spPr bwMode="auto">
            <a:xfrm>
              <a:off x="10560204" y="2662103"/>
              <a:ext cx="269956" cy="293935"/>
            </a:xfrm>
            <a:prstGeom prst="flowChartSummingJunction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vert270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latinLnBrk="1" hangingPunct="1"/>
              <a:endParaRPr lang="en-GB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" name="Straight Arrow Connector 60">
              <a:extLst>
                <a:ext uri="{FF2B5EF4-FFF2-40B4-BE49-F238E27FC236}">
                  <a16:creationId xmlns:a16="http://schemas.microsoft.com/office/drawing/2014/main" id="{9A2D9DF4-29A3-4FD2-BA02-E994B1132902}"/>
                </a:ext>
              </a:extLst>
            </p:cNvPr>
            <p:cNvCxnSpPr>
              <a:endCxn id="11" idx="0"/>
            </p:cNvCxnSpPr>
            <p:nvPr/>
          </p:nvCxnSpPr>
          <p:spPr bwMode="auto">
            <a:xfrm>
              <a:off x="10695182" y="2394424"/>
              <a:ext cx="0" cy="26767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52E55661-ACFB-4E0E-8351-FBE63BDB4B52}"/>
                    </a:ext>
                  </a:extLst>
                </p:cNvPr>
                <p:cNvSpPr txBox="1"/>
                <p:nvPr/>
              </p:nvSpPr>
              <p:spPr>
                <a:xfrm>
                  <a:off x="8556377" y="2270904"/>
                  <a:ext cx="375424" cy="3077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400" i="1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en-GB" sz="1400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52E55661-ACFB-4E0E-8351-FBE63BDB4B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56377" y="2270904"/>
                  <a:ext cx="375424" cy="307776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Rectangle 63">
              <a:extLst>
                <a:ext uri="{FF2B5EF4-FFF2-40B4-BE49-F238E27FC236}">
                  <a16:creationId xmlns:a16="http://schemas.microsoft.com/office/drawing/2014/main" id="{37B01D7A-9FC5-425D-A847-080D966AD0C1}"/>
                </a:ext>
              </a:extLst>
            </p:cNvPr>
            <p:cNvSpPr/>
            <p:nvPr/>
          </p:nvSpPr>
          <p:spPr bwMode="auto">
            <a:xfrm>
              <a:off x="7810272" y="2046264"/>
              <a:ext cx="3164446" cy="102656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endParaRPr kumimoji="0" lang="en-GB" sz="1400"/>
            </a:p>
          </p:txBody>
        </p:sp>
        <p:sp>
          <p:nvSpPr>
            <p:cNvPr id="15" name="Flowchart: Or 65">
              <a:extLst>
                <a:ext uri="{FF2B5EF4-FFF2-40B4-BE49-F238E27FC236}">
                  <a16:creationId xmlns:a16="http://schemas.microsoft.com/office/drawing/2014/main" id="{1F4D17F6-231E-4360-BD55-A441DE6D42C4}"/>
                </a:ext>
              </a:extLst>
            </p:cNvPr>
            <p:cNvSpPr/>
            <p:nvPr/>
          </p:nvSpPr>
          <p:spPr bwMode="auto">
            <a:xfrm>
              <a:off x="7907078" y="3340182"/>
              <a:ext cx="269956" cy="220451"/>
            </a:xfrm>
            <a:prstGeom prst="flowChartOr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vert270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latinLnBrk="1" hangingPunct="1"/>
              <a:endParaRPr lang="en-GB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325DDA29-F011-42AC-B192-E77A8E0B9537}"/>
                    </a:ext>
                  </a:extLst>
                </p:cNvPr>
                <p:cNvSpPr txBox="1"/>
                <p:nvPr/>
              </p:nvSpPr>
              <p:spPr>
                <a:xfrm>
                  <a:off x="8064803" y="3155397"/>
                  <a:ext cx="364202" cy="3077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400" i="1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en-GB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325DDA29-F011-42AC-B192-E77A8E0B95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4803" y="3155397"/>
                  <a:ext cx="364202" cy="307776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Flowchart: Or 69">
              <a:extLst>
                <a:ext uri="{FF2B5EF4-FFF2-40B4-BE49-F238E27FC236}">
                  <a16:creationId xmlns:a16="http://schemas.microsoft.com/office/drawing/2014/main" id="{6AC97CFE-DE4B-4D36-8771-B35590C2E913}"/>
                </a:ext>
              </a:extLst>
            </p:cNvPr>
            <p:cNvSpPr/>
            <p:nvPr/>
          </p:nvSpPr>
          <p:spPr bwMode="auto">
            <a:xfrm>
              <a:off x="8421399" y="3335234"/>
              <a:ext cx="269956" cy="220451"/>
            </a:xfrm>
            <a:prstGeom prst="flowChartOr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vert270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latinLnBrk="1" hangingPunct="1"/>
              <a:endParaRPr lang="en-GB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Flowchart: Or 70">
              <a:extLst>
                <a:ext uri="{FF2B5EF4-FFF2-40B4-BE49-F238E27FC236}">
                  <a16:creationId xmlns:a16="http://schemas.microsoft.com/office/drawing/2014/main" id="{569351C9-B20F-4CAD-A342-219208194E6E}"/>
                </a:ext>
              </a:extLst>
            </p:cNvPr>
            <p:cNvSpPr/>
            <p:nvPr/>
          </p:nvSpPr>
          <p:spPr bwMode="auto">
            <a:xfrm>
              <a:off x="8728492" y="3343987"/>
              <a:ext cx="269956" cy="220451"/>
            </a:xfrm>
            <a:prstGeom prst="flowChartOr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vert270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latinLnBrk="1" hangingPunct="1"/>
              <a:endParaRPr lang="en-GB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Flowchart: Or 73">
              <a:extLst>
                <a:ext uri="{FF2B5EF4-FFF2-40B4-BE49-F238E27FC236}">
                  <a16:creationId xmlns:a16="http://schemas.microsoft.com/office/drawing/2014/main" id="{46F45ADD-ABA8-438E-9C38-EB5CC11A082D}"/>
                </a:ext>
              </a:extLst>
            </p:cNvPr>
            <p:cNvSpPr/>
            <p:nvPr/>
          </p:nvSpPr>
          <p:spPr bwMode="auto">
            <a:xfrm>
              <a:off x="9037462" y="3340182"/>
              <a:ext cx="269956" cy="220451"/>
            </a:xfrm>
            <a:prstGeom prst="flowChartOr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vert270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latinLnBrk="1" hangingPunct="1"/>
              <a:endParaRPr lang="en-GB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Flowchart: Or 74">
              <a:extLst>
                <a:ext uri="{FF2B5EF4-FFF2-40B4-BE49-F238E27FC236}">
                  <a16:creationId xmlns:a16="http://schemas.microsoft.com/office/drawing/2014/main" id="{383622C0-F4A6-45C5-B487-61355769E6EC}"/>
                </a:ext>
              </a:extLst>
            </p:cNvPr>
            <p:cNvSpPr/>
            <p:nvPr/>
          </p:nvSpPr>
          <p:spPr bwMode="auto">
            <a:xfrm>
              <a:off x="8151423" y="3648389"/>
              <a:ext cx="269956" cy="220451"/>
            </a:xfrm>
            <a:prstGeom prst="flowChartOr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vert270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latinLnBrk="1" hangingPunct="1"/>
              <a:endParaRPr lang="en-GB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Flowchart: Or 75">
              <a:extLst>
                <a:ext uri="{FF2B5EF4-FFF2-40B4-BE49-F238E27FC236}">
                  <a16:creationId xmlns:a16="http://schemas.microsoft.com/office/drawing/2014/main" id="{2F5075B3-A0E8-4AB4-8A96-A63A8697F878}"/>
                </a:ext>
              </a:extLst>
            </p:cNvPr>
            <p:cNvSpPr/>
            <p:nvPr/>
          </p:nvSpPr>
          <p:spPr bwMode="auto">
            <a:xfrm>
              <a:off x="8740670" y="3628555"/>
              <a:ext cx="269956" cy="220451"/>
            </a:xfrm>
            <a:prstGeom prst="flowChartOr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vert270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latinLnBrk="1" hangingPunct="1"/>
              <a:endParaRPr lang="en-GB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3E5AB90D-2F92-4846-817E-51532DD28A19}"/>
                    </a:ext>
                  </a:extLst>
                </p:cNvPr>
                <p:cNvSpPr txBox="1"/>
                <p:nvPr/>
              </p:nvSpPr>
              <p:spPr>
                <a:xfrm>
                  <a:off x="8333545" y="3448724"/>
                  <a:ext cx="375424" cy="3077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400" i="1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en-GB" sz="1400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3E5AB90D-2F92-4846-817E-51532DD28A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33545" y="3448724"/>
                  <a:ext cx="375424" cy="307776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Flowchart: Or 77">
              <a:extLst>
                <a:ext uri="{FF2B5EF4-FFF2-40B4-BE49-F238E27FC236}">
                  <a16:creationId xmlns:a16="http://schemas.microsoft.com/office/drawing/2014/main" id="{FE5877AE-6CCA-421D-9A5A-5EAF63F5A03C}"/>
                </a:ext>
              </a:extLst>
            </p:cNvPr>
            <p:cNvSpPr/>
            <p:nvPr/>
          </p:nvSpPr>
          <p:spPr bwMode="auto">
            <a:xfrm>
              <a:off x="8433205" y="4061513"/>
              <a:ext cx="269956" cy="220451"/>
            </a:xfrm>
            <a:prstGeom prst="flowChartOr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vert270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latinLnBrk="1" hangingPunct="1"/>
              <a:endParaRPr lang="en-GB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2F58BC45-C936-4A6E-B329-E4C91F5ABFE1}"/>
                    </a:ext>
                  </a:extLst>
                </p:cNvPr>
                <p:cNvSpPr txBox="1"/>
                <p:nvPr/>
              </p:nvSpPr>
              <p:spPr>
                <a:xfrm>
                  <a:off x="8291147" y="3834652"/>
                  <a:ext cx="400110" cy="283092"/>
                </a:xfrm>
                <a:prstGeom prst="rect">
                  <a:avLst/>
                </a:prstGeom>
                <a:noFill/>
              </p:spPr>
              <p:txBody>
                <a:bodyPr vert="vert270"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400" i="1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en-GB" sz="1400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2F58BC45-C936-4A6E-B329-E4C91F5ABF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1147" y="3834652"/>
                  <a:ext cx="400110" cy="28309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Rectangle 79">
              <a:extLst>
                <a:ext uri="{FF2B5EF4-FFF2-40B4-BE49-F238E27FC236}">
                  <a16:creationId xmlns:a16="http://schemas.microsoft.com/office/drawing/2014/main" id="{F799329F-434B-4275-99E9-F1DC27A134AA}"/>
                </a:ext>
              </a:extLst>
            </p:cNvPr>
            <p:cNvSpPr/>
            <p:nvPr/>
          </p:nvSpPr>
          <p:spPr bwMode="auto">
            <a:xfrm>
              <a:off x="7815431" y="3249389"/>
              <a:ext cx="3159287" cy="111475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endParaRPr kumimoji="0" lang="en-GB" sz="1400"/>
            </a:p>
          </p:txBody>
        </p:sp>
        <p:cxnSp>
          <p:nvCxnSpPr>
            <p:cNvPr id="26" name="Straight Arrow Connector 80">
              <a:extLst>
                <a:ext uri="{FF2B5EF4-FFF2-40B4-BE49-F238E27FC236}">
                  <a16:creationId xmlns:a16="http://schemas.microsoft.com/office/drawing/2014/main" id="{B9DDB5C1-292C-40DC-853E-3E84B0A9C097}"/>
                </a:ext>
              </a:extLst>
            </p:cNvPr>
            <p:cNvCxnSpPr/>
            <p:nvPr/>
          </p:nvCxnSpPr>
          <p:spPr bwMode="auto">
            <a:xfrm>
              <a:off x="9543265" y="2813143"/>
              <a:ext cx="175179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7" name="Straight Arrow Connector 81">
              <a:extLst>
                <a:ext uri="{FF2B5EF4-FFF2-40B4-BE49-F238E27FC236}">
                  <a16:creationId xmlns:a16="http://schemas.microsoft.com/office/drawing/2014/main" id="{6FAB452B-C679-478F-91F7-431F612221B1}"/>
                </a:ext>
              </a:extLst>
            </p:cNvPr>
            <p:cNvCxnSpPr/>
            <p:nvPr/>
          </p:nvCxnSpPr>
          <p:spPr bwMode="auto">
            <a:xfrm>
              <a:off x="10385026" y="2803569"/>
              <a:ext cx="175179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956A504-38FA-4712-A883-BE617BD64ED2}"/>
                </a:ext>
              </a:extLst>
            </p:cNvPr>
            <p:cNvSpPr txBox="1"/>
            <p:nvPr/>
          </p:nvSpPr>
          <p:spPr>
            <a:xfrm>
              <a:off x="10357912" y="2031588"/>
              <a:ext cx="673581" cy="307776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algn="ctr"/>
              <a:r>
                <a:rPr lang="en-GB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weight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200D6DC-0AF7-4C39-893B-E2FAC3C7ACC6}"/>
                </a:ext>
              </a:extLst>
            </p:cNvPr>
            <p:cNvSpPr txBox="1"/>
            <p:nvPr/>
          </p:nvSpPr>
          <p:spPr>
            <a:xfrm>
              <a:off x="9529338" y="2031588"/>
              <a:ext cx="673581" cy="307776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algn="ctr"/>
              <a:r>
                <a:rPr lang="en-GB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weight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BAA2CE3-9374-43A8-A757-A4BF17AD2AC5}"/>
                </a:ext>
              </a:extLst>
            </p:cNvPr>
            <p:cNvSpPr txBox="1"/>
            <p:nvPr/>
          </p:nvSpPr>
          <p:spPr>
            <a:xfrm>
              <a:off x="8012631" y="2046264"/>
              <a:ext cx="673581" cy="307776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algn="ctr"/>
              <a:r>
                <a:rPr lang="en-GB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weight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D87AF51-B002-4F06-9F4A-275129D27A69}"/>
                </a:ext>
              </a:extLst>
            </p:cNvPr>
            <p:cNvSpPr txBox="1"/>
            <p:nvPr/>
          </p:nvSpPr>
          <p:spPr>
            <a:xfrm>
              <a:off x="7701471" y="2471355"/>
              <a:ext cx="400110" cy="621274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GB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BFF3EBE-55CB-45CD-A8B8-74C7F6287BBD}"/>
                </a:ext>
              </a:extLst>
            </p:cNvPr>
            <p:cNvSpPr txBox="1"/>
            <p:nvPr/>
          </p:nvSpPr>
          <p:spPr>
            <a:xfrm>
              <a:off x="9198120" y="2471355"/>
              <a:ext cx="400110" cy="621274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GB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7AF56D7-0EA8-40F1-87F0-A31655617EBF}"/>
                </a:ext>
              </a:extLst>
            </p:cNvPr>
            <p:cNvSpPr txBox="1"/>
            <p:nvPr/>
          </p:nvSpPr>
          <p:spPr>
            <a:xfrm>
              <a:off x="10042438" y="2462995"/>
              <a:ext cx="400110" cy="621274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GB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</a:t>
              </a:r>
            </a:p>
          </p:txBody>
        </p:sp>
        <p:cxnSp>
          <p:nvCxnSpPr>
            <p:cNvPr id="34" name="Straight Arrow Connector 88">
              <a:extLst>
                <a:ext uri="{FF2B5EF4-FFF2-40B4-BE49-F238E27FC236}">
                  <a16:creationId xmlns:a16="http://schemas.microsoft.com/office/drawing/2014/main" id="{23B16590-7467-4F6A-93B8-A77EDDCDD32E}"/>
                </a:ext>
              </a:extLst>
            </p:cNvPr>
            <p:cNvCxnSpPr/>
            <p:nvPr/>
          </p:nvCxnSpPr>
          <p:spPr bwMode="auto">
            <a:xfrm>
              <a:off x="8350801" y="3072826"/>
              <a:ext cx="0" cy="19132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5" name="Flowchart: Or 89">
              <a:extLst>
                <a:ext uri="{FF2B5EF4-FFF2-40B4-BE49-F238E27FC236}">
                  <a16:creationId xmlns:a16="http://schemas.microsoft.com/office/drawing/2014/main" id="{61BFBD2E-964C-48C0-81B4-F8D311EE98B3}"/>
                </a:ext>
              </a:extLst>
            </p:cNvPr>
            <p:cNvSpPr>
              <a:spLocks/>
            </p:cNvSpPr>
            <p:nvPr/>
          </p:nvSpPr>
          <p:spPr bwMode="auto">
            <a:xfrm>
              <a:off x="9202249" y="4595417"/>
              <a:ext cx="377938" cy="220451"/>
            </a:xfrm>
            <a:prstGeom prst="flowChartOr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vert270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latinLnBrk="1" hangingPunct="1"/>
              <a:endParaRPr lang="en-GB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6" name="Straight Arrow Connector 90">
              <a:extLst>
                <a:ext uri="{FF2B5EF4-FFF2-40B4-BE49-F238E27FC236}">
                  <a16:creationId xmlns:a16="http://schemas.microsoft.com/office/drawing/2014/main" id="{CE27AB0B-BA74-436C-93C4-7B3E8E036FD5}"/>
                </a:ext>
              </a:extLst>
            </p:cNvPr>
            <p:cNvCxnSpPr>
              <a:stCxn id="25" idx="2"/>
              <a:endCxn id="35" idx="0"/>
            </p:cNvCxnSpPr>
            <p:nvPr/>
          </p:nvCxnSpPr>
          <p:spPr bwMode="auto">
            <a:xfrm flipH="1">
              <a:off x="9391218" y="4364141"/>
              <a:ext cx="3857" cy="23127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7" name="Flowchart: Or 95">
              <a:extLst>
                <a:ext uri="{FF2B5EF4-FFF2-40B4-BE49-F238E27FC236}">
                  <a16:creationId xmlns:a16="http://schemas.microsoft.com/office/drawing/2014/main" id="{04528728-FCF1-4E7A-A14E-77E0061DE59A}"/>
                </a:ext>
              </a:extLst>
            </p:cNvPr>
            <p:cNvSpPr/>
            <p:nvPr/>
          </p:nvSpPr>
          <p:spPr bwMode="auto">
            <a:xfrm>
              <a:off x="9473586" y="3339617"/>
              <a:ext cx="269956" cy="220451"/>
            </a:xfrm>
            <a:prstGeom prst="flowChartOr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vert270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latinLnBrk="1" hangingPunct="1"/>
              <a:endParaRPr lang="en-GB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Flowchart: Or 96">
              <a:extLst>
                <a:ext uri="{FF2B5EF4-FFF2-40B4-BE49-F238E27FC236}">
                  <a16:creationId xmlns:a16="http://schemas.microsoft.com/office/drawing/2014/main" id="{081EC1F2-0F70-49BC-BF5A-63931699FA1B}"/>
                </a:ext>
              </a:extLst>
            </p:cNvPr>
            <p:cNvSpPr/>
            <p:nvPr/>
          </p:nvSpPr>
          <p:spPr bwMode="auto">
            <a:xfrm>
              <a:off x="9987907" y="3334669"/>
              <a:ext cx="269956" cy="220451"/>
            </a:xfrm>
            <a:prstGeom prst="flowChartOr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vert270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latinLnBrk="1" hangingPunct="1"/>
              <a:endParaRPr lang="en-GB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Flowchart: Or 97">
              <a:extLst>
                <a:ext uri="{FF2B5EF4-FFF2-40B4-BE49-F238E27FC236}">
                  <a16:creationId xmlns:a16="http://schemas.microsoft.com/office/drawing/2014/main" id="{9EBE87DC-CA0D-4D8D-BDD0-2EC4D28779CA}"/>
                </a:ext>
              </a:extLst>
            </p:cNvPr>
            <p:cNvSpPr/>
            <p:nvPr/>
          </p:nvSpPr>
          <p:spPr bwMode="auto">
            <a:xfrm>
              <a:off x="10295000" y="3343421"/>
              <a:ext cx="269956" cy="220451"/>
            </a:xfrm>
            <a:prstGeom prst="flowChartOr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vert270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latinLnBrk="1" hangingPunct="1"/>
              <a:endParaRPr lang="en-GB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Flowchart: Or 98">
              <a:extLst>
                <a:ext uri="{FF2B5EF4-FFF2-40B4-BE49-F238E27FC236}">
                  <a16:creationId xmlns:a16="http://schemas.microsoft.com/office/drawing/2014/main" id="{7F38CB74-4719-4EF1-97DE-D245C9850D28}"/>
                </a:ext>
              </a:extLst>
            </p:cNvPr>
            <p:cNvSpPr/>
            <p:nvPr/>
          </p:nvSpPr>
          <p:spPr bwMode="auto">
            <a:xfrm>
              <a:off x="10603970" y="3339617"/>
              <a:ext cx="269956" cy="220451"/>
            </a:xfrm>
            <a:prstGeom prst="flowChartOr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vert270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latinLnBrk="1" hangingPunct="1"/>
              <a:endParaRPr lang="en-GB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Flowchart: Or 99">
              <a:extLst>
                <a:ext uri="{FF2B5EF4-FFF2-40B4-BE49-F238E27FC236}">
                  <a16:creationId xmlns:a16="http://schemas.microsoft.com/office/drawing/2014/main" id="{B2B2600B-3FEC-46FF-BCDC-ECB0AC3923DC}"/>
                </a:ext>
              </a:extLst>
            </p:cNvPr>
            <p:cNvSpPr/>
            <p:nvPr/>
          </p:nvSpPr>
          <p:spPr bwMode="auto">
            <a:xfrm>
              <a:off x="9717931" y="3647824"/>
              <a:ext cx="269956" cy="220451"/>
            </a:xfrm>
            <a:prstGeom prst="flowChartOr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vert270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latinLnBrk="1" hangingPunct="1"/>
              <a:endParaRPr lang="en-GB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Flowchart: Or 100">
              <a:extLst>
                <a:ext uri="{FF2B5EF4-FFF2-40B4-BE49-F238E27FC236}">
                  <a16:creationId xmlns:a16="http://schemas.microsoft.com/office/drawing/2014/main" id="{336D147F-504C-456C-9CD4-0D5AC0B72072}"/>
                </a:ext>
              </a:extLst>
            </p:cNvPr>
            <p:cNvSpPr/>
            <p:nvPr/>
          </p:nvSpPr>
          <p:spPr bwMode="auto">
            <a:xfrm>
              <a:off x="10307178" y="3627989"/>
              <a:ext cx="269956" cy="220451"/>
            </a:xfrm>
            <a:prstGeom prst="flowChartOr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vert270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latinLnBrk="1" hangingPunct="1"/>
              <a:endParaRPr lang="en-GB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2FDA95D2-2C80-4E4D-A30D-84A63A7C30A7}"/>
                    </a:ext>
                  </a:extLst>
                </p:cNvPr>
                <p:cNvSpPr txBox="1"/>
                <p:nvPr/>
              </p:nvSpPr>
              <p:spPr>
                <a:xfrm>
                  <a:off x="9621702" y="3176397"/>
                  <a:ext cx="375424" cy="3077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400" i="1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en-GB" sz="1400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2FDA95D2-2C80-4E4D-A30D-84A63A7C30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21702" y="3176397"/>
                  <a:ext cx="375424" cy="307776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4" name="Flowchart: Or 102">
              <a:extLst>
                <a:ext uri="{FF2B5EF4-FFF2-40B4-BE49-F238E27FC236}">
                  <a16:creationId xmlns:a16="http://schemas.microsoft.com/office/drawing/2014/main" id="{E7759481-A9A2-46BF-AB19-D48794D5C187}"/>
                </a:ext>
              </a:extLst>
            </p:cNvPr>
            <p:cNvSpPr/>
            <p:nvPr/>
          </p:nvSpPr>
          <p:spPr bwMode="auto">
            <a:xfrm>
              <a:off x="10001680" y="4061512"/>
              <a:ext cx="269956" cy="220451"/>
            </a:xfrm>
            <a:prstGeom prst="flowChartOr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vert270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latinLnBrk="1" hangingPunct="1"/>
              <a:endParaRPr lang="en-GB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44C9E4A2-059E-4307-BD4A-1C0F2E7AD54D}"/>
                    </a:ext>
                  </a:extLst>
                </p:cNvPr>
                <p:cNvSpPr txBox="1"/>
                <p:nvPr/>
              </p:nvSpPr>
              <p:spPr>
                <a:xfrm>
                  <a:off x="9852908" y="3833680"/>
                  <a:ext cx="400110" cy="283092"/>
                </a:xfrm>
                <a:prstGeom prst="rect">
                  <a:avLst/>
                </a:prstGeom>
                <a:noFill/>
              </p:spPr>
              <p:txBody>
                <a:bodyPr vert="vert270"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400" i="1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en-GB" sz="1400" dirty="0"/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44C9E4A2-059E-4307-BD4A-1C0F2E7AD5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52908" y="3833680"/>
                  <a:ext cx="400110" cy="28309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6" name="Straight Arrow Connector 105">
              <a:extLst>
                <a:ext uri="{FF2B5EF4-FFF2-40B4-BE49-F238E27FC236}">
                  <a16:creationId xmlns:a16="http://schemas.microsoft.com/office/drawing/2014/main" id="{82CE00C1-B3B2-4FF5-AA09-487EEFBC2EC0}"/>
                </a:ext>
              </a:extLst>
            </p:cNvPr>
            <p:cNvCxnSpPr/>
            <p:nvPr/>
          </p:nvCxnSpPr>
          <p:spPr bwMode="auto">
            <a:xfrm>
              <a:off x="9855206" y="3072826"/>
              <a:ext cx="0" cy="19132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7" name="Straight Arrow Connector 106">
              <a:extLst>
                <a:ext uri="{FF2B5EF4-FFF2-40B4-BE49-F238E27FC236}">
                  <a16:creationId xmlns:a16="http://schemas.microsoft.com/office/drawing/2014/main" id="{2C44A607-4485-4321-AD87-B7003138C65B}"/>
                </a:ext>
              </a:extLst>
            </p:cNvPr>
            <p:cNvCxnSpPr/>
            <p:nvPr/>
          </p:nvCxnSpPr>
          <p:spPr bwMode="auto">
            <a:xfrm>
              <a:off x="10703371" y="3080160"/>
              <a:ext cx="0" cy="19132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370C3B56-D51F-468B-9864-3FF8ED837244}"/>
                    </a:ext>
                  </a:extLst>
                </p:cNvPr>
                <p:cNvSpPr txBox="1"/>
                <p:nvPr/>
              </p:nvSpPr>
              <p:spPr>
                <a:xfrm>
                  <a:off x="9897214" y="3451810"/>
                  <a:ext cx="375424" cy="3077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400" i="1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en-GB" sz="1400" dirty="0"/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370C3B56-D51F-468B-9864-3FF8ED8372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97214" y="3451810"/>
                  <a:ext cx="375424" cy="307776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" name="Straight Arrow Connector 92">
              <a:extLst>
                <a:ext uri="{FF2B5EF4-FFF2-40B4-BE49-F238E27FC236}">
                  <a16:creationId xmlns:a16="http://schemas.microsoft.com/office/drawing/2014/main" id="{ACB603D5-0B29-4CB7-8F50-5BD3DED7C2D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391135" y="4816875"/>
              <a:ext cx="7040" cy="33354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73DCD6C-E6F6-461D-8B99-36758A9E7F7B}"/>
                </a:ext>
              </a:extLst>
            </p:cNvPr>
            <p:cNvSpPr txBox="1"/>
            <p:nvPr/>
          </p:nvSpPr>
          <p:spPr>
            <a:xfrm>
              <a:off x="9076612" y="5157192"/>
              <a:ext cx="6431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output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A419985-DCC9-4FDE-A475-ACEA13E5D9AB}"/>
                </a:ext>
              </a:extLst>
            </p:cNvPr>
            <p:cNvSpPr txBox="1"/>
            <p:nvPr/>
          </p:nvSpPr>
          <p:spPr>
            <a:xfrm>
              <a:off x="6948912" y="2991154"/>
              <a:ext cx="6383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214022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MAC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Compute a sum of 16 products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15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Pseudo code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bSup>
                    <m:r>
                      <a:rPr lang="en-US" i="1" dirty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,…,</m:t>
                    </m:r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15</m:t>
                        </m:r>
                      </m:sub>
                      <m:sup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bSup>
                    <m:r>
                      <a:rPr lang="en-US" i="1" dirty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15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15</m:t>
                        </m:r>
                      </m:sub>
                    </m:sSub>
                  </m:oMath>
                </a14:m>
                <a:r>
                  <a:rPr lang="en-US" dirty="0"/>
                  <a:t> 		// N multipliers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bSup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bSup>
                    <m:r>
                      <a:rPr lang="en-US" i="1" dirty="0">
                        <a:latin typeface="Cambria Math" panose="02040503050406030204" pitchFamily="18" charset="0"/>
                      </a:rPr>
                      <m:t>,…,</m:t>
                    </m:r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  <m:sup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14</m:t>
                        </m:r>
                      </m:sub>
                      <m:sup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bSup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15</m:t>
                        </m:r>
                      </m:sub>
                      <m:sup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dirty="0"/>
                  <a:t> 	// N/2 adders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bSup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r>
                      <a:rPr lang="en-US" i="1" dirty="0">
                        <a:latin typeface="Cambria Math" panose="02040503050406030204" pitchFamily="18" charset="0"/>
                      </a:rPr>
                      <m:t>,…,</m:t>
                    </m:r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bSup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  <m:sup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  <m:sup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dirty="0"/>
                  <a:t> 	// N/4 adders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sup>
                    </m:sSubSup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bSup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bSup>
                    <m:r>
                      <a:rPr lang="en-US" i="1" dirty="0">
                        <a:latin typeface="Cambria Math" panose="02040503050406030204" pitchFamily="18" charset="0"/>
                      </a:rPr>
                      <m:t>,…,</m:t>
                    </m:r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sup>
                    </m:sSubSup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bSup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dirty="0"/>
                  <a:t> 	// N/4 adders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d>
                      </m:sup>
                    </m:sSubSup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 dirty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sup>
                    </m:sSubSup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 dirty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dirty="0"/>
                  <a:t>			 	// N/4 adders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=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dirty="0"/>
                  <a:t> 				// Output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97" t="-1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C0B42-2445-46AB-A8E3-E8417FA7CF03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8213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 (</a:t>
            </a:r>
            <a:r>
              <a:rPr lang="en-US" dirty="0" err="1" smtClean="0"/>
              <a:t>mac.v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C0B42-2445-46AB-A8E3-E8417FA7CF03}" type="slidenum">
              <a:rPr lang="en-US" smtClean="0"/>
              <a:t>37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34530"/>
                <a:ext cx="10610850" cy="4842433"/>
              </a:xfrm>
            </p:spPr>
            <p:txBody>
              <a:bodyPr/>
              <a:lstStyle/>
              <a:p>
                <a:r>
                  <a:rPr lang="en-US" dirty="0" smtClean="0"/>
                  <a:t>Compute a sum of 16 products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15</m:t>
                          </m:r>
                        </m:sup>
                        <m:e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Ports</a:t>
                </a:r>
              </a:p>
              <a:p>
                <a:pPr lvl="1"/>
                <a:r>
                  <a:rPr lang="en-US" dirty="0"/>
                  <a:t>c</a:t>
                </a:r>
                <a:r>
                  <a:rPr lang="en-US" dirty="0" smtClean="0"/>
                  <a:t>lk, </a:t>
                </a:r>
                <a:r>
                  <a:rPr lang="en-US" dirty="0" err="1" smtClean="0"/>
                  <a:t>rstn</a:t>
                </a:r>
                <a:r>
                  <a:rPr lang="en-US" dirty="0" smtClean="0"/>
                  <a:t>: clock and reset signals</a:t>
                </a:r>
              </a:p>
              <a:p>
                <a:pPr lvl="1"/>
                <a:r>
                  <a:rPr lang="en-US" dirty="0"/>
                  <a:t>v</a:t>
                </a:r>
                <a:r>
                  <a:rPr lang="en-US" dirty="0" smtClean="0"/>
                  <a:t>ld_i: a valid signal for inputs (e.g., win, din)</a:t>
                </a:r>
              </a:p>
              <a:p>
                <a:pPr lvl="1"/>
                <a:r>
                  <a:rPr lang="en-US" dirty="0" smtClean="0"/>
                  <a:t>Inputs win, din</a:t>
                </a:r>
              </a:p>
              <a:p>
                <a:pPr lvl="2"/>
                <a:r>
                  <a:rPr lang="en-US" dirty="0" smtClean="0"/>
                  <a:t>win[7:0]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, din[7:0</a:t>
                </a:r>
                <a:r>
                  <a:rPr lang="en-US" dirty="0"/>
                  <a:t>]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 lvl="2"/>
                <a:r>
                  <a:rPr lang="en-US" dirty="0" smtClean="0"/>
                  <a:t>win[15:8] </a:t>
                </a:r>
                <a:r>
                  <a:rPr lang="en-US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:r>
                  <a:rPr lang="en-US" dirty="0" smtClean="0"/>
                  <a:t>din[15:0</a:t>
                </a:r>
                <a:r>
                  <a:rPr lang="en-US" dirty="0"/>
                  <a:t>]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…</a:t>
                </a:r>
              </a:p>
              <a:p>
                <a:pPr lvl="1"/>
                <a:r>
                  <a:rPr lang="en-US" dirty="0" smtClean="0"/>
                  <a:t>Outputs</a:t>
                </a:r>
              </a:p>
              <a:p>
                <a:pPr lvl="2"/>
                <a:r>
                  <a:rPr lang="en-US" dirty="0" smtClean="0"/>
                  <a:t>Accumulated result (acc_o)</a:t>
                </a:r>
              </a:p>
              <a:p>
                <a:pPr lvl="2"/>
                <a:r>
                  <a:rPr lang="en-US" dirty="0" smtClean="0"/>
                  <a:t>A valid signal (</a:t>
                </a:r>
                <a:r>
                  <a:rPr lang="en-US" dirty="0" err="1" smtClean="0"/>
                  <a:t>vld_o</a:t>
                </a:r>
                <a:r>
                  <a:rPr lang="en-US" dirty="0" smtClean="0"/>
                  <a:t>)</a:t>
                </a: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34530"/>
                <a:ext cx="10610850" cy="4842433"/>
              </a:xfrm>
              <a:blipFill>
                <a:blip r:embed="rId2"/>
                <a:stretch>
                  <a:fillRect l="-402" t="-1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Content Placeholder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7900" y="2850871"/>
            <a:ext cx="3705225" cy="2705100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6572250" y="3543300"/>
            <a:ext cx="457200" cy="8286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6970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Multiplication (</a:t>
            </a:r>
            <a:r>
              <a:rPr lang="en-US" dirty="0" err="1" smtClean="0"/>
              <a:t>mac.v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C0B42-2445-46AB-A8E3-E8417FA7CF03}" type="slidenum">
              <a:rPr lang="en-US" smtClean="0"/>
              <a:t>38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ontent Placeholder 30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Compute a sum of 16 products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15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Content Placeholder 30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97" t="-1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2" name="Content Placeholder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9183" y="2365031"/>
            <a:ext cx="5349310" cy="4022962"/>
          </a:xfrm>
          <a:prstGeom prst="rect">
            <a:avLst/>
          </a:prstGeom>
        </p:spPr>
      </p:pic>
      <p:pic>
        <p:nvPicPr>
          <p:cNvPr id="33" name="Content Placeholder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6147" y="2356563"/>
            <a:ext cx="2538507" cy="3987827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1877148" y="2478028"/>
            <a:ext cx="1710838" cy="34998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Internal signals</a:t>
            </a:r>
            <a:endParaRPr lang="en-US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793177" y="2504502"/>
            <a:ext cx="3623108" cy="34998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16 multipliers running in parallel</a:t>
            </a:r>
            <a:endParaRPr lang="en-US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9647199" y="2986365"/>
                <a:ext cx="1689630" cy="923330"/>
              </a:xfrm>
              <a:prstGeom prst="rect">
                <a:avLst/>
              </a:prstGeom>
              <a:ln w="28575">
                <a:solidFill>
                  <a:srgbClr val="00B05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00=</m:t>
                          </m:r>
                          <m:r>
                            <a:rPr lang="en-US" i="1" dirty="0" err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r>
                  <a:rPr lang="en-US" dirty="0"/>
                  <a:t>win[7:0]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din[7:0]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7199" y="2986365"/>
                <a:ext cx="1689630" cy="923330"/>
              </a:xfrm>
              <a:prstGeom prst="rect">
                <a:avLst/>
              </a:prstGeom>
              <a:blipFill>
                <a:blip r:embed="rId5"/>
                <a:stretch>
                  <a:fillRect l="-2482" b="-7692"/>
                </a:stretch>
              </a:blipFill>
              <a:ln w="28575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ectangle 36"/>
          <p:cNvSpPr/>
          <p:nvPr/>
        </p:nvSpPr>
        <p:spPr>
          <a:xfrm>
            <a:off x="4533901" y="2986365"/>
            <a:ext cx="4572000" cy="277858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/>
          <p:cNvCxnSpPr>
            <a:stCxn id="37" idx="3"/>
            <a:endCxn id="36" idx="1"/>
          </p:cNvCxnSpPr>
          <p:nvPr/>
        </p:nvCxnSpPr>
        <p:spPr>
          <a:xfrm>
            <a:off x="9105901" y="3125294"/>
            <a:ext cx="541298" cy="32273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>
                <a:off x="9458846" y="5099865"/>
                <a:ext cx="2066335" cy="923330"/>
              </a:xfrm>
              <a:prstGeom prst="rect">
                <a:avLst/>
              </a:prstGeom>
              <a:ln w="28575">
                <a:solidFill>
                  <a:srgbClr val="FF000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15=</m:t>
                          </m:r>
                          <m:r>
                            <a:rPr lang="en-US" i="1" dirty="0" err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win[127:120</a:t>
                </a:r>
                <a:r>
                  <a:rPr lang="en-US" dirty="0"/>
                  <a:t>]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15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 smtClean="0"/>
                  <a:t>din[127:120</a:t>
                </a:r>
                <a:r>
                  <a:rPr lang="en-US" dirty="0"/>
                  <a:t>]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15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8846" y="5099865"/>
                <a:ext cx="2066335" cy="923330"/>
              </a:xfrm>
              <a:prstGeom prst="rect">
                <a:avLst/>
              </a:prstGeom>
              <a:blipFill>
                <a:blip r:embed="rId6"/>
                <a:stretch>
                  <a:fillRect l="-2035" b="-7692"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ectangle 39"/>
          <p:cNvSpPr/>
          <p:nvPr/>
        </p:nvSpPr>
        <p:spPr>
          <a:xfrm>
            <a:off x="4533900" y="6110135"/>
            <a:ext cx="4572000" cy="2342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/>
          <p:cNvCxnSpPr>
            <a:stCxn id="40" idx="3"/>
            <a:endCxn id="39" idx="1"/>
          </p:cNvCxnSpPr>
          <p:nvPr/>
        </p:nvCxnSpPr>
        <p:spPr>
          <a:xfrm flipV="1">
            <a:off x="9105900" y="5561530"/>
            <a:ext cx="352946" cy="66573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ight Arrow 41"/>
          <p:cNvSpPr/>
          <p:nvPr/>
        </p:nvSpPr>
        <p:spPr>
          <a:xfrm>
            <a:off x="3305514" y="4245399"/>
            <a:ext cx="382833" cy="6318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1267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Accumulation (</a:t>
            </a:r>
            <a:r>
              <a:rPr lang="en-US" dirty="0" err="1" smtClean="0"/>
              <a:t>mac.v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C0B42-2445-46AB-A8E3-E8417FA7CF03}" type="slidenum">
              <a:rPr lang="en-US" smtClean="0"/>
              <a:t>39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ontent Placeholder 30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34530"/>
                <a:ext cx="4867275" cy="484243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Compute a sum of 16 products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15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i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r>
                  <a:rPr lang="en-US" dirty="0"/>
                  <a:t>Pseudo code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bSup>
                    <m:r>
                      <a:rPr lang="en-US" i="1" dirty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,…,</m:t>
                    </m:r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15</m:t>
                        </m:r>
                      </m:sub>
                      <m:sup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bSup>
                    <m:r>
                      <a:rPr lang="en-US" i="1" dirty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15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15</m:t>
                        </m:r>
                      </m:sub>
                    </m:sSub>
                  </m:oMath>
                </a14:m>
                <a:r>
                  <a:rPr lang="en-US" dirty="0"/>
                  <a:t> 	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d>
                          <m:dPr>
                            <m:ctrlPr>
                              <a:rPr lang="en-US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d>
                          <m:dPr>
                            <m:ctrlPr>
                              <a:rPr lang="en-US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bSup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d>
                          <m:dPr>
                            <m:ctrlPr>
                              <a:rPr lang="en-US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bSup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Sup>
                      <m:sSubSupPr>
                        <m:ctrlP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  <m:sup>
                        <m:d>
                          <m:dPr>
                            <m:ctrlPr>
                              <a:rPr lang="en-US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14</m:t>
                        </m:r>
                      </m:sub>
                      <m:sup>
                        <m:d>
                          <m:dPr>
                            <m:ctrlPr>
                              <a:rPr lang="en-US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bSup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15</m:t>
                        </m:r>
                      </m:sub>
                      <m:sup>
                        <m:d>
                          <m:dPr>
                            <m:ctrlPr>
                              <a:rPr lang="en-US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endParaRPr lang="en-US" dirty="0" smtClean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d>
                          <m:dPr>
                            <m:ctrlPr>
                              <a:rPr lang="en-US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bSup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d>
                          <m:dPr>
                            <m:ctrlPr>
                              <a:rPr lang="en-US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d>
                          <m:dPr>
                            <m:ctrlPr>
                              <a:rPr lang="en-US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Sup>
                      <m:sSubSupPr>
                        <m:ctrlP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d>
                          <m:dPr>
                            <m:ctrlPr>
                              <a:rPr lang="en-US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bSup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  <m:sup>
                        <m:d>
                          <m:dPr>
                            <m:ctrlPr>
                              <a:rPr lang="en-US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  <m:sup>
                        <m:d>
                          <m:dPr>
                            <m:ctrlPr>
                              <a:rPr lang="en-US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endParaRPr lang="en-US" dirty="0" smtClean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d>
                          <m:dPr>
                            <m:ctrlPr>
                              <a:rPr lang="en-US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sup>
                    </m:sSubSup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d>
                          <m:dPr>
                            <m:ctrlPr>
                              <a:rPr lang="en-US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bSup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d>
                          <m:dPr>
                            <m:ctrlPr>
                              <a:rPr lang="en-US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bSup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Sup>
                      <m:sSubSupPr>
                        <m:ctrlP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d>
                          <m:dPr>
                            <m:ctrlPr>
                              <a:rPr lang="en-US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sup>
                    </m:sSubSup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d>
                          <m:dPr>
                            <m:ctrlPr>
                              <a:rPr lang="en-US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bSup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d>
                          <m:dPr>
                            <m:ctrlPr>
                              <a:rPr lang="en-US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endParaRPr lang="en-US" dirty="0" smtClean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d>
                          <m:dPr>
                            <m:ctrlPr>
                              <a:rPr lang="en-US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d>
                      </m:sup>
                    </m:sSubSup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d>
                          <m:dPr>
                            <m:ctrlPr>
                              <a:rPr lang="en-US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sup>
                    </m:sSubSup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d>
                          <m:dPr>
                            <m:ctrlPr>
                              <a:rPr lang="en-US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dirty="0"/>
                  <a:t>			 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=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				</a:t>
                </a:r>
              </a:p>
            </p:txBody>
          </p:sp>
        </mc:Choice>
        <mc:Fallback xmlns="">
          <p:sp>
            <p:nvSpPr>
              <p:cNvPr id="31" name="Content Placeholder 30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34530"/>
                <a:ext cx="4867275" cy="4842433"/>
              </a:xfrm>
              <a:blipFill>
                <a:blip r:embed="rId2"/>
                <a:stretch>
                  <a:fillRect l="-877" t="-1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3" name="Content Placeholder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2130" y="2140429"/>
            <a:ext cx="2458705" cy="3862462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6107873" y="2234221"/>
            <a:ext cx="1710838" cy="34998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Internal signals</a:t>
            </a:r>
            <a:endParaRPr lang="en-US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Right Arrow 41"/>
          <p:cNvSpPr/>
          <p:nvPr/>
        </p:nvSpPr>
        <p:spPr>
          <a:xfrm>
            <a:off x="7677489" y="3755746"/>
            <a:ext cx="382833" cy="6318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1109" y="1465333"/>
            <a:ext cx="3008866" cy="4886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111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FPGA design flow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C0B42-2445-46AB-A8E3-E8417FA7CF03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289766" y="1502501"/>
            <a:ext cx="2194560" cy="73152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Function Specification</a:t>
            </a:r>
            <a:endParaRPr 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289764" y="2477676"/>
            <a:ext cx="2194560" cy="548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RTL design </a:t>
            </a:r>
            <a:endParaRPr 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289764" y="3182360"/>
            <a:ext cx="2194560" cy="5486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Logic Synthesis</a:t>
            </a:r>
            <a:endParaRPr 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289764" y="3867108"/>
            <a:ext cx="2194560" cy="5486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Implementation</a:t>
            </a:r>
            <a:endParaRPr 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289764" y="5328612"/>
            <a:ext cx="2194560" cy="73152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FPGA programming</a:t>
            </a:r>
            <a:endParaRPr 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" name="Straight Arrow Connector 9"/>
          <p:cNvCxnSpPr>
            <a:stCxn id="5" idx="2"/>
            <a:endCxn id="6" idx="0"/>
          </p:cNvCxnSpPr>
          <p:nvPr/>
        </p:nvCxnSpPr>
        <p:spPr>
          <a:xfrm flipH="1">
            <a:off x="8387044" y="2234021"/>
            <a:ext cx="2" cy="24365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2"/>
            <a:endCxn id="7" idx="0"/>
          </p:cNvCxnSpPr>
          <p:nvPr/>
        </p:nvCxnSpPr>
        <p:spPr>
          <a:xfrm>
            <a:off x="8387044" y="3026316"/>
            <a:ext cx="0" cy="15604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2"/>
            <a:endCxn id="8" idx="0"/>
          </p:cNvCxnSpPr>
          <p:nvPr/>
        </p:nvCxnSpPr>
        <p:spPr>
          <a:xfrm>
            <a:off x="8387044" y="3731000"/>
            <a:ext cx="0" cy="1361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2"/>
            <a:endCxn id="19" idx="0"/>
          </p:cNvCxnSpPr>
          <p:nvPr/>
        </p:nvCxnSpPr>
        <p:spPr>
          <a:xfrm>
            <a:off x="8387044" y="4415748"/>
            <a:ext cx="0" cy="22021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5476875" y="2386236"/>
            <a:ext cx="1548730" cy="73152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Behavioral Simulation</a:t>
            </a:r>
            <a:endParaRPr 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748483" y="3775668"/>
            <a:ext cx="1409827" cy="73152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Timing Analysis</a:t>
            </a:r>
            <a:endParaRPr 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476875" y="1502501"/>
            <a:ext cx="1548730" cy="7315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Tiny-YOLO3-AIX2022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6" idx="3"/>
            <a:endCxn id="5" idx="1"/>
          </p:cNvCxnSpPr>
          <p:nvPr/>
        </p:nvCxnSpPr>
        <p:spPr>
          <a:xfrm>
            <a:off x="7025605" y="1868261"/>
            <a:ext cx="26416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Content Placeholder 5">
            <a:extLst>
              <a:ext uri="{FF2B5EF4-FFF2-40B4-BE49-F238E27FC236}">
                <a16:creationId xmlns:a16="http://schemas.microsoft.com/office/drawing/2014/main" id="{4F687064-1EA6-44B5-93D5-4D1EB997A8C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8483" y="5037370"/>
            <a:ext cx="1409827" cy="1314003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7289764" y="4635960"/>
            <a:ext cx="2194560" cy="5486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Generate bitstream</a:t>
            </a:r>
            <a:endParaRPr 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0" name="Straight Arrow Connector 19"/>
          <p:cNvCxnSpPr>
            <a:stCxn id="19" idx="2"/>
            <a:endCxn id="9" idx="0"/>
          </p:cNvCxnSpPr>
          <p:nvPr/>
        </p:nvCxnSpPr>
        <p:spPr>
          <a:xfrm>
            <a:off x="8387044" y="5184600"/>
            <a:ext cx="0" cy="14401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1"/>
            <a:endCxn id="14" idx="3"/>
          </p:cNvCxnSpPr>
          <p:nvPr/>
        </p:nvCxnSpPr>
        <p:spPr>
          <a:xfrm flipH="1">
            <a:off x="7025605" y="2751996"/>
            <a:ext cx="26415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8" idx="3"/>
            <a:endCxn id="15" idx="1"/>
          </p:cNvCxnSpPr>
          <p:nvPr/>
        </p:nvCxnSpPr>
        <p:spPr>
          <a:xfrm>
            <a:off x="9484324" y="4141428"/>
            <a:ext cx="26415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3"/>
            <a:endCxn id="18" idx="1"/>
          </p:cNvCxnSpPr>
          <p:nvPr/>
        </p:nvCxnSpPr>
        <p:spPr>
          <a:xfrm>
            <a:off x="9484324" y="5694372"/>
            <a:ext cx="26415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owchart: Magnetic Disk 23"/>
          <p:cNvSpPr/>
          <p:nvPr/>
        </p:nvSpPr>
        <p:spPr>
          <a:xfrm>
            <a:off x="9748483" y="2441045"/>
            <a:ext cx="1409827" cy="621902"/>
          </a:xfrm>
          <a:prstGeom prst="flowChartMagneticDisk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Xilinx IP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>
            <a:stCxn id="24" idx="2"/>
            <a:endCxn id="6" idx="3"/>
          </p:cNvCxnSpPr>
          <p:nvPr/>
        </p:nvCxnSpPr>
        <p:spPr>
          <a:xfrm flipH="1">
            <a:off x="9484324" y="2751996"/>
            <a:ext cx="26415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476875" y="4061807"/>
            <a:ext cx="1548730" cy="890762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Power, Resource (DSPs, LUTs)</a:t>
            </a:r>
            <a:endParaRPr 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8" name="Elbow Connector 27"/>
          <p:cNvCxnSpPr>
            <a:stCxn id="8" idx="2"/>
            <a:endCxn id="26" idx="3"/>
          </p:cNvCxnSpPr>
          <p:nvPr/>
        </p:nvCxnSpPr>
        <p:spPr>
          <a:xfrm rot="5400000">
            <a:off x="7660605" y="3780749"/>
            <a:ext cx="91440" cy="1361439"/>
          </a:xfrm>
          <a:prstGeom prst="bentConnector2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Left Brace 40"/>
          <p:cNvSpPr/>
          <p:nvPr/>
        </p:nvSpPr>
        <p:spPr>
          <a:xfrm>
            <a:off x="5210175" y="1502501"/>
            <a:ext cx="57150" cy="1615255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Left Brace 41"/>
          <p:cNvSpPr/>
          <p:nvPr/>
        </p:nvSpPr>
        <p:spPr>
          <a:xfrm>
            <a:off x="5210175" y="3208301"/>
            <a:ext cx="45719" cy="2851831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925567" y="1673826"/>
            <a:ext cx="41227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Function simulation</a:t>
            </a:r>
          </a:p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Text editor: </a:t>
            </a:r>
            <a:r>
              <a:rPr lang="en-US" i="1" dirty="0" smtClean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vim, notepad++, VS code</a:t>
            </a:r>
          </a:p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RTL simulator: </a:t>
            </a:r>
            <a:r>
              <a:rPr lang="en-US" i="1" dirty="0" smtClean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ModelSim, ISE, Vivado</a:t>
            </a:r>
            <a:endParaRPr lang="en-US" i="1" dirty="0">
              <a:solidFill>
                <a:schemeClr val="accent5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982495" y="3731000"/>
            <a:ext cx="39018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FPGA Implementation (</a:t>
            </a:r>
            <a:r>
              <a:rPr lang="en-US" i="1" dirty="0" smtClean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ISE, Vivado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Synthesize the design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Implementation: mapping, placement and routing</a:t>
            </a:r>
          </a:p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Optimization</a:t>
            </a:r>
            <a:endParaRPr lang="en-US" dirty="0">
              <a:solidFill>
                <a:schemeClr val="accent5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Analyze timing, power, resources</a:t>
            </a:r>
          </a:p>
        </p:txBody>
      </p:sp>
    </p:spTree>
    <p:extLst>
      <p:ext uri="{BB962C8B-B14F-4D97-AF65-F5344CB8AC3E}">
        <p14:creationId xmlns:p14="http://schemas.microsoft.com/office/powerpoint/2010/main" val="143887665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Accumulation (</a:t>
            </a:r>
            <a:r>
              <a:rPr lang="en-US" dirty="0" err="1" smtClean="0"/>
              <a:t>adder_tree.v</a:t>
            </a:r>
            <a:r>
              <a:rPr lang="en-US" dirty="0" smtClean="0"/>
              <a:t>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34530"/>
                <a:ext cx="10760676" cy="4842433"/>
              </a:xfrm>
            </p:spPr>
            <p:txBody>
              <a:bodyPr/>
              <a:lstStyle/>
              <a:p>
                <a:r>
                  <a:rPr lang="en-US" dirty="0"/>
                  <a:t>Compute a sum of 16 products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15</m:t>
                          </m:r>
                        </m:sup>
                        <m:e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34530"/>
                <a:ext cx="10760676" cy="4842433"/>
              </a:xfrm>
              <a:blipFill>
                <a:blip r:embed="rId2"/>
                <a:stretch>
                  <a:fillRect l="-397" t="-1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C0B42-2445-46AB-A8E3-E8417FA7CF03}" type="slidenum">
              <a:rPr lang="en-US" smtClean="0"/>
              <a:t>40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487787"/>
            <a:ext cx="2847974" cy="386358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6174" y="2396972"/>
            <a:ext cx="2605244" cy="24955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1418" y="2396972"/>
            <a:ext cx="2652708" cy="186254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77119" y="2487787"/>
            <a:ext cx="2521757" cy="1156960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3409593" y="2913868"/>
            <a:ext cx="276581" cy="5784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6014837" y="2913868"/>
            <a:ext cx="276581" cy="5784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8662938" y="2908360"/>
            <a:ext cx="276581" cy="5784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405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4530"/>
            <a:ext cx="5604164" cy="4842433"/>
          </a:xfrm>
        </p:spPr>
        <p:txBody>
          <a:bodyPr>
            <a:normAutofit lnSpcReduction="10000"/>
          </a:bodyPr>
          <a:lstStyle/>
          <a:p>
            <a:pPr>
              <a:lnSpc>
                <a:spcPct val="200000"/>
              </a:lnSpc>
            </a:pPr>
            <a:r>
              <a:rPr lang="en-GB" dirty="0" smtClean="0"/>
              <a:t>Calculating delayed </a:t>
            </a:r>
            <a:r>
              <a:rPr lang="en-GB" dirty="0"/>
              <a:t>valid </a:t>
            </a:r>
            <a:r>
              <a:rPr lang="en-GB" dirty="0" smtClean="0"/>
              <a:t>signals</a:t>
            </a:r>
            <a:endParaRPr lang="en-GB" dirty="0"/>
          </a:p>
          <a:p>
            <a:pPr>
              <a:lnSpc>
                <a:spcPct val="200000"/>
              </a:lnSpc>
            </a:pPr>
            <a:r>
              <a:rPr lang="en-GB" dirty="0"/>
              <a:t>vld_i: when high, indicates that win and din are valid inputs, and must be </a:t>
            </a:r>
            <a:r>
              <a:rPr lang="en-GB" dirty="0" smtClean="0"/>
              <a:t>calculated</a:t>
            </a:r>
          </a:p>
          <a:p>
            <a:pPr>
              <a:lnSpc>
                <a:spcPct val="200000"/>
              </a:lnSpc>
            </a:pPr>
            <a:r>
              <a:rPr lang="en-GB" dirty="0" smtClean="0"/>
              <a:t>Delays in the adder tree (</a:t>
            </a:r>
            <a:r>
              <a:rPr lang="en-GB" dirty="0" err="1" smtClean="0"/>
              <a:t>adder_tree.v</a:t>
            </a:r>
            <a:r>
              <a:rPr lang="en-GB" dirty="0" smtClean="0"/>
              <a:t>)	</a:t>
            </a:r>
            <a:endParaRPr lang="en-GB" dirty="0"/>
          </a:p>
          <a:p>
            <a:pPr lvl="1">
              <a:lnSpc>
                <a:spcPct val="200000"/>
              </a:lnSpc>
            </a:pPr>
            <a:r>
              <a:rPr lang="en-GB" dirty="0" err="1"/>
              <a:t>vld_d</a:t>
            </a:r>
            <a:r>
              <a:rPr lang="en-GB" dirty="0"/>
              <a:t>: an internal variable to calculate the timing for </a:t>
            </a:r>
            <a:r>
              <a:rPr lang="en-GB" dirty="0" err="1"/>
              <a:t>vld_o</a:t>
            </a:r>
            <a:r>
              <a:rPr lang="en-GB" dirty="0"/>
              <a:t> to be </a:t>
            </a:r>
            <a:r>
              <a:rPr lang="en-GB" dirty="0" smtClean="0"/>
              <a:t>high</a:t>
            </a:r>
            <a:endParaRPr lang="en-GB" dirty="0"/>
          </a:p>
          <a:p>
            <a:pPr lvl="1">
              <a:lnSpc>
                <a:spcPct val="200000"/>
              </a:lnSpc>
            </a:pPr>
            <a:r>
              <a:rPr lang="en-GB" dirty="0" err="1"/>
              <a:t>vld_o</a:t>
            </a:r>
            <a:r>
              <a:rPr lang="en-GB" dirty="0"/>
              <a:t>: when high, indicates that output acc_o is a valid calculation result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C0B42-2445-46AB-A8E3-E8417FA7CF03}" type="slidenum">
              <a:rPr lang="en-US" smtClean="0"/>
              <a:t>41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5884" y="1797368"/>
            <a:ext cx="3667125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1622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bench (</a:t>
            </a:r>
            <a:r>
              <a:rPr lang="en-US" dirty="0" err="1" smtClean="0"/>
              <a:t>mac_tb.v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C0B42-2445-46AB-A8E3-E8417FA7CF03}" type="slidenum">
              <a:rPr lang="en-US" smtClean="0"/>
              <a:t>42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238251" y="4987978"/>
            <a:ext cx="2146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00FF"/>
                </a:solidFill>
              </a:rPr>
              <a:t>Design under test: mac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06108" y="1286161"/>
            <a:ext cx="1611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Time scale: 1ns</a:t>
            </a:r>
          </a:p>
        </p:txBody>
      </p:sp>
      <p:pic>
        <p:nvPicPr>
          <p:cNvPr id="12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84983" y="1362361"/>
            <a:ext cx="4161991" cy="4841875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3923013" y="4195601"/>
            <a:ext cx="2657475" cy="2008635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751813" y="1943451"/>
            <a:ext cx="53479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Registers</a:t>
            </a:r>
            <a:r>
              <a:rPr lang="en-US" dirty="0" smtClean="0"/>
              <a:t> (e.g. clk, win, din) are connected to the inputs</a:t>
            </a: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Wires </a:t>
            </a:r>
            <a:r>
              <a:rPr lang="en-US" dirty="0" smtClean="0"/>
              <a:t>(e.g., acc_o, </a:t>
            </a:r>
            <a:r>
              <a:rPr lang="en-US" dirty="0" err="1" smtClean="0"/>
              <a:t>vld_o</a:t>
            </a:r>
            <a:r>
              <a:rPr lang="en-US" dirty="0" smtClean="0"/>
              <a:t>) are connected to the output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8453" y="4796751"/>
            <a:ext cx="3611262" cy="1344142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432606" y="3470551"/>
            <a:ext cx="42640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Clock: </a:t>
            </a:r>
            <a:r>
              <a:rPr lang="en-US" dirty="0" smtClean="0"/>
              <a:t>100MHz</a:t>
            </a:r>
          </a:p>
          <a:p>
            <a:r>
              <a:rPr lang="en-US" dirty="0" smtClean="0"/>
              <a:t>A clock signal is defined in an “initial” block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Initialized at 1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State is changed at every 5ns</a:t>
            </a:r>
          </a:p>
        </p:txBody>
      </p:sp>
    </p:spTree>
    <p:extLst>
      <p:ext uri="{BB962C8B-B14F-4D97-AF65-F5344CB8AC3E}">
        <p14:creationId xmlns:p14="http://schemas.microsoft.com/office/powerpoint/2010/main" val="146992506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bench (</a:t>
            </a:r>
            <a:r>
              <a:rPr lang="en-US" dirty="0" err="1"/>
              <a:t>mac_tb.v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C0B42-2445-46AB-A8E3-E8417FA7CF03}" type="slidenum">
              <a:rPr lang="en-US" smtClean="0"/>
              <a:t>43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09910" y="2173393"/>
            <a:ext cx="36179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Initialized states</a:t>
            </a:r>
          </a:p>
          <a:p>
            <a:pPr algn="ctr"/>
            <a:r>
              <a:rPr 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Set all registers to default values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04423" y="4381409"/>
            <a:ext cx="35234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Generate test cases in 16 cycles</a:t>
            </a:r>
          </a:p>
          <a:p>
            <a:r>
              <a:rPr lang="en-US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</a:t>
            </a:r>
            <a:r>
              <a:rPr lang="en-US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4</a:t>
            </a:r>
          </a:p>
          <a:p>
            <a:r>
              <a:rPr lang="en-US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x: 0 -&gt; 1 -&gt; 2 -&gt; … -&gt; 15 </a:t>
            </a:r>
          </a:p>
          <a:p>
            <a:endParaRPr lang="en-US" dirty="0" smtClean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51713" y="1468008"/>
            <a:ext cx="3587060" cy="484187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519876" y="4381409"/>
            <a:ext cx="30871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Note: we have 16 weights and 16 inputs now. </a:t>
            </a:r>
          </a:p>
          <a:p>
            <a:pPr algn="ctr"/>
            <a:endParaRPr lang="en-US" dirty="0" smtClean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Right Brace 13"/>
          <p:cNvSpPr/>
          <p:nvPr/>
        </p:nvSpPr>
        <p:spPr>
          <a:xfrm>
            <a:off x="7200900" y="3352800"/>
            <a:ext cx="133350" cy="275272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28422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Waveform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C0B42-2445-46AB-A8E3-E8417FA7CF03}" type="slidenum">
              <a:rPr lang="en-US" smtClean="0"/>
              <a:t>44</a:t>
            </a:fld>
            <a:endParaRPr lang="en-US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3580" y="1335088"/>
            <a:ext cx="10489315" cy="484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57709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Waveform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C0B42-2445-46AB-A8E3-E8417FA7CF03}" type="slidenum">
              <a:rPr lang="en-US" smtClean="0"/>
              <a:t>45</a:t>
            </a:fld>
            <a:endParaRPr lang="en-US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3580" y="1335088"/>
            <a:ext cx="10489315" cy="48418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73580" y="1833401"/>
            <a:ext cx="10489315" cy="16717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219326" y="3555785"/>
            <a:ext cx="8907676" cy="147732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/>
              <a:t>Visualize the waveform</a:t>
            </a:r>
          </a:p>
          <a:p>
            <a:pPr lvl="1"/>
            <a:r>
              <a:rPr lang="en-US" dirty="0"/>
              <a:t>Weight (w) is set to 4 in 16 cycles (e.g., 70~230ns)</a:t>
            </a:r>
          </a:p>
          <a:p>
            <a:pPr lvl="1"/>
            <a:r>
              <a:rPr lang="en-US" dirty="0"/>
              <a:t>During the 16 cycles, x is set from 0 to 15</a:t>
            </a:r>
          </a:p>
          <a:p>
            <a:pPr lvl="1">
              <a:buFont typeface="Symbol" panose="05050102010706020507" pitchFamily="18" charset="2"/>
              <a:buChar char="Þ"/>
            </a:pPr>
            <a:r>
              <a:rPr lang="en-US" dirty="0"/>
              <a:t> The result (y) is 0, 4, …, 60 </a:t>
            </a:r>
          </a:p>
          <a:p>
            <a:pPr lvl="1">
              <a:buFont typeface="Symbol" panose="05050102010706020507" pitchFamily="18" charset="2"/>
              <a:buChar char="Þ"/>
            </a:pPr>
            <a:r>
              <a:rPr lang="en-US" dirty="0"/>
              <a:t> For a given input, its output comes out after 4 cycles (e.g., DSP’s pipelined registers)</a:t>
            </a:r>
          </a:p>
        </p:txBody>
      </p:sp>
    </p:spTree>
    <p:extLst>
      <p:ext uri="{BB962C8B-B14F-4D97-AF65-F5344CB8AC3E}">
        <p14:creationId xmlns:p14="http://schemas.microsoft.com/office/powerpoint/2010/main" val="346150859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Waveform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C0B42-2445-46AB-A8E3-E8417FA7CF03}" type="slidenum">
              <a:rPr lang="en-US" smtClean="0"/>
              <a:t>46</a:t>
            </a:fld>
            <a:endParaRPr lang="en-US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3580" y="1335088"/>
            <a:ext cx="10489315" cy="48418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73579" y="3555785"/>
            <a:ext cx="10489315" cy="25211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124326" y="1942254"/>
            <a:ext cx="5781674" cy="147732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/>
              <a:t>Visualize the waveform</a:t>
            </a:r>
          </a:p>
          <a:p>
            <a:pPr lvl="1"/>
            <a:r>
              <a:rPr lang="en-US" dirty="0"/>
              <a:t>Weight (w) is set to 4 in 16 cycles (e.g., 70~230ns)</a:t>
            </a:r>
          </a:p>
          <a:p>
            <a:pPr lvl="1"/>
            <a:r>
              <a:rPr lang="en-US" dirty="0"/>
              <a:t>During the 16 cycles, </a:t>
            </a:r>
            <a:r>
              <a:rPr lang="en-US" dirty="0" smtClean="0"/>
              <a:t>one input is </a:t>
            </a:r>
            <a:r>
              <a:rPr lang="en-US" dirty="0"/>
              <a:t>set from 0 to 15</a:t>
            </a:r>
          </a:p>
          <a:p>
            <a:pPr lvl="1">
              <a:buFont typeface="Symbol" panose="05050102010706020507" pitchFamily="18" charset="2"/>
              <a:buChar char="Þ"/>
            </a:pPr>
            <a:r>
              <a:rPr lang="en-US" dirty="0"/>
              <a:t> The result </a:t>
            </a:r>
            <a:r>
              <a:rPr lang="en-US" dirty="0" smtClean="0"/>
              <a:t>(acc_o) </a:t>
            </a:r>
            <a:r>
              <a:rPr lang="en-US" dirty="0"/>
              <a:t>is 0, </a:t>
            </a:r>
            <a:r>
              <a:rPr lang="en-US" dirty="0" smtClean="0"/>
              <a:t>64, </a:t>
            </a:r>
            <a:r>
              <a:rPr lang="en-US" dirty="0"/>
              <a:t>…, </a:t>
            </a:r>
            <a:r>
              <a:rPr lang="en-US" dirty="0" smtClean="0"/>
              <a:t>960 </a:t>
            </a:r>
            <a:endParaRPr lang="en-US" dirty="0"/>
          </a:p>
          <a:p>
            <a:pPr lvl="1">
              <a:buFont typeface="Symbol" panose="05050102010706020507" pitchFamily="18" charset="2"/>
              <a:buChar char="Þ"/>
            </a:pPr>
            <a:r>
              <a:rPr lang="en-US" dirty="0"/>
              <a:t> For a given input, its output comes out after </a:t>
            </a:r>
            <a:r>
              <a:rPr lang="en-US" dirty="0" smtClean="0"/>
              <a:t>8 cycles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34170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3: Convolutional layer (Practice)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Convolutional layer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Use four MAC modules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Initialize four sets of filters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Read an image from file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Do convolution</a:t>
            </a:r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C0B42-2445-46AB-A8E3-E8417FA7CF03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06778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Convolutional </a:t>
            </a:r>
            <a:r>
              <a:rPr lang="en-US" dirty="0" smtClean="0"/>
              <a:t>layer (</a:t>
            </a:r>
            <a:r>
              <a:rPr lang="en-US" dirty="0" err="1" smtClean="0"/>
              <a:t>cnv_tb.v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C0B42-2445-46AB-A8E3-E8417FA7CF03}" type="slidenum">
              <a:rPr lang="en-US" smtClean="0"/>
              <a:t>48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Parameters for an image file, e.g., WIDTH, HEIGHT, file location (INFILE), frame/image size</a:t>
            </a:r>
          </a:p>
          <a:p>
            <a:r>
              <a:rPr lang="en-US" dirty="0" smtClean="0"/>
              <a:t>A buffer to store an image (</a:t>
            </a:r>
            <a:r>
              <a:rPr lang="en-US" dirty="0" err="1" smtClean="0"/>
              <a:t>in_img</a:t>
            </a:r>
            <a:r>
              <a:rPr lang="en-US" dirty="0" smtClean="0"/>
              <a:t>)</a:t>
            </a:r>
          </a:p>
          <a:p>
            <a:r>
              <a:rPr lang="en-US" dirty="0"/>
              <a:t>Internal </a:t>
            </a:r>
            <a:r>
              <a:rPr lang="en-US" dirty="0" smtClean="0"/>
              <a:t>signals</a:t>
            </a:r>
          </a:p>
          <a:p>
            <a:pPr lvl="1"/>
            <a:r>
              <a:rPr lang="en-US" dirty="0" smtClean="0"/>
              <a:t>clk, </a:t>
            </a:r>
            <a:r>
              <a:rPr lang="en-US" dirty="0" err="1" smtClean="0"/>
              <a:t>rstn</a:t>
            </a:r>
            <a:r>
              <a:rPr lang="en-US" dirty="0" smtClean="0"/>
              <a:t>, </a:t>
            </a:r>
          </a:p>
          <a:p>
            <a:pPr lvl="1"/>
            <a:r>
              <a:rPr lang="en-US" dirty="0" smtClean="0"/>
              <a:t>vld_i, din[127:0]</a:t>
            </a:r>
          </a:p>
          <a:p>
            <a:pPr lvl="1"/>
            <a:r>
              <a:rPr lang="en-US" dirty="0" smtClean="0"/>
              <a:t>Four sets of filters win[0:3][127:0]</a:t>
            </a:r>
          </a:p>
          <a:p>
            <a:pPr lvl="1"/>
            <a:r>
              <a:rPr lang="en-US" dirty="0" smtClean="0"/>
              <a:t>acc_o[0:3][19:0]</a:t>
            </a:r>
          </a:p>
          <a:p>
            <a:pPr lvl="1"/>
            <a:r>
              <a:rPr lang="en-US" dirty="0" err="1" smtClean="0"/>
              <a:t>vld_o</a:t>
            </a:r>
            <a:r>
              <a:rPr lang="en-US" dirty="0" smtClean="0"/>
              <a:t>[0:3]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8538" y="2527906"/>
            <a:ext cx="3962400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46509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Convolutional layer (</a:t>
            </a:r>
            <a:r>
              <a:rPr lang="en-US" dirty="0" err="1"/>
              <a:t>cnv_tb.v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C0B42-2445-46AB-A8E3-E8417FA7CF03}" type="slidenum">
              <a:rPr lang="en-US" smtClean="0"/>
              <a:t>49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four MAC instances</a:t>
            </a:r>
          </a:p>
          <a:p>
            <a:r>
              <a:rPr lang="en-US" dirty="0" smtClean="0"/>
              <a:t>Each module: </a:t>
            </a:r>
          </a:p>
          <a:p>
            <a:pPr lvl="1"/>
            <a:r>
              <a:rPr lang="en-US" dirty="0" smtClean="0"/>
              <a:t>Uses one set of convolutional filters, e.g., win</a:t>
            </a:r>
          </a:p>
          <a:p>
            <a:pPr lvl="1"/>
            <a:r>
              <a:rPr lang="en-US" dirty="0" smtClean="0"/>
              <a:t>Outputs a specific acc_o</a:t>
            </a:r>
            <a:endParaRPr lang="en-US" dirty="0"/>
          </a:p>
        </p:txBody>
      </p:sp>
      <p:pic>
        <p:nvPicPr>
          <p:cNvPr id="8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123" y="2820759"/>
            <a:ext cx="3048000" cy="32670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0668" y="2820758"/>
            <a:ext cx="2867025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877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Description Language (HDL)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HDL is an acronym of </a:t>
            </a:r>
            <a:r>
              <a:rPr lang="en-US" dirty="0">
                <a:solidFill>
                  <a:srgbClr val="FF0000"/>
                </a:solidFill>
              </a:rPr>
              <a:t>H</a:t>
            </a:r>
            <a:r>
              <a:rPr lang="en-US" dirty="0"/>
              <a:t>ardware </a:t>
            </a:r>
            <a:r>
              <a:rPr lang="en-US" dirty="0">
                <a:solidFill>
                  <a:srgbClr val="FF0000"/>
                </a:solidFill>
              </a:rPr>
              <a:t>D</a:t>
            </a:r>
            <a:r>
              <a:rPr lang="en-US" dirty="0"/>
              <a:t>escription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anguage</a:t>
            </a:r>
          </a:p>
          <a:p>
            <a:pPr>
              <a:lnSpc>
                <a:spcPct val="150000"/>
              </a:lnSpc>
            </a:pPr>
            <a:r>
              <a:rPr lang="en-US" dirty="0"/>
              <a:t>Two most commonly used HDLs: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Verilog </a:t>
            </a:r>
            <a:r>
              <a:rPr lang="en-US" dirty="0"/>
              <a:t>HDL (also called Verilog for short)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VHDL </a:t>
            </a:r>
            <a:r>
              <a:rPr lang="en-US" dirty="0"/>
              <a:t>(Very high-speed integrated circuits HDL</a:t>
            </a:r>
            <a:r>
              <a:rPr lang="en-US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Features </a:t>
            </a:r>
            <a:r>
              <a:rPr lang="en-US" dirty="0"/>
              <a:t>of </a:t>
            </a:r>
            <a:r>
              <a:rPr lang="en-US" dirty="0" smtClean="0"/>
              <a:t>HDLs: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Design </a:t>
            </a:r>
            <a:r>
              <a:rPr lang="en-US" dirty="0"/>
              <a:t>can be described at a very </a:t>
            </a:r>
            <a:r>
              <a:rPr lang="en-US" dirty="0" smtClean="0">
                <a:solidFill>
                  <a:srgbClr val="0000FF"/>
                </a:solidFill>
              </a:rPr>
              <a:t>abstract</a:t>
            </a:r>
            <a:r>
              <a:rPr lang="en-US" dirty="0" smtClean="0"/>
              <a:t> level.</a:t>
            </a:r>
          </a:p>
          <a:p>
            <a:pPr lvl="1">
              <a:lnSpc>
                <a:spcPct val="150000"/>
              </a:lnSpc>
            </a:pPr>
            <a:r>
              <a:rPr lang="en-US" dirty="0" smtClean="0">
                <a:solidFill>
                  <a:schemeClr val="accent2"/>
                </a:solidFill>
              </a:rPr>
              <a:t>Functional </a:t>
            </a:r>
            <a:r>
              <a:rPr lang="en-US" dirty="0">
                <a:solidFill>
                  <a:schemeClr val="accent2"/>
                </a:solidFill>
              </a:rPr>
              <a:t>verification </a:t>
            </a:r>
            <a:r>
              <a:rPr lang="en-US" dirty="0"/>
              <a:t>can be done early in the design </a:t>
            </a:r>
            <a:r>
              <a:rPr lang="en-US" dirty="0" smtClean="0"/>
              <a:t>cycle.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Designing </a:t>
            </a:r>
            <a:r>
              <a:rPr lang="en-US" dirty="0"/>
              <a:t>with HDLs is analogous to computer programming.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C0B42-2445-46AB-A8E3-E8417FA7CF0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874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Convolutional layer (</a:t>
            </a:r>
            <a:r>
              <a:rPr lang="en-US" dirty="0" err="1"/>
              <a:t>cnv_tb.v</a:t>
            </a:r>
            <a:r>
              <a:rPr lang="en-US" dirty="0"/>
              <a:t>)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20172" y="1286090"/>
            <a:ext cx="6990691" cy="48418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C0B42-2445-46AB-A8E3-E8417FA7CF03}" type="slidenum">
              <a:rPr lang="en-US" smtClean="0"/>
              <a:t>50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462694" y="1348724"/>
            <a:ext cx="2146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00FF"/>
                </a:solidFill>
              </a:rPr>
              <a:t>Read the hex file into a buffer</a:t>
            </a:r>
          </a:p>
        </p:txBody>
      </p:sp>
      <p:sp>
        <p:nvSpPr>
          <p:cNvPr id="7" name="Rectangle 6"/>
          <p:cNvSpPr/>
          <p:nvPr/>
        </p:nvSpPr>
        <p:spPr>
          <a:xfrm>
            <a:off x="3820172" y="1286090"/>
            <a:ext cx="3603093" cy="708965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568066" y="4450421"/>
            <a:ext cx="2146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B050"/>
                </a:solidFill>
              </a:rPr>
              <a:t>Initialize four set of convolutional filters</a:t>
            </a:r>
          </a:p>
        </p:txBody>
      </p:sp>
      <p:sp>
        <p:nvSpPr>
          <p:cNvPr id="9" name="Rectangle 8"/>
          <p:cNvSpPr/>
          <p:nvPr/>
        </p:nvSpPr>
        <p:spPr>
          <a:xfrm>
            <a:off x="3820171" y="3076097"/>
            <a:ext cx="6820120" cy="3051868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321723" y="5481634"/>
            <a:ext cx="22194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Symbol" panose="05050102010706020507" pitchFamily="18" charset="2"/>
              <a:buChar char="Þ"/>
            </a:pPr>
            <a:r>
              <a:rPr lang="en-US" dirty="0" smtClean="0">
                <a:solidFill>
                  <a:srgbClr val="FF0000"/>
                </a:solidFill>
              </a:rPr>
              <a:t>Come from a quantized model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0527" y="1286090"/>
            <a:ext cx="885825" cy="1228725"/>
          </a:xfrm>
          <a:prstGeom prst="rect">
            <a:avLst/>
          </a:prstGeom>
          <a:ln w="19050">
            <a:solidFill>
              <a:srgbClr val="0000FF"/>
            </a:solidFill>
          </a:ln>
        </p:spPr>
      </p:pic>
      <p:sp>
        <p:nvSpPr>
          <p:cNvPr id="13" name="Right Arrow 12"/>
          <p:cNvSpPr/>
          <p:nvPr/>
        </p:nvSpPr>
        <p:spPr>
          <a:xfrm flipH="1">
            <a:off x="7509283" y="1538632"/>
            <a:ext cx="310498" cy="2038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65649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Waveform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9498" y="1335088"/>
            <a:ext cx="8317478" cy="48418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C0B42-2445-46AB-A8E3-E8417FA7CF03}" type="slidenum">
              <a:rPr lang="en-US" smtClean="0"/>
              <a:t>51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531330" y="3915295"/>
            <a:ext cx="274320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Make code to generate din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4046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 – Hardware Module Concept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4530"/>
            <a:ext cx="9359900" cy="484243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The basic unit of a digital system is a module.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Each </a:t>
            </a:r>
            <a:r>
              <a:rPr lang="en-US" dirty="0"/>
              <a:t>module consists </a:t>
            </a:r>
            <a:r>
              <a:rPr lang="en-US" dirty="0" smtClean="0"/>
              <a:t>of: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a </a:t>
            </a:r>
            <a:r>
              <a:rPr lang="en-US" dirty="0">
                <a:solidFill>
                  <a:srgbClr val="0000FF"/>
                </a:solidFill>
              </a:rPr>
              <a:t>core </a:t>
            </a:r>
            <a:r>
              <a:rPr lang="en-US" dirty="0" smtClean="0"/>
              <a:t>circuit (</a:t>
            </a:r>
            <a:r>
              <a:rPr lang="en-US" dirty="0"/>
              <a:t>called </a:t>
            </a:r>
            <a:r>
              <a:rPr lang="en-US" dirty="0" smtClean="0">
                <a:solidFill>
                  <a:srgbClr val="0000FF"/>
                </a:solidFill>
              </a:rPr>
              <a:t>internal</a:t>
            </a:r>
            <a:r>
              <a:rPr lang="en-US" dirty="0" smtClean="0"/>
              <a:t> or </a:t>
            </a:r>
            <a:r>
              <a:rPr lang="en-US" dirty="0">
                <a:solidFill>
                  <a:srgbClr val="0000FF"/>
                </a:solidFill>
              </a:rPr>
              <a:t>body</a:t>
            </a:r>
            <a:r>
              <a:rPr lang="en-US" dirty="0"/>
              <a:t>) ---performs the required function 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US" dirty="0" smtClean="0"/>
              <a:t>an </a:t>
            </a:r>
            <a:r>
              <a:rPr lang="en-US" dirty="0" smtClean="0">
                <a:solidFill>
                  <a:srgbClr val="0000FF"/>
                </a:solidFill>
              </a:rPr>
              <a:t>interface</a:t>
            </a:r>
            <a:r>
              <a:rPr lang="en-US" dirty="0" smtClean="0"/>
              <a:t> (</a:t>
            </a:r>
            <a:r>
              <a:rPr lang="en-US" dirty="0"/>
              <a:t>called </a:t>
            </a:r>
            <a:r>
              <a:rPr lang="en-US" dirty="0">
                <a:solidFill>
                  <a:srgbClr val="0000FF"/>
                </a:solidFill>
              </a:rPr>
              <a:t>ports</a:t>
            </a:r>
            <a:r>
              <a:rPr lang="en-US" dirty="0"/>
              <a:t>) ---carries out the required communication </a:t>
            </a:r>
            <a:r>
              <a:rPr lang="en-US" dirty="0" smtClean="0"/>
              <a:t>between the </a:t>
            </a:r>
            <a:r>
              <a:rPr lang="en-US" dirty="0"/>
              <a:t>core circuit </a:t>
            </a:r>
            <a:r>
              <a:rPr lang="en-US" dirty="0" smtClean="0"/>
              <a:t>and </a:t>
            </a:r>
            <a:r>
              <a:rPr lang="en-US" dirty="0"/>
              <a:t>outside.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C0B42-2445-46AB-A8E3-E8417FA7CF03}" type="slidenum">
              <a:rPr lang="en-US" smtClean="0"/>
              <a:t>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5300" y="3726411"/>
            <a:ext cx="4007196" cy="2629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01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 –Verilog HDL 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module---The basic building block in Verilog </a:t>
            </a:r>
            <a:r>
              <a:rPr lang="en-US" dirty="0" smtClean="0"/>
              <a:t>HDL.</a:t>
            </a:r>
          </a:p>
          <a:p>
            <a:pPr lvl="1"/>
            <a:r>
              <a:rPr lang="en-US" dirty="0" smtClean="0"/>
              <a:t>It </a:t>
            </a:r>
            <a:r>
              <a:rPr lang="en-US" dirty="0"/>
              <a:t>can be an element or a collection of lower-level design blocks.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C0B42-2445-46AB-A8E3-E8417FA7CF03}" type="slidenum">
              <a:rPr lang="en-US" smtClean="0"/>
              <a:t>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3028" y="2414688"/>
            <a:ext cx="6042660" cy="37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573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Lexical Conventions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Sized number</a:t>
            </a:r>
            <a:r>
              <a:rPr lang="en-US" dirty="0"/>
              <a:t>: &lt;size&gt;`&lt;base format&gt;&lt;number&gt;</a:t>
            </a:r>
          </a:p>
          <a:p>
            <a:pPr lvl="1"/>
            <a:r>
              <a:rPr lang="en-US" dirty="0"/>
              <a:t>4`b1001 ---a 4-bit binary number</a:t>
            </a:r>
          </a:p>
          <a:p>
            <a:pPr lvl="1"/>
            <a:r>
              <a:rPr lang="en-US" dirty="0"/>
              <a:t>16`habcd ---a 16-bit hexadecimal </a:t>
            </a:r>
            <a:r>
              <a:rPr lang="en-US" dirty="0" smtClean="0"/>
              <a:t>number</a:t>
            </a:r>
            <a:endParaRPr lang="en-US" dirty="0" smtClean="0">
              <a:solidFill>
                <a:srgbClr val="0000FF"/>
              </a:solidFill>
            </a:endParaRPr>
          </a:p>
          <a:p>
            <a:r>
              <a:rPr lang="en-US" dirty="0" smtClean="0">
                <a:solidFill>
                  <a:srgbClr val="0000FF"/>
                </a:solidFill>
              </a:rPr>
              <a:t>Unsized </a:t>
            </a:r>
            <a:r>
              <a:rPr lang="en-US" dirty="0">
                <a:solidFill>
                  <a:srgbClr val="0000FF"/>
                </a:solidFill>
              </a:rPr>
              <a:t>number</a:t>
            </a:r>
            <a:r>
              <a:rPr lang="en-US" dirty="0"/>
              <a:t>: `&lt;base format&gt;&lt;number&gt;</a:t>
            </a:r>
          </a:p>
          <a:p>
            <a:pPr lvl="1"/>
            <a:r>
              <a:rPr lang="en-US" dirty="0" smtClean="0"/>
              <a:t>2007 </a:t>
            </a:r>
            <a:r>
              <a:rPr lang="en-US" dirty="0"/>
              <a:t>---a 32-bit decimal number by default </a:t>
            </a:r>
          </a:p>
          <a:p>
            <a:pPr lvl="1"/>
            <a:r>
              <a:rPr lang="en-US" dirty="0" smtClean="0"/>
              <a:t>`</a:t>
            </a:r>
            <a:r>
              <a:rPr lang="en-US" dirty="0" err="1"/>
              <a:t>habc</a:t>
            </a:r>
            <a:r>
              <a:rPr lang="en-US" dirty="0"/>
              <a:t> ---a 32-bit hexadecimal </a:t>
            </a:r>
            <a:r>
              <a:rPr lang="en-US" dirty="0" smtClean="0"/>
              <a:t>number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x </a:t>
            </a:r>
            <a:r>
              <a:rPr lang="en-US" dirty="0">
                <a:solidFill>
                  <a:srgbClr val="0000FF"/>
                </a:solidFill>
              </a:rPr>
              <a:t>or z values</a:t>
            </a:r>
            <a:r>
              <a:rPr lang="en-US" dirty="0"/>
              <a:t>: x denotes an unknown value; z denotes a high impedance value</a:t>
            </a:r>
            <a:r>
              <a:rPr lang="en-US" dirty="0" smtClean="0"/>
              <a:t>.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Negative </a:t>
            </a:r>
            <a:r>
              <a:rPr lang="en-US" dirty="0">
                <a:solidFill>
                  <a:srgbClr val="0000FF"/>
                </a:solidFill>
              </a:rPr>
              <a:t>number</a:t>
            </a:r>
            <a:r>
              <a:rPr lang="en-US" dirty="0"/>
              <a:t>: -&lt;size&gt;`&lt;base format&gt;&lt;number&gt;</a:t>
            </a:r>
          </a:p>
          <a:p>
            <a:pPr lvl="1"/>
            <a:r>
              <a:rPr lang="en-US" dirty="0" smtClean="0"/>
              <a:t>-</a:t>
            </a:r>
            <a:r>
              <a:rPr lang="en-US" dirty="0"/>
              <a:t>4`b1001 ---a 4-bit binary number</a:t>
            </a:r>
          </a:p>
          <a:p>
            <a:pPr lvl="1"/>
            <a:r>
              <a:rPr lang="en-US" dirty="0" smtClean="0"/>
              <a:t>-</a:t>
            </a:r>
            <a:r>
              <a:rPr lang="en-US" dirty="0"/>
              <a:t>16`habcd ---a 16-bit hexadecimal </a:t>
            </a:r>
            <a:r>
              <a:rPr lang="en-US" dirty="0" smtClean="0"/>
              <a:t>number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”_” </a:t>
            </a:r>
            <a:r>
              <a:rPr lang="en-US" dirty="0">
                <a:solidFill>
                  <a:srgbClr val="0000FF"/>
                </a:solidFill>
              </a:rPr>
              <a:t>and “?”</a:t>
            </a:r>
          </a:p>
          <a:p>
            <a:pPr lvl="1"/>
            <a:r>
              <a:rPr lang="en-US" dirty="0" smtClean="0"/>
              <a:t>16`b0101_1001_1110_0000 </a:t>
            </a:r>
            <a:endParaRPr lang="en-US" dirty="0"/>
          </a:p>
          <a:p>
            <a:pPr lvl="1"/>
            <a:r>
              <a:rPr lang="en-US" dirty="0" smtClean="0"/>
              <a:t>8`b01</a:t>
            </a:r>
            <a:r>
              <a:rPr lang="en-US" dirty="0"/>
              <a:t>??_11?? ---equivalent to a 8`b01zz_11zz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C0B42-2445-46AB-A8E3-E8417FA7CF03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408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A net variable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can be referenced anywhere in a module.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must </a:t>
            </a:r>
            <a:r>
              <a:rPr lang="en-US" dirty="0"/>
              <a:t>be driven by a primitive, continuous assignment, force … release, or module port</a:t>
            </a:r>
            <a:r>
              <a:rPr lang="en-US" dirty="0" smtClean="0"/>
              <a:t>.</a:t>
            </a:r>
          </a:p>
          <a:p>
            <a:pPr lvl="1"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smtClean="0"/>
              <a:t>A variable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/>
              <a:t>can be referenced anywhere in a module.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can </a:t>
            </a:r>
            <a:r>
              <a:rPr lang="en-US" dirty="0"/>
              <a:t>be assigned value only within a procedural statement, task, or function.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cannot </a:t>
            </a:r>
            <a:r>
              <a:rPr lang="en-US" dirty="0"/>
              <a:t>be an input or inout port in a module.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C0B42-2445-46AB-A8E3-E8417FA7CF03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660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6912</TotalTime>
  <Words>2073</Words>
  <Application>Microsoft Office PowerPoint</Application>
  <PresentationFormat>Widescreen</PresentationFormat>
  <Paragraphs>447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51</vt:i4>
      </vt:variant>
    </vt:vector>
  </HeadingPairs>
  <TitlesOfParts>
    <vt:vector size="60" baseType="lpstr">
      <vt:lpstr>맑은 고딕</vt:lpstr>
      <vt:lpstr>Arial</vt:lpstr>
      <vt:lpstr>Calibri</vt:lpstr>
      <vt:lpstr>Calibri Light</vt:lpstr>
      <vt:lpstr>Cambria Math</vt:lpstr>
      <vt:lpstr>Symbol</vt:lpstr>
      <vt:lpstr>Times New Roman</vt:lpstr>
      <vt:lpstr>1_Office Theme</vt:lpstr>
      <vt:lpstr>Custom Design</vt:lpstr>
      <vt:lpstr>Hardware Description Language Computing Units</vt:lpstr>
      <vt:lpstr>Outlines</vt:lpstr>
      <vt:lpstr>References</vt:lpstr>
      <vt:lpstr>FPGA design flow</vt:lpstr>
      <vt:lpstr>Hardware Description Language (HDL)</vt:lpstr>
      <vt:lpstr>Modules – Hardware Module Concept</vt:lpstr>
      <vt:lpstr>Modules –Verilog HDL modules</vt:lpstr>
      <vt:lpstr>Lexical Conventions</vt:lpstr>
      <vt:lpstr>Data types</vt:lpstr>
      <vt:lpstr>Port Declaration</vt:lpstr>
      <vt:lpstr>Module Modeling Styles</vt:lpstr>
      <vt:lpstr>Structural modeling</vt:lpstr>
      <vt:lpstr>Dataflow modeling</vt:lpstr>
      <vt:lpstr>Behavioral modeling</vt:lpstr>
      <vt:lpstr>Mixed-Style Modeling</vt:lpstr>
      <vt:lpstr>Simulation </vt:lpstr>
      <vt:lpstr>System Tasks for Simulation</vt:lpstr>
      <vt:lpstr>Time Scale for Simulations</vt:lpstr>
      <vt:lpstr>Outlines</vt:lpstr>
      <vt:lpstr>Labs</vt:lpstr>
      <vt:lpstr>Lab 1: DSP</vt:lpstr>
      <vt:lpstr>Creating a DSP using Xilinx IP generator</vt:lpstr>
      <vt:lpstr>Creating a DSP using Xilinx IP generator</vt:lpstr>
      <vt:lpstr>DSP configuration</vt:lpstr>
      <vt:lpstr>Creating a DSP using Xilinx IP generator</vt:lpstr>
      <vt:lpstr>Multiplier (mul.v) </vt:lpstr>
      <vt:lpstr>Multiplier (mul.v) </vt:lpstr>
      <vt:lpstr>Multiplier (mul.v) </vt:lpstr>
      <vt:lpstr>Testbench (mul_tb.v)</vt:lpstr>
      <vt:lpstr>Testbench (mul_tb.v)</vt:lpstr>
      <vt:lpstr>Waveform</vt:lpstr>
      <vt:lpstr>Lab 2: MAC</vt:lpstr>
      <vt:lpstr>DNN accelerator</vt:lpstr>
      <vt:lpstr>MAC</vt:lpstr>
      <vt:lpstr>A simple MAC </vt:lpstr>
      <vt:lpstr>A simple MAC</vt:lpstr>
      <vt:lpstr>MAC (mac.v)</vt:lpstr>
      <vt:lpstr>Multiplication (mac.v)</vt:lpstr>
      <vt:lpstr>Accumulation (mac.v)</vt:lpstr>
      <vt:lpstr>Accumulation (adder_tree.v)</vt:lpstr>
      <vt:lpstr>Delays</vt:lpstr>
      <vt:lpstr>Test bench (mac_tb.v)</vt:lpstr>
      <vt:lpstr>Test bench (mac_tb.v)</vt:lpstr>
      <vt:lpstr>Waveform</vt:lpstr>
      <vt:lpstr>Waveform</vt:lpstr>
      <vt:lpstr>Waveform</vt:lpstr>
      <vt:lpstr>Lab 3: Convolutional layer (Practice)</vt:lpstr>
      <vt:lpstr>Convolutional layer (cnv_tb.v)</vt:lpstr>
      <vt:lpstr>Convolutional layer (cnv_tb.v)</vt:lpstr>
      <vt:lpstr>Convolutional layer (cnv_tb.v)</vt:lpstr>
      <vt:lpstr>Waveform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984</cp:revision>
  <dcterms:created xsi:type="dcterms:W3CDTF">2021-07-24T02:26:41Z</dcterms:created>
  <dcterms:modified xsi:type="dcterms:W3CDTF">2024-03-15T11:25:03Z</dcterms:modified>
</cp:coreProperties>
</file>