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08" r:id="rId5"/>
    <p:sldId id="309" r:id="rId6"/>
    <p:sldId id="273" r:id="rId7"/>
    <p:sldId id="278" r:id="rId8"/>
    <p:sldId id="275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67736"/>
    <a:srgbClr val="FCB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8" y="5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4" r:id="rId3"/>
    <p:sldLayoutId id="2147483755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8" r:id="rId7"/>
    <p:sldLayoutId id="2147483743" r:id="rId8"/>
    <p:sldLayoutId id="2147483745" r:id="rId9"/>
    <p:sldLayoutId id="2147483747" r:id="rId10"/>
    <p:sldLayoutId id="2147483746" r:id="rId11"/>
    <p:sldLayoutId id="2147483744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289620" y="1451210"/>
            <a:ext cx="5873125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r>
              <a:rPr lang="en-US" altLang="ko-KR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ko-KR" alt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52236" y="4603577"/>
            <a:ext cx="56105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523F5-4965-C6FD-099C-ACB8E03A4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4161606"/>
            <a:ext cx="1080000" cy="1080000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437E9-7911-6B69-E215-3267343C7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1105227"/>
            <a:ext cx="1080000" cy="1080000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79C4B-C69C-50E2-A0C4-A40305A8A9BB}"/>
              </a:ext>
            </a:extLst>
          </p:cNvPr>
          <p:cNvSpPr txBox="1"/>
          <p:nvPr/>
        </p:nvSpPr>
        <p:spPr>
          <a:xfrm>
            <a:off x="-1" y="106005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E677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VISVESVARAYA TECHNOLOGICAL UNIVERSITY</a:t>
            </a:r>
          </a:p>
          <a:p>
            <a:pPr algn="ctr"/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Jnana Sangama, Machhe, Belagavi-590018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54C834A-9B21-44FE-66CD-0546A422CE26}"/>
              </a:ext>
            </a:extLst>
          </p:cNvPr>
          <p:cNvSpPr txBox="1"/>
          <p:nvPr/>
        </p:nvSpPr>
        <p:spPr>
          <a:xfrm>
            <a:off x="0" y="2254760"/>
            <a:ext cx="1219199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 Presentation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“Face Detection Along With Thermal Screening &amp; Attendance At Entrances”</a:t>
            </a:r>
          </a:p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partial fulfilment for the award of the Degree (18CSP77) of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in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49C0C92-1114-DF6C-AAF8-CD8F561AAEBD}"/>
              </a:ext>
            </a:extLst>
          </p:cNvPr>
          <p:cNvSpPr txBox="1"/>
          <p:nvPr/>
        </p:nvSpPr>
        <p:spPr>
          <a:xfrm>
            <a:off x="-1" y="5380672"/>
            <a:ext cx="1219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HKBK COLLEGE OF ENGINEERING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(Approved by AICTE &amp; Affiliated to VTU, Belgaum)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22/1, Opp. Manyata Tech Park, Nagawara, Bangalore-560045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info@hkbk.edu.in URL: www.hkbk.edu.in</a:t>
            </a:r>
          </a:p>
        </p:txBody>
      </p:sp>
    </p:spTree>
    <p:extLst>
      <p:ext uri="{BB962C8B-B14F-4D97-AF65-F5344CB8AC3E}">
        <p14:creationId xmlns:p14="http://schemas.microsoft.com/office/powerpoint/2010/main" val="7324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FE3A32-3471-2F6E-7568-C71833459462}"/>
              </a:ext>
            </a:extLst>
          </p:cNvPr>
          <p:cNvGrpSpPr/>
          <p:nvPr/>
        </p:nvGrpSpPr>
        <p:grpSpPr>
          <a:xfrm>
            <a:off x="2262433" y="2271860"/>
            <a:ext cx="7064463" cy="2649394"/>
            <a:chOff x="2644805" y="4695020"/>
            <a:chExt cx="4269883" cy="16957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9C9BB8B-5DD8-C04B-FCA9-CB326C459B7D}"/>
                </a:ext>
              </a:extLst>
            </p:cNvPr>
            <p:cNvSpPr/>
            <p:nvPr/>
          </p:nvSpPr>
          <p:spPr>
            <a:xfrm>
              <a:off x="2644805" y="4998996"/>
              <a:ext cx="1888549" cy="775335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168507D-C5F1-43E0-80FB-BBE50B7547EE}"/>
                </a:ext>
              </a:extLst>
            </p:cNvPr>
            <p:cNvSpPr/>
            <p:nvPr/>
          </p:nvSpPr>
          <p:spPr>
            <a:xfrm flipH="1" flipV="1">
              <a:off x="5026139" y="4804508"/>
              <a:ext cx="1888549" cy="775335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5F71D6-E091-EC5C-DFD7-9A86C64E6064}"/>
                </a:ext>
              </a:extLst>
            </p:cNvPr>
            <p:cNvGrpSpPr/>
            <p:nvPr/>
          </p:nvGrpSpPr>
          <p:grpSpPr>
            <a:xfrm>
              <a:off x="4135418" y="4695020"/>
              <a:ext cx="1410352" cy="1695780"/>
              <a:chOff x="1244925" y="2303614"/>
              <a:chExt cx="1410352" cy="1695780"/>
            </a:xfrm>
            <a:grpFill/>
          </p:grpSpPr>
          <p:sp>
            <p:nvSpPr>
              <p:cNvPr id="6" name="Graphic 2">
                <a:extLst>
                  <a:ext uri="{FF2B5EF4-FFF2-40B4-BE49-F238E27FC236}">
                    <a16:creationId xmlns:a16="http://schemas.microsoft.com/office/drawing/2014/main" id="{99F14227-0F18-2DD9-9C88-056163350744}"/>
                  </a:ext>
                </a:extLst>
              </p:cNvPr>
              <p:cNvSpPr/>
              <p:nvPr/>
            </p:nvSpPr>
            <p:spPr>
              <a:xfrm>
                <a:off x="1244925" y="2303614"/>
                <a:ext cx="1410352" cy="1695780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0100" h="962025">
                    <a:moveTo>
                      <a:pt x="198332" y="961703"/>
                    </a:moveTo>
                    <a:lnTo>
                      <a:pt x="646959" y="961703"/>
                    </a:lnTo>
                    <a:cubicBezTo>
                      <a:pt x="633624" y="935986"/>
                      <a:pt x="619337" y="903601"/>
                      <a:pt x="610764" y="885503"/>
                    </a:cubicBezTo>
                    <a:cubicBezTo>
                      <a:pt x="586952" y="829306"/>
                      <a:pt x="604097" y="706433"/>
                      <a:pt x="686964" y="625471"/>
                    </a:cubicBezTo>
                    <a:cubicBezTo>
                      <a:pt x="766022" y="548318"/>
                      <a:pt x="817457" y="398776"/>
                      <a:pt x="786024" y="283523"/>
                    </a:cubicBezTo>
                    <a:cubicBezTo>
                      <a:pt x="734589" y="93023"/>
                      <a:pt x="563139" y="-25087"/>
                      <a:pt x="359304" y="14918"/>
                    </a:cubicBezTo>
                    <a:cubicBezTo>
                      <a:pt x="359304" y="14918"/>
                      <a:pt x="183092" y="36826"/>
                      <a:pt x="124037" y="211133"/>
                    </a:cubicBezTo>
                    <a:cubicBezTo>
                      <a:pt x="124037" y="211133"/>
                      <a:pt x="114512" y="236851"/>
                      <a:pt x="116417" y="270188"/>
                    </a:cubicBezTo>
                    <a:cubicBezTo>
                      <a:pt x="121179" y="323528"/>
                      <a:pt x="83079" y="354961"/>
                      <a:pt x="59267" y="367343"/>
                    </a:cubicBezTo>
                    <a:cubicBezTo>
                      <a:pt x="34502" y="380678"/>
                      <a:pt x="-9313" y="402586"/>
                      <a:pt x="13547" y="427351"/>
                    </a:cubicBezTo>
                    <a:cubicBezTo>
                      <a:pt x="41169" y="457831"/>
                      <a:pt x="39264" y="496883"/>
                      <a:pt x="24024" y="515933"/>
                    </a:cubicBezTo>
                    <a:cubicBezTo>
                      <a:pt x="4974" y="538793"/>
                      <a:pt x="60219" y="539746"/>
                      <a:pt x="63077" y="552128"/>
                    </a:cubicBezTo>
                    <a:cubicBezTo>
                      <a:pt x="65934" y="565463"/>
                      <a:pt x="22119" y="554986"/>
                      <a:pt x="18309" y="570226"/>
                    </a:cubicBezTo>
                    <a:cubicBezTo>
                      <a:pt x="14499" y="586418"/>
                      <a:pt x="26882" y="590228"/>
                      <a:pt x="30692" y="609278"/>
                    </a:cubicBezTo>
                    <a:cubicBezTo>
                      <a:pt x="34502" y="628328"/>
                      <a:pt x="31644" y="663571"/>
                      <a:pt x="29739" y="673096"/>
                    </a:cubicBezTo>
                    <a:cubicBezTo>
                      <a:pt x="27834" y="682621"/>
                      <a:pt x="33549" y="739771"/>
                      <a:pt x="85937" y="744533"/>
                    </a:cubicBezTo>
                    <a:cubicBezTo>
                      <a:pt x="138324" y="749296"/>
                      <a:pt x="204047" y="738818"/>
                      <a:pt x="225002" y="764536"/>
                    </a:cubicBezTo>
                    <a:cubicBezTo>
                      <a:pt x="244052" y="790253"/>
                      <a:pt x="222144" y="890266"/>
                      <a:pt x="198332" y="9617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D5BD191-890A-787F-D227-CD13FA79C3C6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8" name="Graphic 4">
                  <a:extLst>
                    <a:ext uri="{FF2B5EF4-FFF2-40B4-BE49-F238E27FC236}">
                      <a16:creationId xmlns:a16="http://schemas.microsoft.com/office/drawing/2014/main" id="{BC023FFF-CE8D-09AD-883D-9E47D2C2EE1D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A78DD4F-2F17-AF51-72D3-F1C8BA7010C7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E72746-0C8B-465A-FCB5-2015A0C88D64}"/>
              </a:ext>
            </a:extLst>
          </p:cNvPr>
          <p:cNvGrpSpPr/>
          <p:nvPr/>
        </p:nvGrpSpPr>
        <p:grpSpPr>
          <a:xfrm>
            <a:off x="576668" y="4060721"/>
            <a:ext cx="2333408" cy="2611004"/>
            <a:chOff x="438670" y="796406"/>
            <a:chExt cx="2333408" cy="26110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04D33F-4A31-1A93-BF07-41DF3FD12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74" y="796406"/>
              <a:ext cx="1620000" cy="1620000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CDAEED-5D16-BA8C-4637-1A1E6E8553C5}"/>
                </a:ext>
              </a:extLst>
            </p:cNvPr>
            <p:cNvSpPr txBox="1"/>
            <p:nvPr/>
          </p:nvSpPr>
          <p:spPr>
            <a:xfrm>
              <a:off x="438670" y="2484080"/>
              <a:ext cx="2333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Surankan Chakraborty</a:t>
              </a:r>
            </a:p>
            <a:p>
              <a:pPr algn="ctr"/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1HK19CS159</a:t>
              </a:r>
            </a:p>
            <a:p>
              <a:pPr algn="ctr"/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(Team Leader)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1981A9-ADAB-424E-0E02-C0728D6510D8}"/>
              </a:ext>
            </a:extLst>
          </p:cNvPr>
          <p:cNvGrpSpPr/>
          <p:nvPr/>
        </p:nvGrpSpPr>
        <p:grpSpPr>
          <a:xfrm>
            <a:off x="9133440" y="413505"/>
            <a:ext cx="2333408" cy="2461251"/>
            <a:chOff x="8709233" y="793689"/>
            <a:chExt cx="2333408" cy="246125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A59CDF-7769-03A4-1370-207BE6C7E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06" b="23299"/>
            <a:stretch/>
          </p:blipFill>
          <p:spPr>
            <a:xfrm>
              <a:off x="9065937" y="793689"/>
              <a:ext cx="1620000" cy="1690391"/>
            </a:xfrm>
            <a:prstGeom prst="ellipse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182830-07B5-FABC-0427-A3169CB7E9B1}"/>
                </a:ext>
              </a:extLst>
            </p:cNvPr>
            <p:cNvSpPr txBox="1"/>
            <p:nvPr/>
          </p:nvSpPr>
          <p:spPr>
            <a:xfrm>
              <a:off x="8709233" y="2608609"/>
              <a:ext cx="2333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Sonu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Kumar S</a:t>
              </a:r>
            </a:p>
            <a:p>
              <a:pPr algn="ctr"/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1HK19CS152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FD35F1-7F8B-613D-8ECB-489185413F68}"/>
              </a:ext>
            </a:extLst>
          </p:cNvPr>
          <p:cNvGrpSpPr/>
          <p:nvPr/>
        </p:nvGrpSpPr>
        <p:grpSpPr>
          <a:xfrm>
            <a:off x="576668" y="412770"/>
            <a:ext cx="2333408" cy="2266331"/>
            <a:chOff x="462871" y="4496034"/>
            <a:chExt cx="2333408" cy="226633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92FF71-80C9-49EA-BAA8-4A78767E8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10035" r="23324" b="42285"/>
            <a:stretch/>
          </p:blipFill>
          <p:spPr>
            <a:xfrm>
              <a:off x="795374" y="4496034"/>
              <a:ext cx="1668402" cy="1620000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4504EB-FAAC-ABA1-4D71-3C863E7655D7}"/>
                </a:ext>
              </a:extLst>
            </p:cNvPr>
            <p:cNvSpPr txBox="1"/>
            <p:nvPr/>
          </p:nvSpPr>
          <p:spPr>
            <a:xfrm>
              <a:off x="462871" y="6116034"/>
              <a:ext cx="2333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Sonam Dorji</a:t>
              </a:r>
            </a:p>
            <a:p>
              <a:pPr algn="ctr"/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1HK19cs151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6E1D65-5DB3-18CA-EBB2-0357F973290F}"/>
              </a:ext>
            </a:extLst>
          </p:cNvPr>
          <p:cNvGrpSpPr/>
          <p:nvPr/>
        </p:nvGrpSpPr>
        <p:grpSpPr>
          <a:xfrm>
            <a:off x="9133440" y="4060721"/>
            <a:ext cx="2333408" cy="2299847"/>
            <a:chOff x="8160192" y="4469983"/>
            <a:chExt cx="2333408" cy="22998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87E5860-23AB-606B-DD38-A35DDB72C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46" t="35888" r="58922" b="22698"/>
            <a:stretch/>
          </p:blipFill>
          <p:spPr>
            <a:xfrm rot="5400000">
              <a:off x="8528066" y="4458813"/>
              <a:ext cx="1597660" cy="1620000"/>
            </a:xfrm>
            <a:prstGeom prst="ellipse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F7AE7D-83C1-DFE7-E062-D5434D482486}"/>
                </a:ext>
              </a:extLst>
            </p:cNvPr>
            <p:cNvSpPr txBox="1"/>
            <p:nvPr/>
          </p:nvSpPr>
          <p:spPr>
            <a:xfrm>
              <a:off x="8160192" y="6123499"/>
              <a:ext cx="2333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Sunil Nagar</a:t>
              </a:r>
            </a:p>
            <a:p>
              <a:pPr algn="ctr"/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1HK19CS158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27BCA-50AB-67E8-EF82-7DFAB98F9AC2}"/>
              </a:ext>
            </a:extLst>
          </p:cNvPr>
          <p:cNvSpPr txBox="1"/>
          <p:nvPr/>
        </p:nvSpPr>
        <p:spPr>
          <a:xfrm>
            <a:off x="2047436" y="2644170"/>
            <a:ext cx="809712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ko-KR" altLang="en-US" sz="9600" b="1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2420727" y="1989057"/>
            <a:ext cx="4841447" cy="4435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0" y="33116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ko-KR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EBAD8-2593-A564-6E83-8166EA282BB6}"/>
              </a:ext>
            </a:extLst>
          </p:cNvPr>
          <p:cNvSpPr txBox="1"/>
          <p:nvPr/>
        </p:nvSpPr>
        <p:spPr>
          <a:xfrm>
            <a:off x="2903456" y="4206643"/>
            <a:ext cx="8489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camera ecosystem which is automated and integrated to detect individuals by their prerecorded facial biometrics, check their heat signature against a threshold, and record that as attendance in a database with the hash of said individual.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FE7FA-2B27-A10D-12F9-40781B25970B}"/>
              </a:ext>
            </a:extLst>
          </p:cNvPr>
          <p:cNvSpPr txBox="1"/>
          <p:nvPr/>
        </p:nvSpPr>
        <p:spPr>
          <a:xfrm>
            <a:off x="2903456" y="2099628"/>
            <a:ext cx="84891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a manual thermal checkup at almost every public place. There is no automated public CCTV filtering of people's identities with sequential logging. </a:t>
            </a:r>
          </a:p>
        </p:txBody>
      </p:sp>
    </p:spTree>
    <p:extLst>
      <p:ext uri="{BB962C8B-B14F-4D97-AF65-F5344CB8AC3E}">
        <p14:creationId xmlns:p14="http://schemas.microsoft.com/office/powerpoint/2010/main" val="38325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3822423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4301396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5080041" y="789658"/>
            <a:ext cx="7111959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2564804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3043777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1307185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1786158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547683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-1904212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3670600" y="3879118"/>
            <a:ext cx="3680309" cy="524615"/>
            <a:chOff x="1199735" y="1275606"/>
            <a:chExt cx="1962585" cy="5246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Mask Detection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Detect Masks and obstructions to the face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6172737" y="1415310"/>
            <a:ext cx="3338908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Attendance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Logging of the individual with the temperature and timestamp in a database.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2419531" y="5018689"/>
            <a:ext cx="3680309" cy="524615"/>
            <a:chOff x="1199735" y="1275606"/>
            <a:chExt cx="1962585" cy="5246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Facial Recognition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 to detect registered faces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528539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4921669" y="2739547"/>
            <a:ext cx="3680309" cy="524615"/>
            <a:chOff x="1199735" y="1275606"/>
            <a:chExt cx="1962585" cy="52461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Thermal Mapping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Map the heat level of individuals against a threshold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188728" y="951123"/>
            <a:ext cx="40709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Neutral face with no fill">
            <a:extLst>
              <a:ext uri="{FF2B5EF4-FFF2-40B4-BE49-F238E27FC236}">
                <a16:creationId xmlns:a16="http://schemas.microsoft.com/office/drawing/2014/main" id="{9D601F00-FC5E-C707-3D0F-98AA42C1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836" y="4670845"/>
            <a:ext cx="595460" cy="595460"/>
          </a:xfrm>
          <a:prstGeom prst="rect">
            <a:avLst/>
          </a:prstGeom>
        </p:spPr>
      </p:pic>
      <p:pic>
        <p:nvPicPr>
          <p:cNvPr id="7" name="Graphic 6" descr="Thermometer">
            <a:extLst>
              <a:ext uri="{FF2B5EF4-FFF2-40B4-BE49-F238E27FC236}">
                <a16:creationId xmlns:a16="http://schemas.microsoft.com/office/drawing/2014/main" id="{268B77E8-5049-53A3-A85E-D100C53A5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9156" y="2453844"/>
            <a:ext cx="491148" cy="491148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C570C38-B385-54DB-6D48-10F1B8F35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7097" y="1302244"/>
            <a:ext cx="481630" cy="481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A278D-3305-9191-8533-6F61A0B1A3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4567" y="3603954"/>
            <a:ext cx="522780" cy="5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E9151-2B2D-4332-8B12-0E2EF291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342" y="184407"/>
            <a:ext cx="4204355" cy="64891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8965DAC-88EE-7777-20F2-5C9F3AADAF1D}"/>
              </a:ext>
            </a:extLst>
          </p:cNvPr>
          <p:cNvGrpSpPr/>
          <p:nvPr/>
        </p:nvGrpSpPr>
        <p:grpSpPr>
          <a:xfrm>
            <a:off x="716554" y="2068916"/>
            <a:ext cx="4313233" cy="5535186"/>
            <a:chOff x="0" y="2131162"/>
            <a:chExt cx="4313233" cy="55351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27E384-0D78-F48C-5E8F-46E02AABB883}"/>
                </a:ext>
              </a:extLst>
            </p:cNvPr>
            <p:cNvGrpSpPr/>
            <p:nvPr/>
          </p:nvGrpSpPr>
          <p:grpSpPr>
            <a:xfrm>
              <a:off x="0" y="2131162"/>
              <a:ext cx="4313233" cy="5535186"/>
              <a:chOff x="1156694" y="2356394"/>
              <a:chExt cx="1410352" cy="169578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" name="Graphic 2">
                <a:extLst>
                  <a:ext uri="{FF2B5EF4-FFF2-40B4-BE49-F238E27FC236}">
                    <a16:creationId xmlns:a16="http://schemas.microsoft.com/office/drawing/2014/main" id="{52A4F45D-EBEF-9DB3-5338-D84213D3A0EE}"/>
                  </a:ext>
                </a:extLst>
              </p:cNvPr>
              <p:cNvSpPr/>
              <p:nvPr/>
            </p:nvSpPr>
            <p:spPr>
              <a:xfrm>
                <a:off x="1156694" y="2356394"/>
                <a:ext cx="1410352" cy="1695780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0100" h="962025">
                    <a:moveTo>
                      <a:pt x="198332" y="961703"/>
                    </a:moveTo>
                    <a:lnTo>
                      <a:pt x="646959" y="961703"/>
                    </a:lnTo>
                    <a:cubicBezTo>
                      <a:pt x="633624" y="935986"/>
                      <a:pt x="619337" y="903601"/>
                      <a:pt x="610764" y="885503"/>
                    </a:cubicBezTo>
                    <a:cubicBezTo>
                      <a:pt x="586952" y="829306"/>
                      <a:pt x="604097" y="706433"/>
                      <a:pt x="686964" y="625471"/>
                    </a:cubicBezTo>
                    <a:cubicBezTo>
                      <a:pt x="766022" y="548318"/>
                      <a:pt x="817457" y="398776"/>
                      <a:pt x="786024" y="283523"/>
                    </a:cubicBezTo>
                    <a:cubicBezTo>
                      <a:pt x="734589" y="93023"/>
                      <a:pt x="563139" y="-25087"/>
                      <a:pt x="359304" y="14918"/>
                    </a:cubicBezTo>
                    <a:cubicBezTo>
                      <a:pt x="359304" y="14918"/>
                      <a:pt x="183092" y="36826"/>
                      <a:pt x="124037" y="211133"/>
                    </a:cubicBezTo>
                    <a:cubicBezTo>
                      <a:pt x="124037" y="211133"/>
                      <a:pt x="114512" y="236851"/>
                      <a:pt x="116417" y="270188"/>
                    </a:cubicBezTo>
                    <a:cubicBezTo>
                      <a:pt x="121179" y="323528"/>
                      <a:pt x="83079" y="354961"/>
                      <a:pt x="59267" y="367343"/>
                    </a:cubicBezTo>
                    <a:cubicBezTo>
                      <a:pt x="34502" y="380678"/>
                      <a:pt x="-9313" y="402586"/>
                      <a:pt x="13547" y="427351"/>
                    </a:cubicBezTo>
                    <a:cubicBezTo>
                      <a:pt x="41169" y="457831"/>
                      <a:pt x="39264" y="496883"/>
                      <a:pt x="24024" y="515933"/>
                    </a:cubicBezTo>
                    <a:cubicBezTo>
                      <a:pt x="4974" y="538793"/>
                      <a:pt x="60219" y="539746"/>
                      <a:pt x="63077" y="552128"/>
                    </a:cubicBezTo>
                    <a:cubicBezTo>
                      <a:pt x="65934" y="565463"/>
                      <a:pt x="22119" y="554986"/>
                      <a:pt x="18309" y="570226"/>
                    </a:cubicBezTo>
                    <a:cubicBezTo>
                      <a:pt x="14499" y="586418"/>
                      <a:pt x="26882" y="590228"/>
                      <a:pt x="30692" y="609278"/>
                    </a:cubicBezTo>
                    <a:cubicBezTo>
                      <a:pt x="34502" y="628328"/>
                      <a:pt x="31644" y="663571"/>
                      <a:pt x="29739" y="673096"/>
                    </a:cubicBezTo>
                    <a:cubicBezTo>
                      <a:pt x="27834" y="682621"/>
                      <a:pt x="33549" y="739771"/>
                      <a:pt x="85937" y="744533"/>
                    </a:cubicBezTo>
                    <a:cubicBezTo>
                      <a:pt x="138324" y="749296"/>
                      <a:pt x="204047" y="738818"/>
                      <a:pt x="225002" y="764536"/>
                    </a:cubicBezTo>
                    <a:cubicBezTo>
                      <a:pt x="244052" y="790253"/>
                      <a:pt x="222144" y="890266"/>
                      <a:pt x="198332" y="9617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4">
                <a:extLst>
                  <a:ext uri="{FF2B5EF4-FFF2-40B4-BE49-F238E27FC236}">
                    <a16:creationId xmlns:a16="http://schemas.microsoft.com/office/drawing/2014/main" id="{5E20AE4F-0B8A-F550-014C-4F51525CE4E1}"/>
                  </a:ext>
                </a:extLst>
              </p:cNvPr>
              <p:cNvSpPr/>
              <p:nvPr/>
            </p:nvSpPr>
            <p:spPr>
              <a:xfrm>
                <a:off x="1490084" y="2516021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5FA539E9-D76C-06D0-52BB-F6FE68281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26590" y="2348452"/>
              <a:ext cx="2161095" cy="2161095"/>
            </a:xfrm>
            <a:prstGeom prst="rect">
              <a:avLst/>
            </a:prstGeom>
          </p:spPr>
        </p:pic>
      </p:grpSp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E276A77A-0B35-872E-17F4-05848A00A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3171" y="2856321"/>
            <a:ext cx="1312418" cy="13124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66200D-6A30-E838-083F-A10753710EF5}"/>
              </a:ext>
            </a:extLst>
          </p:cNvPr>
          <p:cNvSpPr txBox="1"/>
          <p:nvPr/>
        </p:nvSpPr>
        <p:spPr>
          <a:xfrm>
            <a:off x="192351" y="575128"/>
            <a:ext cx="633099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3123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CA98B30-4377-1791-8DF4-CADC3570C430}"/>
              </a:ext>
            </a:extLst>
          </p:cNvPr>
          <p:cNvGrpSpPr/>
          <p:nvPr/>
        </p:nvGrpSpPr>
        <p:grpSpPr>
          <a:xfrm>
            <a:off x="-3413622" y="580049"/>
            <a:ext cx="14768044" cy="5988601"/>
            <a:chOff x="-3413622" y="580049"/>
            <a:chExt cx="14768044" cy="5988601"/>
          </a:xfrm>
        </p:grpSpPr>
        <p:grpSp>
          <p:nvGrpSpPr>
            <p:cNvPr id="2" name="Graphic 234">
              <a:extLst>
                <a:ext uri="{FF2B5EF4-FFF2-40B4-BE49-F238E27FC236}">
                  <a16:creationId xmlns:a16="http://schemas.microsoft.com/office/drawing/2014/main" id="{4CED5843-AB2C-C7F6-F9C7-C8FD24E08816}"/>
                </a:ext>
              </a:extLst>
            </p:cNvPr>
            <p:cNvGrpSpPr/>
            <p:nvPr/>
          </p:nvGrpSpPr>
          <p:grpSpPr>
            <a:xfrm>
              <a:off x="989814" y="1885361"/>
              <a:ext cx="7871382" cy="2891806"/>
              <a:chOff x="7540326" y="1358451"/>
              <a:chExt cx="4257675" cy="1447800"/>
            </a:xfrm>
            <a:solidFill>
              <a:schemeClr val="bg1">
                <a:lumMod val="95000"/>
              </a:schemeClr>
            </a:solidFill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72E4AC0B-C6B9-4F40-5439-0254D74B6127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3B8A8B91-633B-39E6-7C62-E50546B8F0C3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B55CC4B1-0918-1420-2C35-AEB8FA075733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045745D-2446-D854-28B8-05DEC117EEBD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96FA76F-67D4-9168-0236-0B9476253814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EAB835F-3E67-A439-3E4D-A757C371F972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aphic 234">
              <a:extLst>
                <a:ext uri="{FF2B5EF4-FFF2-40B4-BE49-F238E27FC236}">
                  <a16:creationId xmlns:a16="http://schemas.microsoft.com/office/drawing/2014/main" id="{0749317B-72AD-6599-E384-D236B1C27A43}"/>
                </a:ext>
              </a:extLst>
            </p:cNvPr>
            <p:cNvGrpSpPr/>
            <p:nvPr/>
          </p:nvGrpSpPr>
          <p:grpSpPr>
            <a:xfrm>
              <a:off x="3483040" y="3676844"/>
              <a:ext cx="7871382" cy="2891806"/>
              <a:chOff x="7540326" y="1358451"/>
              <a:chExt cx="4257675" cy="1447800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97A06A4-591F-6128-FCA6-13EF805D6110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77F9334-1C0C-8475-2886-709A59DF7355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30D9CDF-CB91-3044-19C6-AF351FAE4F2B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A26BB5B-FE10-8A11-02A9-C38BAEEA97F5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FB0F585-E2FD-94F6-C327-507858FC79C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C74DE0B-4595-8F03-454A-C74A8CE589D7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A8681D-6876-76A6-AD69-1A07AFFF960B}"/>
                </a:ext>
              </a:extLst>
            </p:cNvPr>
            <p:cNvSpPr/>
            <p:nvPr/>
          </p:nvSpPr>
          <p:spPr>
            <a:xfrm>
              <a:off x="3571967" y="672514"/>
              <a:ext cx="6585899" cy="1483953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C46F91-5ED4-11E7-1EAE-ADDB3600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353" y="580049"/>
              <a:ext cx="7084544" cy="1518117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C62609B-BB31-0838-5787-34E8FF5BF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413622" y="4550881"/>
              <a:ext cx="7084544" cy="151811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B70F96A-188B-890F-AF6B-1CB7FBD90A3A}"/>
              </a:ext>
            </a:extLst>
          </p:cNvPr>
          <p:cNvSpPr txBox="1"/>
          <p:nvPr/>
        </p:nvSpPr>
        <p:spPr>
          <a:xfrm>
            <a:off x="2047436" y="1259175"/>
            <a:ext cx="8097129" cy="4339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8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13800" b="1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16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235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sunil nagar</cp:lastModifiedBy>
  <cp:revision>117</cp:revision>
  <dcterms:created xsi:type="dcterms:W3CDTF">2018-04-24T17:14:44Z</dcterms:created>
  <dcterms:modified xsi:type="dcterms:W3CDTF">2022-10-11T09:42:11Z</dcterms:modified>
</cp:coreProperties>
</file>