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3DA4E-0940-8A4D-8070-A8AE5E16C7D6}" v="74" dt="2022-02-19T01:20:13.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846"/>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Trường Sơn" userId="f6f6a8a2-c4fa-4a0b-99d6-7b4655f6b028" providerId="ADAL" clId="{1513DA4E-0940-8A4D-8070-A8AE5E16C7D6}"/>
    <pc:docChg chg="modSld">
      <pc:chgData name="Đinh Trường Sơn" userId="f6f6a8a2-c4fa-4a0b-99d6-7b4655f6b028" providerId="ADAL" clId="{1513DA4E-0940-8A4D-8070-A8AE5E16C7D6}" dt="2022-02-19T01:20:13.655" v="68" actId="20577"/>
      <pc:docMkLst>
        <pc:docMk/>
      </pc:docMkLst>
      <pc:sldChg chg="modSp mod">
        <pc:chgData name="Đinh Trường Sơn" userId="f6f6a8a2-c4fa-4a0b-99d6-7b4655f6b028" providerId="ADAL" clId="{1513DA4E-0940-8A4D-8070-A8AE5E16C7D6}" dt="2022-02-19T00:59:02.519" v="3" actId="20577"/>
        <pc:sldMkLst>
          <pc:docMk/>
          <pc:sldMk cId="1566947015" sldId="256"/>
        </pc:sldMkLst>
        <pc:spChg chg="mod">
          <ac:chgData name="Đinh Trường Sơn" userId="f6f6a8a2-c4fa-4a0b-99d6-7b4655f6b028" providerId="ADAL" clId="{1513DA4E-0940-8A4D-8070-A8AE5E16C7D6}" dt="2022-02-19T00:59:02.519" v="3" actId="20577"/>
          <ac:spMkLst>
            <pc:docMk/>
            <pc:sldMk cId="1566947015" sldId="256"/>
            <ac:spMk id="2" creationId="{7E8D08DA-06E3-0943-857D-7F0DD1D09EC5}"/>
          </ac:spMkLst>
        </pc:spChg>
      </pc:sldChg>
      <pc:sldChg chg="modSp">
        <pc:chgData name="Đinh Trường Sơn" userId="f6f6a8a2-c4fa-4a0b-99d6-7b4655f6b028" providerId="ADAL" clId="{1513DA4E-0940-8A4D-8070-A8AE5E16C7D6}" dt="2022-02-19T01:20:13.655" v="68" actId="20577"/>
        <pc:sldMkLst>
          <pc:docMk/>
          <pc:sldMk cId="1875251206" sldId="259"/>
        </pc:sldMkLst>
        <pc:graphicFrameChg chg="mod">
          <ac:chgData name="Đinh Trường Sơn" userId="f6f6a8a2-c4fa-4a0b-99d6-7b4655f6b028" providerId="ADAL" clId="{1513DA4E-0940-8A4D-8070-A8AE5E16C7D6}" dt="2022-02-19T01:20:13.655" v="68" actId="20577"/>
          <ac:graphicFrameMkLst>
            <pc:docMk/>
            <pc:sldMk cId="1875251206" sldId="259"/>
            <ac:graphicFrameMk id="5" creationId="{89BB08CC-61AB-4644-89CE-A21B789A8D7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1B82A-413F-4213-8420-B3A21DA0806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384CE84-C3A0-4D7F-A7C0-124C17BC0110}">
      <dgm:prSet/>
      <dgm:spPr/>
      <dgm:t>
        <a:bodyPr/>
        <a:lstStyle/>
        <a:p>
          <a:r>
            <a:rPr lang="en-US" dirty="0" err="1"/>
            <a:t>Chưa</a:t>
          </a:r>
          <a:r>
            <a:rPr lang="en-US" dirty="0"/>
            <a:t> </a:t>
          </a:r>
          <a:r>
            <a:rPr lang="en-US" dirty="0" err="1"/>
            <a:t>có</a:t>
          </a:r>
          <a:r>
            <a:rPr lang="en-US" dirty="0"/>
            <a:t> </a:t>
          </a:r>
          <a:r>
            <a:rPr lang="en-US" dirty="0" err="1"/>
            <a:t>đủ</a:t>
          </a:r>
          <a:r>
            <a:rPr lang="en-US" dirty="0"/>
            <a:t> </a:t>
          </a:r>
          <a:r>
            <a:rPr lang="en-US" dirty="0" err="1"/>
            <a:t>kiến</a:t>
          </a:r>
          <a:r>
            <a:rPr lang="en-US" dirty="0"/>
            <a:t> </a:t>
          </a:r>
          <a:r>
            <a:rPr lang="en-US" dirty="0" err="1"/>
            <a:t>thức</a:t>
          </a:r>
          <a:r>
            <a:rPr lang="en-US" dirty="0"/>
            <a:t> </a:t>
          </a:r>
          <a:r>
            <a:rPr lang="en-US" dirty="0" err="1"/>
            <a:t>để</a:t>
          </a:r>
          <a:r>
            <a:rPr lang="en-US" dirty="0"/>
            <a:t> </a:t>
          </a:r>
          <a:r>
            <a:rPr lang="en-US" dirty="0" err="1"/>
            <a:t>cho</a:t>
          </a:r>
          <a:r>
            <a:rPr lang="en-US" dirty="0"/>
            <a:t> con AI </a:t>
          </a:r>
          <a:r>
            <a:rPr lang="en-US" dirty="0" err="1"/>
            <a:t>học</a:t>
          </a:r>
          <a:r>
            <a:rPr lang="en-US" dirty="0"/>
            <a:t> </a:t>
          </a:r>
          <a:r>
            <a:rPr lang="en-US" dirty="0" err="1"/>
            <a:t>hỏi</a:t>
          </a:r>
          <a:r>
            <a:rPr lang="en-US" dirty="0"/>
            <a:t> </a:t>
          </a:r>
          <a:r>
            <a:rPr lang="en-US" dirty="0" err="1"/>
            <a:t>người</a:t>
          </a:r>
          <a:r>
            <a:rPr lang="en-US" dirty="0"/>
            <a:t> </a:t>
          </a:r>
          <a:r>
            <a:rPr lang="en-US" dirty="0" err="1"/>
            <a:t>dùng</a:t>
          </a:r>
          <a:endParaRPr lang="en-US" dirty="0"/>
        </a:p>
      </dgm:t>
    </dgm:pt>
    <dgm:pt modelId="{2B1DBE83-6D95-4311-ADD4-765650B5FD7E}" type="parTrans" cxnId="{211C4210-168E-423A-B7E5-947250E0861C}">
      <dgm:prSet/>
      <dgm:spPr/>
      <dgm:t>
        <a:bodyPr/>
        <a:lstStyle/>
        <a:p>
          <a:endParaRPr lang="en-US"/>
        </a:p>
      </dgm:t>
    </dgm:pt>
    <dgm:pt modelId="{0D314265-1D8F-47D1-B6D5-599EB1DC8468}" type="sibTrans" cxnId="{211C4210-168E-423A-B7E5-947250E0861C}">
      <dgm:prSet/>
      <dgm:spPr/>
      <dgm:t>
        <a:bodyPr/>
        <a:lstStyle/>
        <a:p>
          <a:endParaRPr lang="en-US"/>
        </a:p>
      </dgm:t>
    </dgm:pt>
    <dgm:pt modelId="{9297EB63-E210-41AE-9E2F-08EE1EA26E9C}">
      <dgm:prSet/>
      <dgm:spPr/>
      <dgm:t>
        <a:bodyPr/>
        <a:lstStyle/>
        <a:p>
          <a:r>
            <a:rPr lang="en-US"/>
            <a:t>Chưa liên kết được nhiều thông tin lại với nhau</a:t>
          </a:r>
        </a:p>
      </dgm:t>
    </dgm:pt>
    <dgm:pt modelId="{C97FD469-C57D-42DF-B0FA-2B2B6CC7761E}" type="parTrans" cxnId="{1D0D7E44-44C1-42B3-8470-3200A85CDA91}">
      <dgm:prSet/>
      <dgm:spPr/>
      <dgm:t>
        <a:bodyPr/>
        <a:lstStyle/>
        <a:p>
          <a:endParaRPr lang="en-US"/>
        </a:p>
      </dgm:t>
    </dgm:pt>
    <dgm:pt modelId="{9F98A077-32FF-4296-A8CB-9C88AB27639D}" type="sibTrans" cxnId="{1D0D7E44-44C1-42B3-8470-3200A85CDA91}">
      <dgm:prSet/>
      <dgm:spPr/>
      <dgm:t>
        <a:bodyPr/>
        <a:lstStyle/>
        <a:p>
          <a:endParaRPr lang="en-US"/>
        </a:p>
      </dgm:t>
    </dgm:pt>
    <dgm:pt modelId="{67290026-1DFA-4A44-9143-F6615D8F42F7}">
      <dgm:prSet/>
      <dgm:spPr/>
      <dgm:t>
        <a:bodyPr/>
        <a:lstStyle/>
        <a:p>
          <a:r>
            <a:rPr lang="en-US" dirty="0" err="1"/>
            <a:t>Dạy</a:t>
          </a:r>
          <a:r>
            <a:rPr lang="en-US" dirty="0"/>
            <a:t> </a:t>
          </a:r>
          <a:r>
            <a:rPr lang="en-US" dirty="0" err="1"/>
            <a:t>cho</a:t>
          </a:r>
          <a:r>
            <a:rPr lang="en-US" dirty="0"/>
            <a:t> AI </a:t>
          </a:r>
          <a:r>
            <a:rPr lang="en-US"/>
            <a:t>về</a:t>
          </a:r>
          <a:r>
            <a:rPr lang="en-US" dirty="0"/>
            <a:t> </a:t>
          </a:r>
          <a:r>
            <a:rPr lang="en-US" dirty="0" err="1"/>
            <a:t>ngôn</a:t>
          </a:r>
          <a:r>
            <a:rPr lang="en-US" dirty="0"/>
            <a:t> </a:t>
          </a:r>
          <a:r>
            <a:rPr lang="en-US" dirty="0" err="1"/>
            <a:t>ngữ</a:t>
          </a:r>
          <a:r>
            <a:rPr lang="en-US" dirty="0"/>
            <a:t> </a:t>
          </a:r>
          <a:r>
            <a:rPr lang="en-US" dirty="0" err="1"/>
            <a:t>tiếng</a:t>
          </a:r>
          <a:r>
            <a:rPr lang="en-US" dirty="0"/>
            <a:t> </a:t>
          </a:r>
          <a:r>
            <a:rPr lang="en-US" dirty="0" err="1"/>
            <a:t>việt</a:t>
          </a:r>
          <a:r>
            <a:rPr lang="en-US" dirty="0"/>
            <a:t> </a:t>
          </a:r>
          <a:r>
            <a:rPr lang="en-US" dirty="0" err="1"/>
            <a:t>chưa</a:t>
          </a:r>
          <a:r>
            <a:rPr lang="en-US" dirty="0"/>
            <a:t> </a:t>
          </a:r>
          <a:r>
            <a:rPr lang="en-US" dirty="0" err="1"/>
            <a:t>có</a:t>
          </a:r>
          <a:r>
            <a:rPr lang="en-US" dirty="0"/>
            <a:t> </a:t>
          </a:r>
          <a:r>
            <a:rPr lang="en-US" dirty="0" err="1"/>
            <a:t>làm</a:t>
          </a:r>
          <a:r>
            <a:rPr lang="en-US" dirty="0"/>
            <a:t> </a:t>
          </a:r>
          <a:r>
            <a:rPr lang="en-US" dirty="0" err="1"/>
            <a:t>được</a:t>
          </a:r>
          <a:r>
            <a:rPr lang="en-US" dirty="0"/>
            <a:t>, </a:t>
          </a:r>
          <a:r>
            <a:rPr lang="en-US" dirty="0" err="1"/>
            <a:t>cần</a:t>
          </a:r>
          <a:r>
            <a:rPr lang="en-US" dirty="0"/>
            <a:t> </a:t>
          </a:r>
          <a:r>
            <a:rPr lang="en-US" dirty="0" err="1"/>
            <a:t>thời</a:t>
          </a:r>
          <a:r>
            <a:rPr lang="en-US" dirty="0"/>
            <a:t> </a:t>
          </a:r>
          <a:r>
            <a:rPr lang="en-US" dirty="0" err="1"/>
            <a:t>gian</a:t>
          </a:r>
          <a:r>
            <a:rPr lang="en-US" dirty="0"/>
            <a:t> </a:t>
          </a:r>
          <a:r>
            <a:rPr lang="en-US" dirty="0" err="1"/>
            <a:t>nghiên</a:t>
          </a:r>
          <a:r>
            <a:rPr lang="en-US" dirty="0"/>
            <a:t> </a:t>
          </a:r>
          <a:r>
            <a:rPr lang="en-US" dirty="0" err="1"/>
            <a:t>cứu</a:t>
          </a:r>
          <a:r>
            <a:rPr lang="en-US" dirty="0"/>
            <a:t> </a:t>
          </a:r>
          <a:r>
            <a:rPr lang="en-US" dirty="0" err="1"/>
            <a:t>thêm</a:t>
          </a:r>
          <a:r>
            <a:rPr lang="en-US" dirty="0"/>
            <a:t> </a:t>
          </a:r>
          <a:r>
            <a:rPr lang="en-US" dirty="0" err="1"/>
            <a:t>để</a:t>
          </a:r>
          <a:r>
            <a:rPr lang="en-US" dirty="0"/>
            <a:t> </a:t>
          </a:r>
          <a:r>
            <a:rPr lang="en-US" dirty="0" err="1"/>
            <a:t>hoàn</a:t>
          </a:r>
          <a:r>
            <a:rPr lang="en-US" dirty="0"/>
            <a:t> </a:t>
          </a:r>
          <a:r>
            <a:rPr lang="en-US" dirty="0" err="1"/>
            <a:t>thiện</a:t>
          </a:r>
          <a:endParaRPr lang="en-US" dirty="0"/>
        </a:p>
      </dgm:t>
    </dgm:pt>
    <dgm:pt modelId="{F693BAE2-CCD0-49EB-95BD-7D358EC17DDA}" type="parTrans" cxnId="{66D8BB87-8ACF-4914-966A-E90092A9FA4D}">
      <dgm:prSet/>
      <dgm:spPr/>
      <dgm:t>
        <a:bodyPr/>
        <a:lstStyle/>
        <a:p>
          <a:endParaRPr lang="en-US"/>
        </a:p>
      </dgm:t>
    </dgm:pt>
    <dgm:pt modelId="{83173441-0B8F-4E32-AD31-1C9B034B87E4}" type="sibTrans" cxnId="{66D8BB87-8ACF-4914-966A-E90092A9FA4D}">
      <dgm:prSet/>
      <dgm:spPr/>
      <dgm:t>
        <a:bodyPr/>
        <a:lstStyle/>
        <a:p>
          <a:endParaRPr lang="en-US"/>
        </a:p>
      </dgm:t>
    </dgm:pt>
    <dgm:pt modelId="{C7881F8F-87F6-B24C-ADA1-6BBD0FBB3061}" type="pres">
      <dgm:prSet presAssocID="{FBF1B82A-413F-4213-8420-B3A21DA08067}" presName="outerComposite" presStyleCnt="0">
        <dgm:presLayoutVars>
          <dgm:chMax val="5"/>
          <dgm:dir/>
          <dgm:resizeHandles val="exact"/>
        </dgm:presLayoutVars>
      </dgm:prSet>
      <dgm:spPr/>
    </dgm:pt>
    <dgm:pt modelId="{9C48EC4C-5EE9-E74C-9CA5-8BD283BCB7CB}" type="pres">
      <dgm:prSet presAssocID="{FBF1B82A-413F-4213-8420-B3A21DA08067}" presName="dummyMaxCanvas" presStyleCnt="0">
        <dgm:presLayoutVars/>
      </dgm:prSet>
      <dgm:spPr/>
    </dgm:pt>
    <dgm:pt modelId="{7691D27D-9970-9140-88C0-4324FDD726DE}" type="pres">
      <dgm:prSet presAssocID="{FBF1B82A-413F-4213-8420-B3A21DA08067}" presName="ThreeNodes_1" presStyleLbl="node1" presStyleIdx="0" presStyleCnt="3">
        <dgm:presLayoutVars>
          <dgm:bulletEnabled val="1"/>
        </dgm:presLayoutVars>
      </dgm:prSet>
      <dgm:spPr/>
    </dgm:pt>
    <dgm:pt modelId="{3B0F2143-C3C3-B143-8E81-B5D4EDEB05FC}" type="pres">
      <dgm:prSet presAssocID="{FBF1B82A-413F-4213-8420-B3A21DA08067}" presName="ThreeNodes_2" presStyleLbl="node1" presStyleIdx="1" presStyleCnt="3">
        <dgm:presLayoutVars>
          <dgm:bulletEnabled val="1"/>
        </dgm:presLayoutVars>
      </dgm:prSet>
      <dgm:spPr/>
    </dgm:pt>
    <dgm:pt modelId="{B2E598D1-9B7F-F34D-8DDF-5B8209FD112D}" type="pres">
      <dgm:prSet presAssocID="{FBF1B82A-413F-4213-8420-B3A21DA08067}" presName="ThreeNodes_3" presStyleLbl="node1" presStyleIdx="2" presStyleCnt="3">
        <dgm:presLayoutVars>
          <dgm:bulletEnabled val="1"/>
        </dgm:presLayoutVars>
      </dgm:prSet>
      <dgm:spPr/>
    </dgm:pt>
    <dgm:pt modelId="{BCCD7350-D8A0-7E45-B27C-1CB142E9B9E7}" type="pres">
      <dgm:prSet presAssocID="{FBF1B82A-413F-4213-8420-B3A21DA08067}" presName="ThreeConn_1-2" presStyleLbl="fgAccFollowNode1" presStyleIdx="0" presStyleCnt="2">
        <dgm:presLayoutVars>
          <dgm:bulletEnabled val="1"/>
        </dgm:presLayoutVars>
      </dgm:prSet>
      <dgm:spPr/>
    </dgm:pt>
    <dgm:pt modelId="{2D2233DB-2899-6745-8DA4-ACD3AE9E209B}" type="pres">
      <dgm:prSet presAssocID="{FBF1B82A-413F-4213-8420-B3A21DA08067}" presName="ThreeConn_2-3" presStyleLbl="fgAccFollowNode1" presStyleIdx="1" presStyleCnt="2">
        <dgm:presLayoutVars>
          <dgm:bulletEnabled val="1"/>
        </dgm:presLayoutVars>
      </dgm:prSet>
      <dgm:spPr/>
    </dgm:pt>
    <dgm:pt modelId="{B871FFA6-3D0F-AA4A-B371-1C7C820EF0C4}" type="pres">
      <dgm:prSet presAssocID="{FBF1B82A-413F-4213-8420-B3A21DA08067}" presName="ThreeNodes_1_text" presStyleLbl="node1" presStyleIdx="2" presStyleCnt="3">
        <dgm:presLayoutVars>
          <dgm:bulletEnabled val="1"/>
        </dgm:presLayoutVars>
      </dgm:prSet>
      <dgm:spPr/>
    </dgm:pt>
    <dgm:pt modelId="{2E85609D-E9D5-0D46-A13B-2725E54DD10F}" type="pres">
      <dgm:prSet presAssocID="{FBF1B82A-413F-4213-8420-B3A21DA08067}" presName="ThreeNodes_2_text" presStyleLbl="node1" presStyleIdx="2" presStyleCnt="3">
        <dgm:presLayoutVars>
          <dgm:bulletEnabled val="1"/>
        </dgm:presLayoutVars>
      </dgm:prSet>
      <dgm:spPr/>
    </dgm:pt>
    <dgm:pt modelId="{315E93D2-0500-524F-9B7A-51D72E4B82C7}" type="pres">
      <dgm:prSet presAssocID="{FBF1B82A-413F-4213-8420-B3A21DA08067}" presName="ThreeNodes_3_text" presStyleLbl="node1" presStyleIdx="2" presStyleCnt="3">
        <dgm:presLayoutVars>
          <dgm:bulletEnabled val="1"/>
        </dgm:presLayoutVars>
      </dgm:prSet>
      <dgm:spPr/>
    </dgm:pt>
  </dgm:ptLst>
  <dgm:cxnLst>
    <dgm:cxn modelId="{211C4210-168E-423A-B7E5-947250E0861C}" srcId="{FBF1B82A-413F-4213-8420-B3A21DA08067}" destId="{A384CE84-C3A0-4D7F-A7C0-124C17BC0110}" srcOrd="0" destOrd="0" parTransId="{2B1DBE83-6D95-4311-ADD4-765650B5FD7E}" sibTransId="{0D314265-1D8F-47D1-B6D5-599EB1DC8468}"/>
    <dgm:cxn modelId="{1D0D7E44-44C1-42B3-8470-3200A85CDA91}" srcId="{FBF1B82A-413F-4213-8420-B3A21DA08067}" destId="{9297EB63-E210-41AE-9E2F-08EE1EA26E9C}" srcOrd="1" destOrd="0" parTransId="{C97FD469-C57D-42DF-B0FA-2B2B6CC7761E}" sibTransId="{9F98A077-32FF-4296-A8CB-9C88AB27639D}"/>
    <dgm:cxn modelId="{A7BAD570-0B3D-7949-B07A-BAAD92ECDD10}" type="presOf" srcId="{FBF1B82A-413F-4213-8420-B3A21DA08067}" destId="{C7881F8F-87F6-B24C-ADA1-6BBD0FBB3061}" srcOrd="0" destOrd="0" presId="urn:microsoft.com/office/officeart/2005/8/layout/vProcess5"/>
    <dgm:cxn modelId="{CD45D284-265E-3D43-A95F-B3F1E494EF1B}" type="presOf" srcId="{A384CE84-C3A0-4D7F-A7C0-124C17BC0110}" destId="{7691D27D-9970-9140-88C0-4324FDD726DE}" srcOrd="0" destOrd="0" presId="urn:microsoft.com/office/officeart/2005/8/layout/vProcess5"/>
    <dgm:cxn modelId="{F6BD3D86-3BF5-6F4D-92CB-99EADC561F1C}" type="presOf" srcId="{A384CE84-C3A0-4D7F-A7C0-124C17BC0110}" destId="{B871FFA6-3D0F-AA4A-B371-1C7C820EF0C4}" srcOrd="1" destOrd="0" presId="urn:microsoft.com/office/officeart/2005/8/layout/vProcess5"/>
    <dgm:cxn modelId="{66D8BB87-8ACF-4914-966A-E90092A9FA4D}" srcId="{FBF1B82A-413F-4213-8420-B3A21DA08067}" destId="{67290026-1DFA-4A44-9143-F6615D8F42F7}" srcOrd="2" destOrd="0" parTransId="{F693BAE2-CCD0-49EB-95BD-7D358EC17DDA}" sibTransId="{83173441-0B8F-4E32-AD31-1C9B034B87E4}"/>
    <dgm:cxn modelId="{05E0B58C-9429-7243-8F92-C9771B212EE4}" type="presOf" srcId="{9297EB63-E210-41AE-9E2F-08EE1EA26E9C}" destId="{3B0F2143-C3C3-B143-8E81-B5D4EDEB05FC}" srcOrd="0" destOrd="0" presId="urn:microsoft.com/office/officeart/2005/8/layout/vProcess5"/>
    <dgm:cxn modelId="{198318AA-E6AC-C94C-AA51-456C3224341C}" type="presOf" srcId="{0D314265-1D8F-47D1-B6D5-599EB1DC8468}" destId="{BCCD7350-D8A0-7E45-B27C-1CB142E9B9E7}" srcOrd="0" destOrd="0" presId="urn:microsoft.com/office/officeart/2005/8/layout/vProcess5"/>
    <dgm:cxn modelId="{CC526FAD-DEF3-1640-A0EB-8AC2054F4022}" type="presOf" srcId="{67290026-1DFA-4A44-9143-F6615D8F42F7}" destId="{315E93D2-0500-524F-9B7A-51D72E4B82C7}" srcOrd="1" destOrd="0" presId="urn:microsoft.com/office/officeart/2005/8/layout/vProcess5"/>
    <dgm:cxn modelId="{5518AAB3-FD91-F94B-AAE8-486B3C6CFBF5}" type="presOf" srcId="{9F98A077-32FF-4296-A8CB-9C88AB27639D}" destId="{2D2233DB-2899-6745-8DA4-ACD3AE9E209B}" srcOrd="0" destOrd="0" presId="urn:microsoft.com/office/officeart/2005/8/layout/vProcess5"/>
    <dgm:cxn modelId="{917D64BF-A916-FB40-BE92-6F83B514B67F}" type="presOf" srcId="{9297EB63-E210-41AE-9E2F-08EE1EA26E9C}" destId="{2E85609D-E9D5-0D46-A13B-2725E54DD10F}" srcOrd="1" destOrd="0" presId="urn:microsoft.com/office/officeart/2005/8/layout/vProcess5"/>
    <dgm:cxn modelId="{7D192BEC-AC3A-EE4C-97B2-D14AD994D7F4}" type="presOf" srcId="{67290026-1DFA-4A44-9143-F6615D8F42F7}" destId="{B2E598D1-9B7F-F34D-8DDF-5B8209FD112D}" srcOrd="0" destOrd="0" presId="urn:microsoft.com/office/officeart/2005/8/layout/vProcess5"/>
    <dgm:cxn modelId="{0F3E07AD-8180-2E49-9B61-483AE1F8633C}" type="presParOf" srcId="{C7881F8F-87F6-B24C-ADA1-6BBD0FBB3061}" destId="{9C48EC4C-5EE9-E74C-9CA5-8BD283BCB7CB}" srcOrd="0" destOrd="0" presId="urn:microsoft.com/office/officeart/2005/8/layout/vProcess5"/>
    <dgm:cxn modelId="{F83B43AF-CEFB-2848-B686-282DE21B0174}" type="presParOf" srcId="{C7881F8F-87F6-B24C-ADA1-6BBD0FBB3061}" destId="{7691D27D-9970-9140-88C0-4324FDD726DE}" srcOrd="1" destOrd="0" presId="urn:microsoft.com/office/officeart/2005/8/layout/vProcess5"/>
    <dgm:cxn modelId="{19897CA6-35A0-A944-8735-DD701422E902}" type="presParOf" srcId="{C7881F8F-87F6-B24C-ADA1-6BBD0FBB3061}" destId="{3B0F2143-C3C3-B143-8E81-B5D4EDEB05FC}" srcOrd="2" destOrd="0" presId="urn:microsoft.com/office/officeart/2005/8/layout/vProcess5"/>
    <dgm:cxn modelId="{0D844E48-2DBC-DD46-815A-6FF7F47A6791}" type="presParOf" srcId="{C7881F8F-87F6-B24C-ADA1-6BBD0FBB3061}" destId="{B2E598D1-9B7F-F34D-8DDF-5B8209FD112D}" srcOrd="3" destOrd="0" presId="urn:microsoft.com/office/officeart/2005/8/layout/vProcess5"/>
    <dgm:cxn modelId="{F2161997-F166-BD4A-B110-CFAFC01DD684}" type="presParOf" srcId="{C7881F8F-87F6-B24C-ADA1-6BBD0FBB3061}" destId="{BCCD7350-D8A0-7E45-B27C-1CB142E9B9E7}" srcOrd="4" destOrd="0" presId="urn:microsoft.com/office/officeart/2005/8/layout/vProcess5"/>
    <dgm:cxn modelId="{6B7BEA88-098D-5944-B8FE-3A7014318A66}" type="presParOf" srcId="{C7881F8F-87F6-B24C-ADA1-6BBD0FBB3061}" destId="{2D2233DB-2899-6745-8DA4-ACD3AE9E209B}" srcOrd="5" destOrd="0" presId="urn:microsoft.com/office/officeart/2005/8/layout/vProcess5"/>
    <dgm:cxn modelId="{B116AA45-8E96-1F4F-9963-885F2F57FBA0}" type="presParOf" srcId="{C7881F8F-87F6-B24C-ADA1-6BBD0FBB3061}" destId="{B871FFA6-3D0F-AA4A-B371-1C7C820EF0C4}" srcOrd="6" destOrd="0" presId="urn:microsoft.com/office/officeart/2005/8/layout/vProcess5"/>
    <dgm:cxn modelId="{9E5D8B41-4C8A-4048-B140-75EF4E0A557B}" type="presParOf" srcId="{C7881F8F-87F6-B24C-ADA1-6BBD0FBB3061}" destId="{2E85609D-E9D5-0D46-A13B-2725E54DD10F}" srcOrd="7" destOrd="0" presId="urn:microsoft.com/office/officeart/2005/8/layout/vProcess5"/>
    <dgm:cxn modelId="{A1321831-7ED9-8149-AD39-CE6C8149E809}" type="presParOf" srcId="{C7881F8F-87F6-B24C-ADA1-6BBD0FBB3061}" destId="{315E93D2-0500-524F-9B7A-51D72E4B82C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1D27D-9970-9140-88C0-4324FDD726DE}">
      <dsp:nvSpPr>
        <dsp:cNvPr id="0" name=""/>
        <dsp:cNvSpPr/>
      </dsp:nvSpPr>
      <dsp:spPr>
        <a:xfrm>
          <a:off x="0" y="0"/>
          <a:ext cx="8722360" cy="9323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Chưa</a:t>
          </a:r>
          <a:r>
            <a:rPr lang="en-US" sz="2400" kern="1200" dirty="0"/>
            <a:t> </a:t>
          </a:r>
          <a:r>
            <a:rPr lang="en-US" sz="2400" kern="1200" dirty="0" err="1"/>
            <a:t>có</a:t>
          </a:r>
          <a:r>
            <a:rPr lang="en-US" sz="2400" kern="1200" dirty="0"/>
            <a:t> </a:t>
          </a:r>
          <a:r>
            <a:rPr lang="en-US" sz="2400" kern="1200" dirty="0" err="1"/>
            <a:t>đủ</a:t>
          </a:r>
          <a:r>
            <a:rPr lang="en-US" sz="2400" kern="1200" dirty="0"/>
            <a:t> </a:t>
          </a:r>
          <a:r>
            <a:rPr lang="en-US" sz="2400" kern="1200" dirty="0" err="1"/>
            <a:t>kiến</a:t>
          </a:r>
          <a:r>
            <a:rPr lang="en-US" sz="2400" kern="1200" dirty="0"/>
            <a:t> </a:t>
          </a:r>
          <a:r>
            <a:rPr lang="en-US" sz="2400" kern="1200" dirty="0" err="1"/>
            <a:t>thức</a:t>
          </a:r>
          <a:r>
            <a:rPr lang="en-US" sz="2400" kern="1200" dirty="0"/>
            <a:t> </a:t>
          </a:r>
          <a:r>
            <a:rPr lang="en-US" sz="2400" kern="1200" dirty="0" err="1"/>
            <a:t>để</a:t>
          </a:r>
          <a:r>
            <a:rPr lang="en-US" sz="2400" kern="1200" dirty="0"/>
            <a:t> </a:t>
          </a:r>
          <a:r>
            <a:rPr lang="en-US" sz="2400" kern="1200" dirty="0" err="1"/>
            <a:t>cho</a:t>
          </a:r>
          <a:r>
            <a:rPr lang="en-US" sz="2400" kern="1200" dirty="0"/>
            <a:t> con AI </a:t>
          </a:r>
          <a:r>
            <a:rPr lang="en-US" sz="2400" kern="1200" dirty="0" err="1"/>
            <a:t>học</a:t>
          </a:r>
          <a:r>
            <a:rPr lang="en-US" sz="2400" kern="1200" dirty="0"/>
            <a:t> </a:t>
          </a:r>
          <a:r>
            <a:rPr lang="en-US" sz="2400" kern="1200" dirty="0" err="1"/>
            <a:t>hỏi</a:t>
          </a:r>
          <a:r>
            <a:rPr lang="en-US" sz="2400" kern="1200" dirty="0"/>
            <a:t> </a:t>
          </a:r>
          <a:r>
            <a:rPr lang="en-US" sz="2400" kern="1200" dirty="0" err="1"/>
            <a:t>người</a:t>
          </a:r>
          <a:r>
            <a:rPr lang="en-US" sz="2400" kern="1200" dirty="0"/>
            <a:t> </a:t>
          </a:r>
          <a:r>
            <a:rPr lang="en-US" sz="2400" kern="1200" dirty="0" err="1"/>
            <a:t>dùng</a:t>
          </a:r>
          <a:endParaRPr lang="en-US" sz="2400" kern="1200" dirty="0"/>
        </a:p>
      </dsp:txBody>
      <dsp:txXfrm>
        <a:off x="27307" y="27307"/>
        <a:ext cx="7716308" cy="877710"/>
      </dsp:txXfrm>
    </dsp:sp>
    <dsp:sp modelId="{3B0F2143-C3C3-B143-8E81-B5D4EDEB05FC}">
      <dsp:nvSpPr>
        <dsp:cNvPr id="0" name=""/>
        <dsp:cNvSpPr/>
      </dsp:nvSpPr>
      <dsp:spPr>
        <a:xfrm>
          <a:off x="769619" y="1087711"/>
          <a:ext cx="8722360" cy="9323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Chưa liên kết được nhiều thông tin lại với nhau</a:t>
          </a:r>
        </a:p>
      </dsp:txBody>
      <dsp:txXfrm>
        <a:off x="796926" y="1115018"/>
        <a:ext cx="7292115" cy="877710"/>
      </dsp:txXfrm>
    </dsp:sp>
    <dsp:sp modelId="{B2E598D1-9B7F-F34D-8DDF-5B8209FD112D}">
      <dsp:nvSpPr>
        <dsp:cNvPr id="0" name=""/>
        <dsp:cNvSpPr/>
      </dsp:nvSpPr>
      <dsp:spPr>
        <a:xfrm>
          <a:off x="1539239" y="2175423"/>
          <a:ext cx="8722360" cy="9323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Dạy</a:t>
          </a:r>
          <a:r>
            <a:rPr lang="en-US" sz="2400" kern="1200" dirty="0"/>
            <a:t> </a:t>
          </a:r>
          <a:r>
            <a:rPr lang="en-US" sz="2400" kern="1200" dirty="0" err="1"/>
            <a:t>cho</a:t>
          </a:r>
          <a:r>
            <a:rPr lang="en-US" sz="2400" kern="1200" dirty="0"/>
            <a:t> AI </a:t>
          </a:r>
          <a:r>
            <a:rPr lang="en-US" sz="2400" kern="1200"/>
            <a:t>về</a:t>
          </a:r>
          <a:r>
            <a:rPr lang="en-US" sz="2400" kern="1200" dirty="0"/>
            <a:t> </a:t>
          </a:r>
          <a:r>
            <a:rPr lang="en-US" sz="2400" kern="1200" dirty="0" err="1"/>
            <a:t>ngôn</a:t>
          </a:r>
          <a:r>
            <a:rPr lang="en-US" sz="2400" kern="1200" dirty="0"/>
            <a:t> </a:t>
          </a:r>
          <a:r>
            <a:rPr lang="en-US" sz="2400" kern="1200" dirty="0" err="1"/>
            <a:t>ngữ</a:t>
          </a:r>
          <a:r>
            <a:rPr lang="en-US" sz="2400" kern="1200" dirty="0"/>
            <a:t> </a:t>
          </a:r>
          <a:r>
            <a:rPr lang="en-US" sz="2400" kern="1200" dirty="0" err="1"/>
            <a:t>tiếng</a:t>
          </a:r>
          <a:r>
            <a:rPr lang="en-US" sz="2400" kern="1200" dirty="0"/>
            <a:t> </a:t>
          </a:r>
          <a:r>
            <a:rPr lang="en-US" sz="2400" kern="1200" dirty="0" err="1"/>
            <a:t>việt</a:t>
          </a:r>
          <a:r>
            <a:rPr lang="en-US" sz="2400" kern="1200" dirty="0"/>
            <a:t> </a:t>
          </a:r>
          <a:r>
            <a:rPr lang="en-US" sz="2400" kern="1200" dirty="0" err="1"/>
            <a:t>chưa</a:t>
          </a:r>
          <a:r>
            <a:rPr lang="en-US" sz="2400" kern="1200" dirty="0"/>
            <a:t> </a:t>
          </a:r>
          <a:r>
            <a:rPr lang="en-US" sz="2400" kern="1200" dirty="0" err="1"/>
            <a:t>có</a:t>
          </a:r>
          <a:r>
            <a:rPr lang="en-US" sz="2400" kern="1200" dirty="0"/>
            <a:t> </a:t>
          </a:r>
          <a:r>
            <a:rPr lang="en-US" sz="2400" kern="1200" dirty="0" err="1"/>
            <a:t>làm</a:t>
          </a:r>
          <a:r>
            <a:rPr lang="en-US" sz="2400" kern="1200" dirty="0"/>
            <a:t> </a:t>
          </a:r>
          <a:r>
            <a:rPr lang="en-US" sz="2400" kern="1200" dirty="0" err="1"/>
            <a:t>được</a:t>
          </a:r>
          <a:r>
            <a:rPr lang="en-US" sz="2400" kern="1200" dirty="0"/>
            <a:t>, </a:t>
          </a:r>
          <a:r>
            <a:rPr lang="en-US" sz="2400" kern="1200" dirty="0" err="1"/>
            <a:t>cần</a:t>
          </a:r>
          <a:r>
            <a:rPr lang="en-US" sz="2400" kern="1200" dirty="0"/>
            <a:t> </a:t>
          </a:r>
          <a:r>
            <a:rPr lang="en-US" sz="2400" kern="1200" dirty="0" err="1"/>
            <a:t>thời</a:t>
          </a:r>
          <a:r>
            <a:rPr lang="en-US" sz="2400" kern="1200" dirty="0"/>
            <a:t> </a:t>
          </a:r>
          <a:r>
            <a:rPr lang="en-US" sz="2400" kern="1200" dirty="0" err="1"/>
            <a:t>gian</a:t>
          </a:r>
          <a:r>
            <a:rPr lang="en-US" sz="2400" kern="1200" dirty="0"/>
            <a:t> </a:t>
          </a:r>
          <a:r>
            <a:rPr lang="en-US" sz="2400" kern="1200" dirty="0" err="1"/>
            <a:t>nghiên</a:t>
          </a:r>
          <a:r>
            <a:rPr lang="en-US" sz="2400" kern="1200" dirty="0"/>
            <a:t> </a:t>
          </a:r>
          <a:r>
            <a:rPr lang="en-US" sz="2400" kern="1200" dirty="0" err="1"/>
            <a:t>cứu</a:t>
          </a:r>
          <a:r>
            <a:rPr lang="en-US" sz="2400" kern="1200" dirty="0"/>
            <a:t> </a:t>
          </a:r>
          <a:r>
            <a:rPr lang="en-US" sz="2400" kern="1200" dirty="0" err="1"/>
            <a:t>thêm</a:t>
          </a:r>
          <a:r>
            <a:rPr lang="en-US" sz="2400" kern="1200" dirty="0"/>
            <a:t> </a:t>
          </a:r>
          <a:r>
            <a:rPr lang="en-US" sz="2400" kern="1200" dirty="0" err="1"/>
            <a:t>để</a:t>
          </a:r>
          <a:r>
            <a:rPr lang="en-US" sz="2400" kern="1200" dirty="0"/>
            <a:t> </a:t>
          </a:r>
          <a:r>
            <a:rPr lang="en-US" sz="2400" kern="1200" dirty="0" err="1"/>
            <a:t>hoàn</a:t>
          </a:r>
          <a:r>
            <a:rPr lang="en-US" sz="2400" kern="1200" dirty="0"/>
            <a:t> </a:t>
          </a:r>
          <a:r>
            <a:rPr lang="en-US" sz="2400" kern="1200" dirty="0" err="1"/>
            <a:t>thiện</a:t>
          </a:r>
          <a:endParaRPr lang="en-US" sz="2400" kern="1200" dirty="0"/>
        </a:p>
      </dsp:txBody>
      <dsp:txXfrm>
        <a:off x="1566546" y="2202730"/>
        <a:ext cx="7292115" cy="877710"/>
      </dsp:txXfrm>
    </dsp:sp>
    <dsp:sp modelId="{BCCD7350-D8A0-7E45-B27C-1CB142E9B9E7}">
      <dsp:nvSpPr>
        <dsp:cNvPr id="0" name=""/>
        <dsp:cNvSpPr/>
      </dsp:nvSpPr>
      <dsp:spPr>
        <a:xfrm>
          <a:off x="8116349" y="707012"/>
          <a:ext cx="606010" cy="6060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52701" y="707012"/>
        <a:ext cx="333306" cy="456023"/>
      </dsp:txXfrm>
    </dsp:sp>
    <dsp:sp modelId="{2D2233DB-2899-6745-8DA4-ACD3AE9E209B}">
      <dsp:nvSpPr>
        <dsp:cNvPr id="0" name=""/>
        <dsp:cNvSpPr/>
      </dsp:nvSpPr>
      <dsp:spPr>
        <a:xfrm>
          <a:off x="8885969" y="1788508"/>
          <a:ext cx="606010" cy="6060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22321" y="1788508"/>
        <a:ext cx="333306" cy="4560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2/19/22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2/19/22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2/19/22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2/19/22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ptshop.com.vn/tin-tuc/danh-gia/samsung-bixby-la-gi-huong-dan-su-dung-tro-ly-ao-bixby-samsung-58564" TargetMode="External"/><Relationship Id="rId2" Type="http://schemas.openxmlformats.org/officeDocument/2006/relationships/hyperlink" Target="https://fptshop.com.vn/tin-tuc/thu-thuat/tim-hieu-google-assistant-tro-ly-ao-la-gi-va-cach-su-dung-60100" TargetMode="External"/><Relationship Id="rId1" Type="http://schemas.openxmlformats.org/officeDocument/2006/relationships/slideLayout" Target="../slideLayouts/slideLayout2.xml"/><Relationship Id="rId4" Type="http://schemas.openxmlformats.org/officeDocument/2006/relationships/hyperlink" Target="https://fptshop.com.vn/dien-thoai/samsu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08DA-06E3-0943-857D-7F0DD1D09EC5}"/>
              </a:ext>
            </a:extLst>
          </p:cNvPr>
          <p:cNvSpPr>
            <a:spLocks noGrp="1"/>
          </p:cNvSpPr>
          <p:nvPr>
            <p:ph type="ctrTitle"/>
          </p:nvPr>
        </p:nvSpPr>
        <p:spPr>
          <a:xfrm>
            <a:off x="4654296" y="988741"/>
            <a:ext cx="7537704" cy="4880518"/>
          </a:xfrm>
          <a:noFill/>
          <a:ln>
            <a:noFill/>
          </a:ln>
        </p:spPr>
        <p:txBody>
          <a:bodyPr wrap="square">
            <a:normAutofit/>
          </a:bodyPr>
          <a:lstStyle/>
          <a:p>
            <a:pPr algn="l"/>
            <a:r>
              <a:rPr lang="en-US" sz="4800" dirty="0" err="1">
                <a:solidFill>
                  <a:schemeClr val="tx1"/>
                </a:solidFill>
                <a:latin typeface="Times" pitchFamily="2" charset="0"/>
                <a:ea typeface="Tahoma" panose="020B0604030504040204" pitchFamily="34" charset="0"/>
                <a:cs typeface="Tahoma" panose="020B0604030504040204" pitchFamily="34" charset="0"/>
              </a:rPr>
              <a:t>Ứ</a:t>
            </a:r>
            <a:r>
              <a:rPr lang="en-VN" sz="4800" dirty="0">
                <a:solidFill>
                  <a:schemeClr val="tx1"/>
                </a:solidFill>
                <a:latin typeface="Times" pitchFamily="2" charset="0"/>
                <a:ea typeface="Tahoma" panose="020B0604030504040204" pitchFamily="34" charset="0"/>
                <a:cs typeface="Tahoma" panose="020B0604030504040204" pitchFamily="34" charset="0"/>
              </a:rPr>
              <a:t>ng dụng trợ lý ảo tiếng việt</a:t>
            </a:r>
          </a:p>
        </p:txBody>
      </p:sp>
      <p:sp>
        <p:nvSpPr>
          <p:cNvPr id="11"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4BA8026-7A88-BB46-A727-0C2904ABF5E1}"/>
              </a:ext>
            </a:extLst>
          </p:cNvPr>
          <p:cNvSpPr>
            <a:spLocks noGrp="1"/>
          </p:cNvSpPr>
          <p:nvPr>
            <p:ph type="subTitle" idx="1"/>
          </p:nvPr>
        </p:nvSpPr>
        <p:spPr>
          <a:xfrm>
            <a:off x="1438656" y="2007220"/>
            <a:ext cx="3215640" cy="2843560"/>
          </a:xfrm>
        </p:spPr>
        <p:txBody>
          <a:bodyPr anchor="ctr">
            <a:normAutofit/>
          </a:bodyPr>
          <a:lstStyle/>
          <a:p>
            <a:pPr algn="r"/>
            <a:r>
              <a:rPr lang="en-US" b="1" dirty="0">
                <a:solidFill>
                  <a:srgbClr val="FFFFFF"/>
                </a:solidFill>
                <a:latin typeface="Times New Roman" panose="02020603050405020304" pitchFamily="18" charset="0"/>
                <a:cs typeface="Times New Roman" panose="02020603050405020304" pitchFamily="18" charset="0"/>
              </a:rPr>
              <a:t>SINH VIÊN THỰC HIỆN</a:t>
            </a:r>
            <a:endParaRPr lang="en-VN" dirty="0">
              <a:solidFill>
                <a:srgbClr val="FFFFFF"/>
              </a:solidFill>
              <a:latin typeface="Times New Roman" panose="02020603050405020304" pitchFamily="18" charset="0"/>
              <a:cs typeface="Times New Roman" panose="02020603050405020304" pitchFamily="18" charset="0"/>
            </a:endParaRPr>
          </a:p>
          <a:p>
            <a:pPr algn="r"/>
            <a:r>
              <a:rPr lang="en-US" b="1" dirty="0" err="1">
                <a:solidFill>
                  <a:srgbClr val="FFFFFF"/>
                </a:solidFill>
                <a:latin typeface="Times New Roman" panose="02020603050405020304" pitchFamily="18" charset="0"/>
                <a:cs typeface="Times New Roman" panose="02020603050405020304" pitchFamily="18" charset="0"/>
              </a:rPr>
              <a:t>Mã</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sinh</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viên</a:t>
            </a:r>
            <a:r>
              <a:rPr lang="en-US" b="1" dirty="0">
                <a:solidFill>
                  <a:srgbClr val="FFFFFF"/>
                </a:solidFill>
                <a:latin typeface="Times New Roman" panose="02020603050405020304" pitchFamily="18" charset="0"/>
                <a:cs typeface="Times New Roman" panose="02020603050405020304" pitchFamily="18" charset="0"/>
              </a:rPr>
              <a:t>:</a:t>
            </a:r>
          </a:p>
          <a:p>
            <a:pPr algn="r"/>
            <a:r>
              <a:rPr lang="vi-VN" b="1" dirty="0">
                <a:solidFill>
                  <a:srgbClr val="FFFFFF"/>
                </a:solidFill>
                <a:latin typeface="Times New Roman" panose="02020603050405020304" pitchFamily="18" charset="0"/>
                <a:cs typeface="Times New Roman" panose="02020603050405020304" pitchFamily="18" charset="0"/>
              </a:rPr>
              <a:t> 		1952259</a:t>
            </a:r>
            <a:r>
              <a:rPr lang="en-US" b="1" dirty="0">
                <a:solidFill>
                  <a:srgbClr val="FFFFFF"/>
                </a:solidFill>
                <a:latin typeface="Times New Roman" panose="02020603050405020304" pitchFamily="18" charset="0"/>
                <a:cs typeface="Times New Roman" panose="02020603050405020304" pitchFamily="18" charset="0"/>
              </a:rPr>
              <a:t>	</a:t>
            </a:r>
          </a:p>
          <a:p>
            <a:pPr algn="r"/>
            <a:r>
              <a:rPr lang="en-US" b="1" dirty="0" err="1">
                <a:solidFill>
                  <a:srgbClr val="FFFFFF"/>
                </a:solidFill>
                <a:latin typeface="Times New Roman" panose="02020603050405020304" pitchFamily="18" charset="0"/>
                <a:cs typeface="Times New Roman" panose="02020603050405020304" pitchFamily="18" charset="0"/>
              </a:rPr>
              <a:t>Họ</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và</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tên</a:t>
            </a:r>
            <a:r>
              <a:rPr lang="en-US" b="1" dirty="0">
                <a:solidFill>
                  <a:srgbClr val="FFFFFF"/>
                </a:solidFill>
                <a:latin typeface="Times New Roman" panose="02020603050405020304" pitchFamily="18" charset="0"/>
                <a:cs typeface="Times New Roman" panose="02020603050405020304" pitchFamily="18" charset="0"/>
              </a:rPr>
              <a:t>: </a:t>
            </a:r>
          </a:p>
          <a:p>
            <a:pPr algn="r"/>
            <a:r>
              <a:rPr lang="en-US" b="1" dirty="0" err="1">
                <a:solidFill>
                  <a:srgbClr val="FFFFFF"/>
                </a:solidFill>
                <a:latin typeface="Times New Roman" panose="02020603050405020304" pitchFamily="18" charset="0"/>
                <a:cs typeface="Times New Roman" panose="02020603050405020304" pitchFamily="18" charset="0"/>
              </a:rPr>
              <a:t>Đinh</a:t>
            </a:r>
            <a:r>
              <a:rPr lang="vi-VN" b="1" dirty="0">
                <a:solidFill>
                  <a:srgbClr val="FFFFFF"/>
                </a:solidFill>
                <a:latin typeface="Times New Roman" panose="02020603050405020304" pitchFamily="18" charset="0"/>
                <a:cs typeface="Times New Roman" panose="02020603050405020304" pitchFamily="18" charset="0"/>
              </a:rPr>
              <a:t> Trường Sơn</a:t>
            </a:r>
            <a:endParaRPr lang="en-VN" dirty="0">
              <a:solidFill>
                <a:srgbClr val="FFFFFF"/>
              </a:solidFill>
              <a:latin typeface="Times New Roman" panose="02020603050405020304" pitchFamily="18" charset="0"/>
              <a:cs typeface="Times New Roman" panose="02020603050405020304" pitchFamily="18" charset="0"/>
            </a:endParaRPr>
          </a:p>
          <a:p>
            <a:pPr algn="r"/>
            <a:endParaRPr lang="en-V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94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44CC-57EF-4C4B-962E-2BB35D5DF3FD}"/>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VN" sz="2400">
                <a:solidFill>
                  <a:schemeClr val="tx1"/>
                </a:solidFill>
              </a:rPr>
              <a:t>- LÝ DO CHỌN ĐỀ TÀI TRỢ LÝ ẢO</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AE8123-27AD-C343-ABAA-9BB2F22DF001}"/>
              </a:ext>
            </a:extLst>
          </p:cNvPr>
          <p:cNvSpPr>
            <a:spLocks noGrp="1"/>
          </p:cNvSpPr>
          <p:nvPr>
            <p:ph idx="1"/>
          </p:nvPr>
        </p:nvSpPr>
        <p:spPr>
          <a:xfrm>
            <a:off x="6049182" y="802638"/>
            <a:ext cx="5408696" cy="5252722"/>
          </a:xfrm>
        </p:spPr>
        <p:txBody>
          <a:bodyPr anchor="ctr">
            <a:normAutofit/>
          </a:bodyPr>
          <a:lstStyle/>
          <a:p>
            <a:r>
              <a:rPr lang="vi-VN" dirty="0">
                <a:solidFill>
                  <a:schemeClr val="bg1"/>
                </a:solidFill>
                <a:latin typeface="Times New Roman" panose="02020603050405020304" pitchFamily="18" charset="0"/>
                <a:cs typeface="Times New Roman" panose="02020603050405020304" pitchFamily="18" charset="0"/>
              </a:rPr>
              <a:t>Trợ lý ảo là phần mềm được xây dựng dựa trên nền tảng trí thông minh nhân tạo (AI). Nó được các các hãng công nghệ tích hợp sâu vào trong hệ điều hành với mục đích chính là hỗ trợ người dùng thiết bị thực hiện các thao tác dễ dàng hơn thông qua giọng nói của chính họ. Hiện nay có những trợ lý ảo cực kì nổi tiếng là </a:t>
            </a:r>
            <a:r>
              <a:rPr lang="vi-VN" dirty="0">
                <a:solidFill>
                  <a:schemeClr val="bg1"/>
                </a:solidFill>
                <a:latin typeface="Times New Roman" panose="02020603050405020304" pitchFamily="18" charset="0"/>
                <a:cs typeface="Times New Roman" panose="02020603050405020304" pitchFamily="18" charset="0"/>
                <a:hlinkClick r:id="rId2"/>
              </a:rPr>
              <a:t>Google Assistant</a:t>
            </a:r>
            <a:r>
              <a:rPr lang="vi-VN" dirty="0">
                <a:solidFill>
                  <a:schemeClr val="bg1"/>
                </a:solidFill>
                <a:latin typeface="Times New Roman" panose="02020603050405020304" pitchFamily="18" charset="0"/>
                <a:cs typeface="Times New Roman" panose="02020603050405020304" pitchFamily="18" charset="0"/>
              </a:rPr>
              <a:t>, Siri của Apple, </a:t>
            </a:r>
            <a:r>
              <a:rPr lang="vi-VN" dirty="0">
                <a:solidFill>
                  <a:schemeClr val="bg1"/>
                </a:solidFill>
                <a:latin typeface="Times New Roman" panose="02020603050405020304" pitchFamily="18" charset="0"/>
                <a:cs typeface="Times New Roman" panose="02020603050405020304" pitchFamily="18" charset="0"/>
                <a:hlinkClick r:id="rId3"/>
              </a:rPr>
              <a:t>Bixby</a:t>
            </a:r>
            <a:r>
              <a:rPr lang="vi-VN" dirty="0">
                <a:solidFill>
                  <a:schemeClr val="bg1"/>
                </a:solidFill>
                <a:latin typeface="Times New Roman" panose="02020603050405020304" pitchFamily="18" charset="0"/>
                <a:cs typeface="Times New Roman" panose="02020603050405020304" pitchFamily="18" charset="0"/>
              </a:rPr>
              <a:t> của </a:t>
            </a:r>
            <a:r>
              <a:rPr lang="vi-VN" dirty="0">
                <a:solidFill>
                  <a:schemeClr val="bg1"/>
                </a:solidFill>
                <a:latin typeface="Times New Roman" panose="02020603050405020304" pitchFamily="18" charset="0"/>
                <a:cs typeface="Times New Roman" panose="02020603050405020304" pitchFamily="18" charset="0"/>
                <a:hlinkClick r:id="rId4"/>
              </a:rPr>
              <a:t>Samsung</a:t>
            </a:r>
            <a:r>
              <a:rPr lang="vi-VN" dirty="0">
                <a:solidFill>
                  <a:schemeClr val="bg1"/>
                </a:solidFill>
                <a:latin typeface="Times New Roman" panose="02020603050405020304" pitchFamily="18" charset="0"/>
                <a:cs typeface="Times New Roman" panose="02020603050405020304" pitchFamily="18" charset="0"/>
              </a:rPr>
              <a:t>.</a:t>
            </a:r>
          </a:p>
          <a:p>
            <a:r>
              <a:rPr lang="en-US" b="1" dirty="0" err="1">
                <a:solidFill>
                  <a:schemeClr val="bg1"/>
                </a:solidFill>
                <a:latin typeface="Times New Roman" panose="02020603050405020304" pitchFamily="18" charset="0"/>
                <a:cs typeface="Times New Roman" panose="02020603050405020304" pitchFamily="18" charset="0"/>
              </a:rPr>
              <a:t>Các</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đặc</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điểm</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nổi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bật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của</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trợ</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lý</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ảo</a:t>
            </a:r>
            <a:endParaRPr lang="en-US" b="1" dirty="0">
              <a:solidFill>
                <a:schemeClr val="bg1"/>
              </a:solidFill>
              <a:latin typeface="Times New Roman" panose="02020603050405020304" pitchFamily="18" charset="0"/>
              <a:cs typeface="Times New Roman" panose="02020603050405020304" pitchFamily="18" charset="0"/>
            </a:endParaRPr>
          </a:p>
          <a:p>
            <a:pPr marL="0" indent="0">
              <a:buNone/>
            </a:pPr>
            <a:r>
              <a:rPr lang="en-VN" dirty="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Khả</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năng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nhận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diện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giọng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nói</a:t>
            </a:r>
            <a:endParaRPr lang="en-US" b="1" dirty="0">
              <a:solidFill>
                <a:schemeClr val="bg1"/>
              </a:solidFill>
              <a:latin typeface="Times New Roman" panose="02020603050405020304" pitchFamily="18" charset="0"/>
              <a:cs typeface="Times New Roman" panose="02020603050405020304" pitchFamily="18" charset="0"/>
            </a:endParaRPr>
          </a:p>
          <a:p>
            <a:pPr marL="0" indent="0">
              <a:buNone/>
            </a:pPr>
            <a:r>
              <a:rPr lang="en-VN" dirty="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Khả</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năng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xử</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lý</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ngôn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ngữ</a:t>
            </a:r>
            <a:endParaRPr lang="en-US" b="1" dirty="0">
              <a:solidFill>
                <a:schemeClr val="bg1"/>
              </a:solidFill>
              <a:latin typeface="Times New Roman" panose="02020603050405020304" pitchFamily="18" charset="0"/>
              <a:cs typeface="Times New Roman" panose="02020603050405020304" pitchFamily="18" charset="0"/>
            </a:endParaRPr>
          </a:p>
          <a:p>
            <a:pPr marL="0" indent="0">
              <a:buNone/>
            </a:pPr>
            <a:r>
              <a:rPr lang="en-US" b="1" dirty="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Khả</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năng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tìm</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kiếm</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thông</a:t>
            </a:r>
            <a:r>
              <a:rPr lang="en-US" b="1" dirty="0">
                <a:solidFill>
                  <a:schemeClr val="bg1"/>
                </a:solidFill>
                <a:latin typeface="Times New Roman" panose="02020603050405020304" pitchFamily="18" charset="0"/>
                <a:cs typeface="Times New Roman" panose="02020603050405020304" pitchFamily="18" charset="0"/>
              </a:rPr>
              <a:t> tin</a:t>
            </a:r>
          </a:p>
          <a:p>
            <a:pPr marL="0" indent="0">
              <a:buNone/>
            </a:pPr>
            <a:r>
              <a:rPr lang="en-US" b="1" dirty="0">
                <a:solidFill>
                  <a:schemeClr val="bg1"/>
                </a:solidFill>
                <a:latin typeface="Times New Roman" panose="02020603050405020304" pitchFamily="18" charset="0"/>
                <a:cs typeface="Times New Roman" panose="02020603050405020304" pitchFamily="18" charset="0"/>
              </a:rPr>
              <a:t>-</a:t>
            </a:r>
            <a:r>
              <a:rPr lang="vi-VN" b="1" dirty="0">
                <a:solidFill>
                  <a:schemeClr val="bg1"/>
                </a:solidFill>
                <a:latin typeface="Times New Roman" panose="02020603050405020304" pitchFamily="18" charset="0"/>
                <a:cs typeface="Times New Roman" panose="02020603050405020304" pitchFamily="18" charset="0"/>
              </a:rPr>
              <a:t>Khả năng học hỏi người dùng</a:t>
            </a:r>
          </a:p>
          <a:p>
            <a:pPr marL="0" indent="0">
              <a:buNone/>
            </a:pPr>
            <a:r>
              <a:rPr lang="en-US" b="1" dirty="0">
                <a:solidFill>
                  <a:schemeClr val="bg1"/>
                </a:solidFill>
                <a:latin typeface="Times New Roman" panose="02020603050405020304" pitchFamily="18" charset="0"/>
                <a:cs typeface="Times New Roman" panose="02020603050405020304" pitchFamily="18" charset="0"/>
              </a:rPr>
              <a:t>-</a:t>
            </a:r>
            <a:r>
              <a:rPr lang="en-US" b="1" dirty="0" err="1">
                <a:solidFill>
                  <a:schemeClr val="bg1"/>
                </a:solidFill>
                <a:latin typeface="Times New Roman" panose="02020603050405020304" pitchFamily="18" charset="0"/>
                <a:cs typeface="Times New Roman" panose="02020603050405020304" pitchFamily="18" charset="0"/>
              </a:rPr>
              <a:t>Khả</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năng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liên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kết</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thông</a:t>
            </a:r>
            <a:r>
              <a:rPr lang="en-US" b="1" dirty="0">
                <a:solidFill>
                  <a:schemeClr val="bg1"/>
                </a:solidFill>
                <a:latin typeface="Times New Roman" panose="02020603050405020304" pitchFamily="18" charset="0"/>
                <a:cs typeface="Times New Roman" panose="02020603050405020304" pitchFamily="18" charset="0"/>
              </a:rPr>
              <a:t> tin </a:t>
            </a:r>
            <a:r>
              <a:rPr lang="en-US" b="1" dirty="0" err="1">
                <a:solidFill>
                  <a:schemeClr val="bg1"/>
                </a:solidFill>
                <a:latin typeface="Times New Roman" panose="02020603050405020304" pitchFamily="18" charset="0"/>
                <a:cs typeface="Times New Roman" panose="02020603050405020304" pitchFamily="18" charset="0"/>
              </a:rPr>
              <a:t>từ</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nhiều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nguồn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khác</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nhau</a:t>
            </a:r>
            <a:endParaRPr lang="en-US"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b="1" dirty="0">
              <a:solidFill>
                <a:schemeClr val="bg1"/>
              </a:solidFill>
            </a:endParaRPr>
          </a:p>
          <a:p>
            <a:pPr marL="0" indent="0">
              <a:buNone/>
            </a:pPr>
            <a:endParaRPr lang="en-VN" dirty="0">
              <a:solidFill>
                <a:schemeClr val="bg1"/>
              </a:solidFill>
            </a:endParaRPr>
          </a:p>
        </p:txBody>
      </p:sp>
    </p:spTree>
    <p:extLst>
      <p:ext uri="{BB962C8B-B14F-4D97-AF65-F5344CB8AC3E}">
        <p14:creationId xmlns:p14="http://schemas.microsoft.com/office/powerpoint/2010/main" val="28388619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5CBF3-BD81-CA46-9CAB-72B069C400EF}"/>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VN">
                <a:solidFill>
                  <a:schemeClr val="bg1"/>
                </a:solidFill>
              </a:rPr>
              <a:t>KẾT QUẢ ĐẠT ĐƯỢC</a:t>
            </a:r>
          </a:p>
        </p:txBody>
      </p:sp>
      <p:sp>
        <p:nvSpPr>
          <p:cNvPr id="3" name="Content Placeholder 2">
            <a:extLst>
              <a:ext uri="{FF2B5EF4-FFF2-40B4-BE49-F238E27FC236}">
                <a16:creationId xmlns:a16="http://schemas.microsoft.com/office/drawing/2014/main" id="{EF925AB9-A132-A645-876F-1F311A380368}"/>
              </a:ext>
            </a:extLst>
          </p:cNvPr>
          <p:cNvSpPr>
            <a:spLocks noGrp="1"/>
          </p:cNvSpPr>
          <p:nvPr>
            <p:ph idx="1"/>
          </p:nvPr>
        </p:nvSpPr>
        <p:spPr>
          <a:xfrm>
            <a:off x="643467" y="2638044"/>
            <a:ext cx="6242715" cy="3415622"/>
          </a:xfrm>
        </p:spPr>
        <p:txBody>
          <a:bodyPr>
            <a:normAutofit/>
          </a:bodyPr>
          <a:lstStyle/>
          <a:p>
            <a:pPr>
              <a:lnSpc>
                <a:spcPct val="90000"/>
              </a:lnSpc>
            </a:pPr>
            <a:r>
              <a:rPr lang="vi-VN" sz="1500" dirty="0">
                <a:solidFill>
                  <a:schemeClr val="bg1"/>
                </a:solidFill>
              </a:rPr>
              <a:t>    1. Tôi biết chào hỏi bạn nè</a:t>
            </a:r>
          </a:p>
          <a:p>
            <a:pPr>
              <a:lnSpc>
                <a:spcPct val="90000"/>
              </a:lnSpc>
            </a:pPr>
            <a:r>
              <a:rPr lang="vi-VN" sz="1500" dirty="0">
                <a:solidFill>
                  <a:schemeClr val="bg1"/>
                </a:solidFill>
              </a:rPr>
              <a:t>    2. cho bạn biết về thời gian và giờ giấc nè</a:t>
            </a:r>
          </a:p>
          <a:p>
            <a:pPr>
              <a:lnSpc>
                <a:spcPct val="90000"/>
              </a:lnSpc>
            </a:pPr>
            <a:r>
              <a:rPr lang="vi-VN" sz="1500" dirty="0">
                <a:solidFill>
                  <a:schemeClr val="bg1"/>
                </a:solidFill>
              </a:rPr>
              <a:t>    3. Mở các trang website, và các ứng dụng nè</a:t>
            </a:r>
          </a:p>
          <a:p>
            <a:pPr>
              <a:lnSpc>
                <a:spcPct val="90000"/>
              </a:lnSpc>
            </a:pPr>
            <a:r>
              <a:rPr lang="vi-VN" sz="1500" dirty="0">
                <a:solidFill>
                  <a:schemeClr val="bg1"/>
                </a:solidFill>
              </a:rPr>
              <a:t>    4. Giúp bạn Tìm kiếm trên Google nữa</a:t>
            </a:r>
          </a:p>
          <a:p>
            <a:pPr>
              <a:lnSpc>
                <a:spcPct val="90000"/>
              </a:lnSpc>
            </a:pPr>
            <a:r>
              <a:rPr lang="vi-VN" sz="1500" dirty="0">
                <a:solidFill>
                  <a:schemeClr val="bg1"/>
                </a:solidFill>
              </a:rPr>
              <a:t>    5. Gửi Email cho bạn nè</a:t>
            </a:r>
          </a:p>
          <a:p>
            <a:pPr>
              <a:lnSpc>
                <a:spcPct val="90000"/>
              </a:lnSpc>
            </a:pPr>
            <a:r>
              <a:rPr lang="vi-VN" sz="1500" dirty="0">
                <a:solidFill>
                  <a:schemeClr val="bg1"/>
                </a:solidFill>
              </a:rPr>
              <a:t>    6. cho bạn xem dự báo thời tiết</a:t>
            </a:r>
          </a:p>
          <a:p>
            <a:pPr>
              <a:lnSpc>
                <a:spcPct val="90000"/>
              </a:lnSpc>
            </a:pPr>
            <a:r>
              <a:rPr lang="vi-VN" sz="1500" dirty="0">
                <a:solidFill>
                  <a:schemeClr val="bg1"/>
                </a:solidFill>
              </a:rPr>
              <a:t>    7. Mở cho bạn một bản nhạc mà bạn yêu cầu</a:t>
            </a:r>
          </a:p>
          <a:p>
            <a:pPr>
              <a:lnSpc>
                <a:spcPct val="90000"/>
              </a:lnSpc>
            </a:pPr>
            <a:r>
              <a:rPr lang="vi-VN" sz="1500" dirty="0">
                <a:solidFill>
                  <a:schemeClr val="bg1"/>
                </a:solidFill>
              </a:rPr>
              <a:t>    8. Tôi có thể đọc báo cho bạn nghe nè</a:t>
            </a:r>
          </a:p>
          <a:p>
            <a:pPr>
              <a:lnSpc>
                <a:spcPct val="90000"/>
              </a:lnSpc>
            </a:pPr>
            <a:r>
              <a:rPr lang="vi-VN" sz="1500" dirty="0">
                <a:solidFill>
                  <a:schemeClr val="bg1"/>
                </a:solidFill>
              </a:rPr>
              <a:t>    9. Kể bạn biết về thế giới này nè</a:t>
            </a:r>
          </a:p>
          <a:p>
            <a:pPr>
              <a:lnSpc>
                <a:spcPct val="90000"/>
              </a:lnSpc>
            </a:pPr>
            <a:r>
              <a:rPr lang="vi-VN" sz="1500" dirty="0">
                <a:solidFill>
                  <a:schemeClr val="bg1"/>
                </a:solidFill>
              </a:rPr>
              <a:t>    10. Kể chuyện cười nè</a:t>
            </a:r>
            <a:endParaRPr lang="en-VN" sz="1500" dirty="0">
              <a:solidFill>
                <a:schemeClr val="bg1"/>
              </a:solidFill>
            </a:endParaRPr>
          </a:p>
        </p:txBody>
      </p:sp>
      <p:pic>
        <p:nvPicPr>
          <p:cNvPr id="4" name="Picture 3" descr="Graphical user interface, application, website&#10;&#10;Description automatically generated">
            <a:extLst>
              <a:ext uri="{FF2B5EF4-FFF2-40B4-BE49-F238E27FC236}">
                <a16:creationId xmlns:a16="http://schemas.microsoft.com/office/drawing/2014/main" id="{599E3881-0BBB-A949-B5CD-07AE862A9CC4}"/>
              </a:ext>
            </a:extLst>
          </p:cNvPr>
          <p:cNvPicPr>
            <a:picLocks noChangeAspect="1"/>
          </p:cNvPicPr>
          <p:nvPr/>
        </p:nvPicPr>
        <p:blipFill>
          <a:blip r:embed="rId2"/>
          <a:stretch>
            <a:fillRect/>
          </a:stretch>
        </p:blipFill>
        <p:spPr>
          <a:xfrm>
            <a:off x="8119870" y="1935691"/>
            <a:ext cx="3428662" cy="2785787"/>
          </a:xfrm>
          <a:prstGeom prst="rect">
            <a:avLst/>
          </a:prstGeom>
        </p:spPr>
      </p:pic>
    </p:spTree>
    <p:extLst>
      <p:ext uri="{BB962C8B-B14F-4D97-AF65-F5344CB8AC3E}">
        <p14:creationId xmlns:p14="http://schemas.microsoft.com/office/powerpoint/2010/main" val="344234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EE37-5059-504C-8CF0-D64D5DD545C0}"/>
              </a:ext>
            </a:extLst>
          </p:cNvPr>
          <p:cNvSpPr>
            <a:spLocks noGrp="1"/>
          </p:cNvSpPr>
          <p:nvPr>
            <p:ph type="title"/>
          </p:nvPr>
        </p:nvSpPr>
        <p:spPr>
          <a:xfrm>
            <a:off x="2231136" y="964692"/>
            <a:ext cx="7729728" cy="1188720"/>
          </a:xfrm>
        </p:spPr>
        <p:txBody>
          <a:bodyPr>
            <a:normAutofit/>
          </a:bodyPr>
          <a:lstStyle/>
          <a:p>
            <a:r>
              <a:rPr lang="en-VN" dirty="0"/>
              <a:t>KHÓ KHĂN</a:t>
            </a:r>
          </a:p>
        </p:txBody>
      </p:sp>
      <p:graphicFrame>
        <p:nvGraphicFramePr>
          <p:cNvPr id="5" name="Content Placeholder 2">
            <a:extLst>
              <a:ext uri="{FF2B5EF4-FFF2-40B4-BE49-F238E27FC236}">
                <a16:creationId xmlns:a16="http://schemas.microsoft.com/office/drawing/2014/main" id="{89BB08CC-61AB-4644-89CE-A21B789A8D77}"/>
              </a:ext>
            </a:extLst>
          </p:cNvPr>
          <p:cNvGraphicFramePr>
            <a:graphicFrameLocks noGrp="1"/>
          </p:cNvGraphicFramePr>
          <p:nvPr>
            <p:ph idx="1"/>
            <p:extLst>
              <p:ext uri="{D42A27DB-BD31-4B8C-83A1-F6EECF244321}">
                <p14:modId xmlns:p14="http://schemas.microsoft.com/office/powerpoint/2010/main" val="2462419955"/>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52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1120-8B0C-B74A-BD08-1763486BCF44}"/>
              </a:ext>
            </a:extLst>
          </p:cNvPr>
          <p:cNvSpPr>
            <a:spLocks noGrp="1"/>
          </p:cNvSpPr>
          <p:nvPr>
            <p:ph type="title"/>
          </p:nvPr>
        </p:nvSpPr>
        <p:spPr>
          <a:xfrm>
            <a:off x="5445496" y="978776"/>
            <a:ext cx="5925310" cy="1174991"/>
          </a:xfrm>
        </p:spPr>
        <p:txBody>
          <a:bodyPr>
            <a:normAutofit/>
          </a:bodyPr>
          <a:lstStyle/>
          <a:p>
            <a:r>
              <a:rPr lang="en-VN" sz="2400"/>
              <a:t>DEMO</a:t>
            </a:r>
          </a:p>
        </p:txBody>
      </p:sp>
      <p:pic>
        <p:nvPicPr>
          <p:cNvPr id="7" name="Picture 6" descr="Graphical user interface, application, website&#10;&#10;Description automatically generated">
            <a:extLst>
              <a:ext uri="{FF2B5EF4-FFF2-40B4-BE49-F238E27FC236}">
                <a16:creationId xmlns:a16="http://schemas.microsoft.com/office/drawing/2014/main" id="{87D0225C-485B-9942-9528-EE2404989BE3}"/>
              </a:ext>
            </a:extLst>
          </p:cNvPr>
          <p:cNvPicPr>
            <a:picLocks noChangeAspect="1"/>
          </p:cNvPicPr>
          <p:nvPr/>
        </p:nvPicPr>
        <p:blipFill rotWithShape="1">
          <a:blip r:embed="rId2"/>
          <a:srcRect l="22333" r="22490" b="2"/>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24FCC458-C09B-A34E-9A7B-C65E371DF82A}"/>
              </a:ext>
            </a:extLst>
          </p:cNvPr>
          <p:cNvSpPr>
            <a:spLocks noGrp="1"/>
          </p:cNvSpPr>
          <p:nvPr>
            <p:ph idx="1"/>
          </p:nvPr>
        </p:nvSpPr>
        <p:spPr>
          <a:xfrm>
            <a:off x="5445496" y="2640692"/>
            <a:ext cx="5925310" cy="3255252"/>
          </a:xfrm>
        </p:spPr>
        <p:txBody>
          <a:bodyPr>
            <a:normAutofit/>
          </a:bodyPr>
          <a:lstStyle/>
          <a:p>
            <a:r>
              <a:rPr lang="vi-VN"/>
              <a:t>-  Task 1: Giao tiếp chào hỏi</a:t>
            </a:r>
          </a:p>
          <a:p>
            <a:r>
              <a:rPr lang="vi-VN"/>
              <a:t>-  Task 2: Xem thời gian hiện tại</a:t>
            </a:r>
          </a:p>
          <a:p>
            <a:r>
              <a:rPr lang="vi-VN"/>
              <a:t>-  Task 3: Mở ứng dụng và bất kỳ trang web nào trên Chrome</a:t>
            </a:r>
          </a:p>
          <a:p>
            <a:r>
              <a:rPr lang="vi-VN"/>
              <a:t>-  Task 4: Tìm kiếm trên Google</a:t>
            </a:r>
          </a:p>
          <a:p>
            <a:r>
              <a:rPr lang="vi-VN"/>
              <a:t>-  Task 5: Dự Báo thời tiết</a:t>
            </a:r>
          </a:p>
          <a:p>
            <a:r>
              <a:rPr lang="vi-VN"/>
              <a:t>-  Task 6: Phát cho bạn 1 bảng nhạc trên youtube</a:t>
            </a:r>
          </a:p>
          <a:p>
            <a:r>
              <a:rPr lang="vi-VN"/>
              <a:t>-  Task 7: Đọc báo hằng ngày </a:t>
            </a:r>
            <a:endParaRPr lang="vi-VN">
              <a:effectLst/>
            </a:endParaRPr>
          </a:p>
        </p:txBody>
      </p:sp>
    </p:spTree>
    <p:extLst>
      <p:ext uri="{BB962C8B-B14F-4D97-AF65-F5344CB8AC3E}">
        <p14:creationId xmlns:p14="http://schemas.microsoft.com/office/powerpoint/2010/main" val="28397370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57</TotalTime>
  <Words>406</Words>
  <Application>Microsoft Macintosh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Gill Sans MT</vt:lpstr>
      <vt:lpstr>Tahoma</vt:lpstr>
      <vt:lpstr>Times</vt:lpstr>
      <vt:lpstr>Times New Roman</vt:lpstr>
      <vt:lpstr>Parcel</vt:lpstr>
      <vt:lpstr>Ứng dụng trợ lý ảo tiếng việt</vt:lpstr>
      <vt:lpstr>- LÝ DO CHỌN ĐỀ TÀI TRỢ LÝ ẢO</vt:lpstr>
      <vt:lpstr>KẾT QUẢ ĐẠT ĐƯỢC</vt:lpstr>
      <vt:lpstr>KHÓ KHĂN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trợ lý ảo tiếng việt</dc:title>
  <dc:creator>Đinh Trường Sơn</dc:creator>
  <cp:lastModifiedBy>Đinh Trường Sơn</cp:lastModifiedBy>
  <cp:revision>1</cp:revision>
  <dcterms:created xsi:type="dcterms:W3CDTF">2022-02-17T12:43:45Z</dcterms:created>
  <dcterms:modified xsi:type="dcterms:W3CDTF">2022-02-19T01:20:18Z</dcterms:modified>
</cp:coreProperties>
</file>