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FDE"/>
    <a:srgbClr val="86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BCB0-ABC5-4E89-982A-92D205FA6FCC}" type="datetimeFigureOut">
              <a:rPr lang="en-US" smtClean="0"/>
              <a:t>26/9/2019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869E-901E-402C-BCB0-4E4CBA86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FDE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34112"/>
            <a:ext cx="11362944" cy="670560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ĐẢNG CỘNG SẢN VIỆT NAM VINH QUANG MUÔN NĂM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5952" y="3535680"/>
            <a:ext cx="9144000" cy="33223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KHOA CÔNG NGHỆ THÔNG TIN</a:t>
            </a:r>
          </a:p>
          <a:p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HỘI ĐOÀN VIÊN CHI ĐOÀN DH18DTC</a:t>
            </a:r>
          </a:p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 THỨ II, NHIỆM KỲ 2019 -2020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600" i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09 </a:t>
            </a:r>
            <a:r>
              <a:rPr lang="en-US" sz="36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endParaRPr lang="en-US" sz="3600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98600"/>
            <a:ext cx="1926336" cy="1342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09" y="998601"/>
            <a:ext cx="2236280" cy="1342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27" y="2534792"/>
            <a:ext cx="1568865" cy="1976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286" y="2081202"/>
            <a:ext cx="1901563" cy="177044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8059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ĐẢNG CỘNG SẢN VIỆT NAM VINH QUANG MUÔN NĂM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ĐẢNG CỘNG SẢN VIỆT NAM VINH QUANG MUÔN NĂM</dc:title>
  <dc:creator>Long Trần</dc:creator>
  <cp:lastModifiedBy>Long Trần</cp:lastModifiedBy>
  <cp:revision>4</cp:revision>
  <dcterms:created xsi:type="dcterms:W3CDTF">2019-09-21T15:40:50Z</dcterms:created>
  <dcterms:modified xsi:type="dcterms:W3CDTF">2019-09-26T03:47:09Z</dcterms:modified>
</cp:coreProperties>
</file>