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9"/>
  </p:notesMasterIdLst>
  <p:sldIdLst>
    <p:sldId id="256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9BD403-5C92-42F0-8283-39C9963E5CE4}" v="19" dt="2018-06-25T08:33:38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7FA04D85-4FD5-47C8-A692-126D27474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4FA7B605-EE3B-42A6-B7E7-480A1923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4CE79B7-CA61-4EDB-AEF1-C0756E42731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0350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861F1EE-D41C-443D-B2A5-3FB0107945D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3613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9B9AAB6-3030-4C33-9394-47CDF3C8FB91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D52742B-DCEC-45FB-8900-E5BA0A2BD65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2C1E09D3-C55A-4D98-AEAD-335A2F9994A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BB05D5E5-535B-4B51-940A-CBEFBC30B53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49A73756-0C9F-4FF2-9FB1-34F6B2EBB00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87CF14FB-B1E1-47B3-8C66-1ADB48F7575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38F503-FB8A-4D31-8960-8F22602765C3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563F6629-79CB-4D0F-AE98-9744A6D2285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DC56B88-CD5F-45F1-A2C7-F4BFF212F02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6C878667-0B13-42B4-B308-310A30DF84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2FB582-82E8-42FB-8746-B5D423F4242E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06BD7B22-2561-4A23-AD8D-626C57DA05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299078C-A1DE-429F-B242-3E9859BCA2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6C878667-0B13-42B4-B308-310A30DF84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2FB582-82E8-42FB-8746-B5D423F4242E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06BD7B22-2561-4A23-AD8D-626C57DA05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299078C-A1DE-429F-B242-3E9859BCA2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6690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6C878667-0B13-42B4-B308-310A30DF84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2FB582-82E8-42FB-8746-B5D423F4242E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06BD7B22-2561-4A23-AD8D-626C57DA05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299078C-A1DE-429F-B242-3E9859BCA2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694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6C878667-0B13-42B4-B308-310A30DF84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2FB582-82E8-42FB-8746-B5D423F4242E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06BD7B22-2561-4A23-AD8D-626C57DA05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299078C-A1DE-429F-B242-3E9859BCA2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6185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6C878667-0B13-42B4-B308-310A30DF84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2FB582-82E8-42FB-8746-B5D423F4242E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06BD7B22-2561-4A23-AD8D-626C57DA05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299078C-A1DE-429F-B242-3E9859BCA2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548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F93A6-B062-45D3-9D73-F6D340CC3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2748A9-9BF5-491D-9C98-1BA5B9651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AA5620-C961-4E59-80DE-29D9C24EAD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3BD157-31A0-48ED-9ED0-A30030CD9A2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A417C2B-3A45-45E9-9BB2-FBD831BA566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736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860A0-2B61-4B9D-8029-743ED838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ACB02B-A6A9-4E45-BF5B-D635AB4F8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D5F26-2F71-415A-81E3-DCB33496860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02CEC0-820D-411F-8BE2-3AD335B91CC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2FCCDA1-8064-4A88-9CDF-9AF0265C016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125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DE1109-2CE5-47A9-A8E4-25AE9CCB2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6225" y="1506538"/>
            <a:ext cx="2055813" cy="46196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E8EDE8-FB53-443D-A911-F432655EC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506538"/>
            <a:ext cx="6016625" cy="46196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02D500-2C79-4B9D-A17A-4AE4D93086E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A3BF99-0529-435A-A0B3-53EF435F69B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9E5B221-6EBB-440D-8DC0-750CCBBDA7F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9550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4FE55-DAA2-4585-A1A8-486AAF41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06538"/>
            <a:ext cx="8224838" cy="146526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A46FE3-E5CE-40B8-96B5-E4F184E105E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172200" y="6191250"/>
            <a:ext cx="2471738" cy="471488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2BB687-C16A-4F93-926B-583531CD0081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146050" y="6210300"/>
            <a:ext cx="452438" cy="452438"/>
          </a:xfrm>
        </p:spPr>
        <p:txBody>
          <a:bodyPr/>
          <a:lstStyle>
            <a:lvl1pPr>
              <a:defRPr/>
            </a:lvl1pPr>
          </a:lstStyle>
          <a:p>
            <a:fld id="{7A489082-B54E-49C0-9E2D-FA1915AC954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94711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523C2-09DB-4FCC-AF7A-1F39C3470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B8022F-600D-4101-9256-D97E48DEB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FC4EF8-1B80-4CB4-BDAC-A772EB3599F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226894-1CAC-416E-A2E0-C9B8037D57D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EC7F529-9DBE-40D3-A40D-D207D7A9CFE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4042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8389B-AFE2-4F86-AE42-E17FED10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C7F8A8-315F-4677-9DD2-5708B7FA8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9727B7-926C-4223-B207-108F61A33B4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E8C0FD-459C-4D86-BC6E-08703AFE1A3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26099BE-E0C4-4D0E-93EB-F4D1BF4961B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42056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8E4D7-B251-4B72-B8F3-DDE033EE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829B4E-254C-434D-B88C-96D2AB6AD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E9B35B-A71F-48CA-8AD0-81F648E0D16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DB8583-23D2-48C4-96F9-423A8E77D7F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AD38404-54CE-4182-A1AD-492036604A9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7948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7D742-B55C-493D-A003-E6C2EBA2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BFFF39-1C3F-4C6B-894F-92BEF83E5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06825" cy="4567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F5FCCC-408D-4AF0-9CA8-638A7623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3625" y="1447800"/>
            <a:ext cx="3808413" cy="4567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183079-6992-4E00-8438-B35DA1878F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7E294-070D-4436-A784-B949D38351A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88658BA-CD43-4D68-9962-0E6F1EC3ED3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47602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50972-730B-424F-8FA5-7D315B8D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5412DF-7A76-4254-A0DC-2CE39C93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27941A-ED33-48C1-B040-215444D3B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E11885-6BA1-4E6C-8EE6-E00212FE6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F0CA63-436C-4FA5-9CA2-EC72A2305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A6670D-F73C-4D7F-9015-D1479E24F0B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DA240E1-BEA2-40CC-B72D-4C7427E1CE5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70E18F1-1724-45A8-BCF4-8DA9AE3502C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36432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C52C0-E1AD-44D8-8D58-9203C516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01725C-3CD3-4426-B394-3E8AB569584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9956E6-059D-4BEB-A63D-62E3DDBF8BB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903ADCE-575A-4E86-96A5-3F9A9AED03C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2416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82F4C7-A6FC-44C2-B6D4-48C598BB682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D20C77F-35E7-4EFF-B8D5-0FE8960AEAA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9A05017-7EC4-4958-A7CD-47A6A056AE5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1547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5676B-CF71-4166-8D96-014370FE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C97A85-95CD-4087-9604-D4D6E758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E9818E-DAEA-461D-8373-4233A062D49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B015F4-8BE3-4CC5-8BE2-9BED81FF17F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A642589-0234-40AE-BB75-69668097723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80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22184-D2A5-42BB-86BE-D5FC7D94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1A5A65-C326-4285-BDB5-EBCDA3A2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715AD0-3F70-4BA1-9BE7-A403C5A4D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7AFF08-8816-4AC8-97FD-2E46B32AF13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73A375-7336-458B-8FD3-823FB2A91B6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0DB67DD-E2EB-4B88-9C99-264FE2B0191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06873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55F29-9D49-47A4-82A2-2F4B26AC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B27D6A-40C6-41EA-B0F3-A05D914E4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D53AAA-06DD-47D3-B9D3-6D1C516BF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2C6587-13F6-4BC0-8CD9-D40B9B86E4B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40F33C-D5F1-49A6-BBC1-3DE10E9CFCE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351B40D-C27A-4877-99DE-9AD0C6367D5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3588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84023-760F-4C5C-82F2-2E879775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B2A3A5-A21F-4413-ACF4-AA4B8EE75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768B9-94C8-4994-A23D-39BCC67EDDD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984316-42A6-4D26-AED7-83F5252178C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D0F3C6B-BF11-4C10-9761-EAD73119F3C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2214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BFAE71-B20A-4E2F-8EE4-D6F7DD3E1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40525" y="274638"/>
            <a:ext cx="1941513" cy="57404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6BE3C7-2867-4913-8902-5396C71B6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3725" cy="57404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59DF4E-90C7-4233-88C8-C60319E9FF2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34BA88-315A-44BB-9633-6455699EE48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6603400-1A93-4DE2-B4C0-06FC79EBA53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9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568C8-0233-4E5C-A0E1-B5CACE6F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829F79-91C9-4BE4-B402-3985665B9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87E14A-D1E5-4FE0-90AA-66D90F035E0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2B389C-D576-4C35-813B-39C94DCE2CE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83313F4-3E8E-4830-AF07-A2887CA7914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51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C8188-EECA-4452-AA11-E3C40D89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C2EA7F-E34B-4813-9D65-483C12A7D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18EF1E-D520-4855-AD87-7E8DA9ABD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B58626-267F-4D0E-B890-E2F855D1F14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0E2CE5-9EE9-4A25-81F1-AB86D5562F0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7C91844-D29B-47E5-A4D8-9A9F97B55CF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96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83EFA-9AAC-4E8C-9834-3B2FFB46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7C9C09-9423-42C1-B9C6-8678CD8E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1D3687-FF89-429E-9D7F-2A461C5B1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86F999-65D2-4B06-B412-2A1506B77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BE96DF-F358-43F8-8CB5-9A881B9D5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3A52EA-C762-44A8-89EE-4F5A84C6B89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CC95F03-BF99-4113-B1E8-12B5DCE3AD9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BD265F2-149B-4234-A5CF-493ABB4F463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882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62F30-871D-49CC-9875-451508E9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82AAF0-D5B7-4921-BBD3-39EA2361341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ED85F-3A35-46DF-A102-DFA51D47AA8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2F46908-EDEC-4B40-B4BC-A65EA79A97D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6323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AC92FD-8FC6-41D9-B806-61895F08BE7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55DD7C-A667-4088-AC4F-266238DDC48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E02E4A3-4359-41A7-90F2-E4FBF9C59B0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7749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A69FE-E81C-4485-B381-34620526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E456CA-CD53-49C6-AB72-4EBACDB4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5D800A-5BA0-485D-9698-254DDFCF7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0F6B34-3356-4F41-AA81-AD9B0965288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35947A-1EBE-4745-B275-F79FA99BD39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AC4FCF1-3F79-4A98-B382-C92FC5F45CE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933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D1E48-A16B-4F9A-96D7-7420137F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51067E4-B663-42BA-9714-9B67A62BB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DCA9EE-5487-4AE5-A0F0-58062D7DE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22297C-A350-4AD4-8EF6-874CBD8E848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ACACB0-0F71-4492-90CE-72843574A63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5EC3C39-F1A6-4D79-940B-9A627AB15E0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539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63CFDF5D-0481-403C-9636-40ACFE10A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6" name="AutoShape 2">
            <a:extLst>
              <a:ext uri="{FF2B5EF4-FFF2-40B4-BE49-F238E27FC236}">
                <a16:creationId xmlns:a16="http://schemas.microsoft.com/office/drawing/2014/main" id="{1A029AA9-71A5-4E29-9534-C4C4EBFB9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69850"/>
            <a:ext cx="9012238" cy="6692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4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28EC1EC-878E-46F2-84C5-A0F7CA811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2C96C8A6-F748-482A-B0FA-C9AFC470B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8" y="69850"/>
            <a:ext cx="9012237" cy="66913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4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2F6CDCF-394E-403B-9212-BD5AA7ED88A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172200" y="6191250"/>
            <a:ext cx="247173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1030" name="Text Box 6">
            <a:extLst>
              <a:ext uri="{FF2B5EF4-FFF2-40B4-BE49-F238E27FC236}">
                <a16:creationId xmlns:a16="http://schemas.microsoft.com/office/drawing/2014/main" id="{D3FC2012-47F5-4730-8085-FAAA7D0A8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8443BC8-098A-40D6-B202-66D134D1E1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46050" y="6210300"/>
            <a:ext cx="452438" cy="452438"/>
          </a:xfrm>
          <a:prstGeom prst="rect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E12CADC2-6B35-42B6-8D1C-1EFF3BA8405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DBC8CF3-B6EF-48E8-B948-A90358677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1449388"/>
            <a:ext cx="9021763" cy="1527175"/>
          </a:xfrm>
          <a:prstGeom prst="rect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0AA057CD-0640-43C6-994B-F01165019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1397000"/>
            <a:ext cx="9021763" cy="120650"/>
          </a:xfrm>
          <a:prstGeom prst="rect">
            <a:avLst/>
          </a:prstGeom>
          <a:solidFill>
            <a:srgbClr val="E5B1A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8BF7C80A-1E69-4278-9A5C-E75DE25E6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2976563"/>
            <a:ext cx="9021763" cy="109537"/>
          </a:xfrm>
          <a:prstGeom prst="rect">
            <a:avLst/>
          </a:prstGeom>
          <a:solidFill>
            <a:srgbClr val="9184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61F32791-D2ED-4FD7-8F70-43F935303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6538"/>
            <a:ext cx="8224838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6F65455A-A2E0-4E0F-A5D0-F1911166E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  <a:p>
            <a:pPr lvl="4"/>
            <a:r>
              <a:rPr lang="en-GB" altLang="de-DE"/>
              <a:t>Achte Gliederungsebene</a:t>
            </a:r>
          </a:p>
          <a:p>
            <a:pPr lvl="4"/>
            <a:r>
              <a:rPr lang="en-GB" altLang="de-DE"/>
              <a:t>Neunte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hf sldNum="0" hdr="0" ftr="0"/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AD90FCBF-5CEA-4801-A11E-3330EDC89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50" name="AutoShape 2">
            <a:extLst>
              <a:ext uri="{FF2B5EF4-FFF2-40B4-BE49-F238E27FC236}">
                <a16:creationId xmlns:a16="http://schemas.microsoft.com/office/drawing/2014/main" id="{391B33F8-A9FA-44C8-9739-75DD1C1BA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69850"/>
            <a:ext cx="9012238" cy="6692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4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3D5F895-A5AE-4404-BA98-1D2E6FCAB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67638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EEE2990-098A-4826-BD75-6003749D888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172200" y="6191250"/>
            <a:ext cx="247173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C7FF99F2-8486-408B-BF87-DF243F2ED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73CB65F-A3E3-4255-8730-232A16549A3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46050" y="6210300"/>
            <a:ext cx="452438" cy="452438"/>
          </a:xfrm>
          <a:prstGeom prst="rect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defRPr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fld id="{C0FDD444-EFDC-44B3-8EFE-BA067172647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42B688B-F0D1-45A5-A16B-0BD0A4B30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67638" cy="456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  <a:p>
            <a:pPr lvl="4"/>
            <a:r>
              <a:rPr lang="en-GB" altLang="de-DE"/>
              <a:t>Achte Gliederungsebene</a:t>
            </a:r>
          </a:p>
          <a:p>
            <a:pPr lvl="4"/>
            <a:r>
              <a:rPr lang="en-GB" altLang="de-DE"/>
              <a:t>Neunte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6F0BDA62-545F-4951-8F21-87B840A08B1E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632528" y="4109149"/>
            <a:ext cx="4115559" cy="1859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de-DE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60600 | Maximilian Schön</a:t>
            </a:r>
            <a:endParaRPr lang="de-DE" dirty="0">
              <a:solidFill>
                <a:schemeClr val="tx1"/>
              </a:solidFill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de-DE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60763 | </a:t>
            </a:r>
            <a:r>
              <a:rPr lang="en-US" altLang="de-DE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Niklas</a:t>
            </a:r>
            <a:r>
              <a:rPr lang="en-US" altLang="de-DE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Amann</a:t>
            </a:r>
            <a:endParaRPr lang="en-US" altLang="de-DE" sz="2400" kern="1200" dirty="0">
              <a:solidFill>
                <a:schemeClr val="tx1"/>
              </a:solidFill>
              <a:latin typeface="+mn-lt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de-DE" sz="2400" dirty="0">
                <a:solidFill>
                  <a:schemeClr val="tx1"/>
                </a:solidFill>
              </a:rPr>
              <a:t>60857 | Markus </a:t>
            </a:r>
            <a:r>
              <a:rPr lang="en-US" altLang="de-DE" sz="2400" dirty="0" err="1">
                <a:solidFill>
                  <a:schemeClr val="tx1"/>
                </a:solidFill>
              </a:rPr>
              <a:t>Yimer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de-DE" sz="2400" dirty="0">
                <a:solidFill>
                  <a:schemeClr val="tx1"/>
                </a:solidFill>
              </a:rPr>
              <a:t>60894 | </a:t>
            </a:r>
            <a:r>
              <a:rPr lang="en-US" altLang="de-DE" sz="2400" dirty="0" err="1">
                <a:solidFill>
                  <a:schemeClr val="tx1"/>
                </a:solidFill>
              </a:rPr>
              <a:t>Shkelqim</a:t>
            </a:r>
            <a:r>
              <a:rPr lang="en-US" altLang="de-DE" sz="2400" dirty="0">
                <a:solidFill>
                  <a:schemeClr val="tx1"/>
                </a:solidFill>
              </a:rPr>
              <a:t> </a:t>
            </a:r>
            <a:r>
              <a:rPr lang="en-US" altLang="de-DE" sz="2400" dirty="0" err="1">
                <a:solidFill>
                  <a:schemeClr val="tx1"/>
                </a:solidFill>
              </a:rPr>
              <a:t>Salijaj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altLang="de-DE" sz="2400" dirty="0">
              <a:solidFill>
                <a:schemeClr val="tx1"/>
              </a:solidFill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altLang="de-DE" sz="2400" dirty="0">
              <a:solidFill>
                <a:schemeClr val="tx1"/>
              </a:solidFill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3253850-0B0A-4024-9B49-96DD1C5D4C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85612" y="1044741"/>
            <a:ext cx="6301353" cy="2267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sz="3200" dirty="0" err="1">
                <a:solidFill>
                  <a:schemeClr val="tx1"/>
                </a:solidFill>
                <a:ea typeface="+mj-lt"/>
                <a:cs typeface="+mj-lt"/>
              </a:rPr>
              <a:t>Spieleprogrammierung</a:t>
            </a:r>
            <a:r>
              <a:rPr lang="en-US" altLang="de-DE" sz="3200" dirty="0">
                <a:solidFill>
                  <a:schemeClr val="tx1"/>
                </a:solidFill>
                <a:ea typeface="+mj-lt"/>
                <a:cs typeface="+mj-lt"/>
              </a:rPr>
              <a:t>:</a:t>
            </a:r>
            <a:br>
              <a:rPr lang="en-US" altLang="de-DE" sz="32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altLang="de-DE" sz="3200" dirty="0" err="1">
                <a:solidFill>
                  <a:schemeClr val="tx1"/>
                </a:solidFill>
                <a:ea typeface="+mj-lt"/>
                <a:cs typeface="+mj-lt"/>
              </a:rPr>
              <a:t>RunPG</a:t>
            </a:r>
            <a:endParaRPr lang="en-US" altLang="de-DE" sz="3200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B7B1CECE-0703-4D42-A1C2-456890661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solidFill>
                  <a:srgbClr val="696464"/>
                </a:solidFill>
                <a:latin typeface="Perpetua_MSFontService"/>
              </a:rPr>
              <a:t>Idee: </a:t>
            </a:r>
            <a:r>
              <a:rPr lang="de-DE" altLang="de-DE" sz="4000" dirty="0" err="1">
                <a:solidFill>
                  <a:srgbClr val="696464"/>
                </a:solidFill>
                <a:latin typeface="Perpetua_MSFontService"/>
              </a:rPr>
              <a:t>RunPG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0DD7D296-FD95-4CE7-9E76-BC2D803A4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89038"/>
            <a:ext cx="7772400" cy="485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 marL="269875" indent="-269875"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600" dirty="0">
                <a:latin typeface="Perpetua" panose="02020502060401020303" pitchFamily="18" charset="0"/>
              </a:rPr>
              <a:t>Jump &amp; Run Spiel mit Rollenspielelementen</a:t>
            </a: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600" dirty="0">
                <a:latin typeface="Perpetua" panose="02020502060401020303" pitchFamily="18" charset="0"/>
              </a:rPr>
              <a:t>2D-Welten</a:t>
            </a: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sz="2600" dirty="0">
                <a:latin typeface="Perpetua" panose="02020502060401020303" pitchFamily="18" charset="0"/>
              </a:rPr>
              <a:t>Mit Erfahrungspunkte kann man neue Fähigkeiten hinzugewinnen</a:t>
            </a: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sz="2600" dirty="0">
                <a:latin typeface="Perpetua" panose="02020502060401020303" pitchFamily="18" charset="0"/>
              </a:rPr>
              <a:t>Freischalten neuer Fähigkeiten über einen </a:t>
            </a:r>
            <a:r>
              <a:rPr lang="de-DE" sz="2600" dirty="0" err="1">
                <a:latin typeface="Perpetua" panose="02020502060401020303" pitchFamily="18" charset="0"/>
              </a:rPr>
              <a:t>Skill-Tree</a:t>
            </a: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0" indent="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</a:pPr>
            <a:endParaRPr lang="de-DE" altLang="de-DE" sz="2600">
              <a:latin typeface="Perpetua" panose="02020502060401020303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B7B1CECE-0703-4D42-A1C2-456890661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solidFill>
                  <a:srgbClr val="696464"/>
                </a:solidFill>
                <a:latin typeface="Perpetua_MSFontService"/>
              </a:rPr>
              <a:t>Eingesetzte Software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0DD7D296-FD95-4CE7-9E76-BC2D803A4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89038"/>
            <a:ext cx="7772400" cy="485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 marL="269875" indent="-269875"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600" dirty="0">
                <a:latin typeface="Perpetua" panose="02020502060401020303" pitchFamily="18" charset="0"/>
              </a:rPr>
              <a:t>Unity</a:t>
            </a: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600" dirty="0">
                <a:latin typeface="Perpetua" panose="02020502060401020303" pitchFamily="18" charset="0"/>
              </a:rPr>
              <a:t>GIMP </a:t>
            </a: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0" indent="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</a:pPr>
            <a:endParaRPr lang="de-DE" altLang="de-DE" sz="260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09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B7B1CECE-0703-4D42-A1C2-456890661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solidFill>
                  <a:srgbClr val="696464"/>
                </a:solidFill>
                <a:latin typeface="Perpetua_MSFontService"/>
              </a:rPr>
              <a:t>Zeitplan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0DD7D296-FD95-4CE7-9E76-BC2D803A4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17638"/>
            <a:ext cx="7772400" cy="463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 marL="269875" indent="-269875"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600" dirty="0">
                <a:latin typeface="Perpetua" panose="02020502060401020303" pitchFamily="18" charset="0"/>
              </a:rPr>
              <a:t>04.10.18 - 01.11.18</a:t>
            </a:r>
            <a:endParaRPr lang="de-DE">
              <a:cs typeface="Arial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 panose="02020502060401020303" pitchFamily="18" charset="0"/>
              </a:rPr>
              <a:t>Ideenfindung</a:t>
            </a:r>
            <a:endParaRPr lang="de-DE" sz="2000" dirty="0">
              <a:cs typeface="Arial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600" dirty="0">
                <a:latin typeface="Perpetua" panose="02020502060401020303" pitchFamily="18" charset="0"/>
              </a:rPr>
              <a:t>01.11.18  - 08.11.18</a:t>
            </a: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 panose="02020502060401020303" pitchFamily="18" charset="0"/>
              </a:rPr>
              <a:t>Einarbeitung in Unity</a:t>
            </a: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 panose="02020502060401020303" pitchFamily="18" charset="0"/>
              </a:rPr>
              <a:t>Aufgabenverteilung</a:t>
            </a: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 panose="02020502060401020303" pitchFamily="18" charset="0"/>
              </a:rPr>
              <a:t>Erstellung der Präsentation zur Ideenfindung</a:t>
            </a: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 panose="02020502060401020303" pitchFamily="18" charset="0"/>
              </a:rPr>
              <a:t>Erste Entwürfe (Leveldesign und Charakter) </a:t>
            </a: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0" indent="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</a:pPr>
            <a:endParaRPr lang="de-DE" altLang="de-DE" sz="260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277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B7B1CECE-0703-4D42-A1C2-456890661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solidFill>
                  <a:srgbClr val="696464"/>
                </a:solidFill>
                <a:latin typeface="Perpetua_MSFontService"/>
              </a:rPr>
              <a:t>Zeitplan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0DD7D296-FD95-4CE7-9E76-BC2D803A4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89038"/>
            <a:ext cx="7772400" cy="524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 marL="269875" indent="-269875"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600" dirty="0">
                <a:latin typeface="Perpetua" panose="02020502060401020303" pitchFamily="18" charset="0"/>
              </a:rPr>
              <a:t>08.11.18 - 13.12.18</a:t>
            </a:r>
            <a:endParaRPr lang="de-DE" dirty="0"/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 panose="02020502060401020303" pitchFamily="18" charset="0"/>
              </a:rPr>
              <a:t>Entwicklung grundlegender Level</a:t>
            </a: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 panose="02020502060401020303" pitchFamily="18" charset="0"/>
              </a:rPr>
              <a:t>Entwicklung Ingame-Menü und </a:t>
            </a:r>
            <a:r>
              <a:rPr lang="de-DE" altLang="de-DE" sz="2000" dirty="0" err="1">
                <a:latin typeface="Perpetua" panose="02020502060401020303" pitchFamily="18" charset="0"/>
              </a:rPr>
              <a:t>Skill</a:t>
            </a:r>
            <a:r>
              <a:rPr lang="de-DE" altLang="de-DE" sz="2000" dirty="0">
                <a:latin typeface="Perpetua" panose="02020502060401020303" pitchFamily="18" charset="0"/>
              </a:rPr>
              <a:t> </a:t>
            </a:r>
            <a:r>
              <a:rPr lang="de-DE" altLang="de-DE" sz="2000" dirty="0" err="1">
                <a:latin typeface="Perpetua" panose="02020502060401020303" pitchFamily="18" charset="0"/>
              </a:rPr>
              <a:t>Tree</a:t>
            </a:r>
            <a:endParaRPr lang="de-DE" altLang="de-DE" sz="20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 panose="02020502060401020303" pitchFamily="18" charset="0"/>
              </a:rPr>
              <a:t>Implementierung der grundlegenden Spielphysik</a:t>
            </a: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 panose="02020502060401020303" pitchFamily="18" charset="0"/>
              </a:rPr>
              <a:t>Überlegungen zur Spielstory</a:t>
            </a: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600" dirty="0">
                <a:latin typeface="Perpetua" panose="02020502060401020303" pitchFamily="18" charset="0"/>
              </a:rPr>
              <a:t>13.12.18 - 10.01.18</a:t>
            </a: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 panose="02020502060401020303" pitchFamily="18" charset="0"/>
              </a:rPr>
              <a:t>Weiterentwicklung angepasst an die Spielidee</a:t>
            </a: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 panose="02020502060401020303" pitchFamily="18" charset="0"/>
              </a:rPr>
              <a:t>Ausgestalten der Charaktere und des Leveldesigns</a:t>
            </a: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0" indent="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</a:pPr>
            <a:endParaRPr lang="de-DE" altLang="de-DE" sz="260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3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B7B1CECE-0703-4D42-A1C2-456890661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solidFill>
                  <a:srgbClr val="696464"/>
                </a:solidFill>
                <a:latin typeface="Perpetua_MSFontService"/>
              </a:rPr>
              <a:t>Zeitplan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0DD7D296-FD95-4CE7-9E76-BC2D803A4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89038"/>
            <a:ext cx="7772400" cy="524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 marL="269875" indent="-269875"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600" dirty="0">
                <a:latin typeface="Perpetua" panose="02020502060401020303" pitchFamily="18" charset="0"/>
              </a:rPr>
              <a:t>10.01.19 - 24.01.19</a:t>
            </a:r>
            <a:endParaRPr lang="de-DE" dirty="0"/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 err="1">
                <a:latin typeface="Perpetua" panose="02020502060401020303" pitchFamily="18" charset="0"/>
              </a:rPr>
              <a:t>Testing</a:t>
            </a:r>
            <a:r>
              <a:rPr lang="de-DE" altLang="de-DE" sz="2000" dirty="0">
                <a:latin typeface="Perpetua" panose="02020502060401020303" pitchFamily="18" charset="0"/>
              </a:rPr>
              <a:t>, Bug Fixing</a:t>
            </a: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 panose="02020502060401020303" pitchFamily="18" charset="0"/>
              </a:rPr>
              <a:t>Dokumentation</a:t>
            </a:r>
            <a:endParaRPr lang="de-DE" dirty="0"/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 panose="02020502060401020303" pitchFamily="18" charset="0"/>
              </a:rPr>
              <a:t>Installationsanleitung</a:t>
            </a: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 panose="02020502060401020303" pitchFamily="18" charset="0"/>
              </a:rPr>
              <a:t>Spielanleitung</a:t>
            </a: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 panose="02020502060401020303" pitchFamily="18" charset="0"/>
              </a:rPr>
              <a:t>Erstellung Abschlusspräsentation</a:t>
            </a: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600" dirty="0">
                <a:latin typeface="Perpetua" panose="02020502060401020303" pitchFamily="18" charset="0"/>
              </a:rPr>
              <a:t>24.01.19 - 07.02.19</a:t>
            </a:r>
            <a:endParaRPr lang="de-DE" altLang="de-DE" sz="20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 panose="02020502060401020303" pitchFamily="18" charset="0"/>
              </a:rPr>
              <a:t>Puffer für Verbesserungen und eventuell nicht eingehaltene Meilensteine</a:t>
            </a: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0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0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0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0" indent="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</a:pPr>
            <a:endParaRPr lang="de-DE" altLang="de-DE" sz="260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591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Perpetua"/>
        <a:ea typeface="Microsoft YaHei"/>
        <a:cs typeface=""/>
      </a:majorFont>
      <a:minorFont>
        <a:latin typeface="Perpetu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Perpetua"/>
        <a:ea typeface="Microsoft YaHei"/>
        <a:cs typeface=""/>
      </a:majorFont>
      <a:minorFont>
        <a:latin typeface="Perpetu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Bildschirmpräsentation (4:3)</PresentationFormat>
  <Slides>6</Slides>
  <Notes>6</Notes>
  <HiddenSlides>0</HiddenSlide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Office</vt:lpstr>
      <vt:lpstr>Office</vt:lpstr>
      <vt:lpstr>Spieleprogrammierung: RunPG</vt:lpstr>
      <vt:lpstr>Idee: RunPG</vt:lpstr>
      <vt:lpstr>Eingesetzte Software</vt:lpstr>
      <vt:lpstr>Zeitplan</vt:lpstr>
      <vt:lpstr>Zeitplan</vt:lpstr>
      <vt:lpstr>Zeitplan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Crossmedia Publishing Projekt: Höhenprofil in XSLT 2.0</dc:title>
  <cp:revision>345</cp:revision>
  <dcterms:modified xsi:type="dcterms:W3CDTF">2018-11-13T13:10:08Z</dcterms:modified>
</cp:coreProperties>
</file>