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2" y="457199"/>
            <a:ext cx="8915399" cy="441993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удовлетворенности клиентов. Исследование комфорта при работе климатического оборудования.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877134"/>
            <a:ext cx="8915399" cy="1157906"/>
          </a:xfrm>
        </p:spPr>
        <p:txBody>
          <a:bodyPr/>
          <a:lstStyle/>
          <a:p>
            <a:r>
              <a:rPr lang="ru-RU" dirty="0" smtClean="0"/>
              <a:t>Команда №25</a:t>
            </a:r>
            <a:br>
              <a:rPr lang="ru-RU" dirty="0" smtClean="0"/>
            </a:br>
            <a:r>
              <a:rPr lang="ru-RU" dirty="0" smtClean="0"/>
              <a:t>Участвовали в исследовании:</a:t>
            </a:r>
          </a:p>
          <a:p>
            <a:r>
              <a:rPr lang="ru-RU" dirty="0" smtClean="0"/>
              <a:t>Ахмадуллин Амир , </a:t>
            </a:r>
            <a:r>
              <a:rPr lang="ru-RU" dirty="0" err="1" smtClean="0"/>
              <a:t>Муминов</a:t>
            </a:r>
            <a:r>
              <a:rPr lang="ru-RU" dirty="0" smtClean="0"/>
              <a:t> </a:t>
            </a:r>
            <a:r>
              <a:rPr lang="ru-RU" dirty="0" err="1" smtClean="0"/>
              <a:t>Саъдулло</a:t>
            </a:r>
            <a:r>
              <a:rPr lang="ru-RU" dirty="0" smtClean="0"/>
              <a:t> и </a:t>
            </a:r>
            <a:r>
              <a:rPr lang="ru-RU" dirty="0" err="1" smtClean="0"/>
              <a:t>Юсупжанов</a:t>
            </a:r>
            <a:r>
              <a:rPr lang="ru-RU" dirty="0" smtClean="0"/>
              <a:t> </a:t>
            </a:r>
            <a:r>
              <a:rPr lang="ru-RU" dirty="0" err="1" smtClean="0"/>
              <a:t>Айман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4972" y="590859"/>
            <a:ext cx="8911687" cy="813992"/>
          </a:xfrm>
        </p:spPr>
        <p:txBody>
          <a:bodyPr/>
          <a:lstStyle/>
          <a:p>
            <a:r>
              <a:rPr lang="ru-RU" dirty="0" smtClean="0"/>
              <a:t>Описание и 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8379" y="2410692"/>
            <a:ext cx="8915400" cy="1330036"/>
          </a:xfrm>
        </p:spPr>
        <p:txBody>
          <a:bodyPr>
            <a:normAutofit fontScale="92500"/>
          </a:bodyPr>
          <a:lstStyle/>
          <a:p>
            <a:r>
              <a:rPr lang="ru-RU" sz="3200" b="1" dirty="0"/>
              <a:t>Цель:</a:t>
            </a:r>
            <a:r>
              <a:rPr lang="ru-RU" sz="3200" dirty="0"/>
              <a:t> </a:t>
            </a:r>
            <a:r>
              <a:rPr lang="ru-RU" sz="2000" dirty="0"/>
              <a:t>определить, какие типы климатического оборудования повышают комфорт сотрудников в </a:t>
            </a:r>
            <a:r>
              <a:rPr lang="ru-RU" sz="2000" dirty="0" smtClean="0"/>
              <a:t>офисах разных </a:t>
            </a:r>
            <a:r>
              <a:rPr lang="ru-RU" sz="2000" dirty="0"/>
              <a:t>стран, и на что стоит обратить внимание при развитии бизнеса в новых регионах.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 rot="10800000" flipV="1">
            <a:off x="2654772" y="4117571"/>
            <a:ext cx="8915400" cy="209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Задача:</a:t>
            </a:r>
            <a:r>
              <a:rPr lang="ru-RU" sz="3200" dirty="0"/>
              <a:t> </a:t>
            </a:r>
            <a:r>
              <a:rPr lang="ru-RU" sz="2200" dirty="0"/>
              <a:t>на основе данных опроса респондентов и измерений микроклимата провести анализ удовлетворённости и дать обоснованные рекомендации для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7015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657361"/>
            <a:ext cx="9048403" cy="1055061"/>
          </a:xfrm>
        </p:spPr>
        <p:txBody>
          <a:bodyPr/>
          <a:lstStyle/>
          <a:p>
            <a:r>
              <a:rPr lang="ru-RU" dirty="0" smtClean="0"/>
              <a:t>Шаг1: Обзор </a:t>
            </a:r>
            <a:r>
              <a:rPr lang="ru-RU" dirty="0"/>
              <a:t>и подготовка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380392"/>
            <a:ext cx="8915400" cy="4070839"/>
          </a:xfrm>
        </p:spPr>
        <p:txBody>
          <a:bodyPr>
            <a:normAutofit fontScale="77500" lnSpcReduction="20000"/>
          </a:bodyPr>
          <a:lstStyle/>
          <a:p>
            <a:r>
              <a:rPr lang="ru-RU" sz="2800" b="1" dirty="0"/>
              <a:t>Ключевые признаки:</a:t>
            </a:r>
            <a:endParaRPr lang="ru-RU" sz="2800" dirty="0"/>
          </a:p>
          <a:p>
            <a:r>
              <a:rPr lang="ru-RU" dirty="0"/>
              <a:t>температура и влажность (в помещении и на улице),</a:t>
            </a:r>
          </a:p>
          <a:p>
            <a:r>
              <a:rPr lang="ru-RU" dirty="0"/>
              <a:t>способ охлаждения и обогрева,</a:t>
            </a:r>
          </a:p>
          <a:p>
            <a:r>
              <a:rPr lang="ru-RU" dirty="0"/>
              <a:t>личные ощущения респондентов (температура, движение воздуха, комфорт),</a:t>
            </a:r>
          </a:p>
          <a:p>
            <a:r>
              <a:rPr lang="ru-RU" dirty="0"/>
              <a:t>демография (возраст, пол),</a:t>
            </a:r>
          </a:p>
          <a:p>
            <a:r>
              <a:rPr lang="ru-RU" dirty="0"/>
              <a:t>количество жалоб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Много других признаков</a:t>
            </a:r>
            <a:endParaRPr lang="ru-RU" dirty="0"/>
          </a:p>
          <a:p>
            <a:r>
              <a:rPr lang="ru-RU" sz="2800" b="1" dirty="0"/>
              <a:t>Обработка:</a:t>
            </a:r>
            <a:endParaRPr lang="ru-RU" sz="2800" dirty="0"/>
          </a:p>
          <a:p>
            <a:r>
              <a:rPr lang="ru-RU" dirty="0"/>
              <a:t>стандартизация названий столбцов,</a:t>
            </a:r>
          </a:p>
          <a:p>
            <a:r>
              <a:rPr lang="ru-RU" dirty="0"/>
              <a:t>удаление дубликатов,</a:t>
            </a:r>
          </a:p>
          <a:p>
            <a:r>
              <a:rPr lang="ru-RU" dirty="0"/>
              <a:t>обработка пропусков и выбросов,</a:t>
            </a:r>
          </a:p>
          <a:p>
            <a:r>
              <a:rPr lang="ru-RU" dirty="0"/>
              <a:t>создание новых признаков (возрастная группа, уровень жалоб, комфорт по странам и полу).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4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7772" y="332509"/>
            <a:ext cx="8915399" cy="1795549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Шаг 2: </a:t>
            </a:r>
            <a:r>
              <a:rPr lang="ru-RU" sz="3600" dirty="0"/>
              <a:t>Аналитика и ключевые </a:t>
            </a:r>
            <a:r>
              <a:rPr lang="ru-RU" sz="3600" dirty="0" smtClean="0"/>
              <a:t>       зависимости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978269"/>
            <a:ext cx="8915399" cy="393164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 </a:t>
            </a:r>
            <a:r>
              <a:rPr lang="ru-RU" dirty="0"/>
              <a:t>Средняя оценка комфорта  отличается в зависимости от странны. Также можем наблюдать значительно низкое среднее значение в США относительно других стран.</a:t>
            </a:r>
          </a:p>
          <a:p>
            <a:r>
              <a:rPr lang="ru-RU" dirty="0" smtClean="0"/>
              <a:t> </a:t>
            </a:r>
            <a:r>
              <a:rPr lang="ru-RU" dirty="0"/>
              <a:t>Способ охлаждения влияет на оценку комфорта , но различия </a:t>
            </a:r>
            <a:r>
              <a:rPr lang="ru-RU" dirty="0" smtClean="0"/>
              <a:t> минимальны</a:t>
            </a:r>
            <a:r>
              <a:rPr lang="ru-RU" dirty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Пол не влияет на оценку комфорта.</a:t>
            </a:r>
          </a:p>
          <a:p>
            <a:r>
              <a:rPr lang="ru-RU" dirty="0" smtClean="0"/>
              <a:t> </a:t>
            </a:r>
            <a:r>
              <a:rPr lang="ru-RU" dirty="0"/>
              <a:t>Возрастная группа не влияет на оценку комфорта.</a:t>
            </a:r>
          </a:p>
          <a:p>
            <a:r>
              <a:rPr lang="ru-RU" dirty="0" smtClean="0"/>
              <a:t> Климат </a:t>
            </a:r>
            <a:r>
              <a:rPr lang="ru-RU" dirty="0"/>
              <a:t>влияет на оценку комфорта,</a:t>
            </a:r>
          </a:p>
          <a:p>
            <a:r>
              <a:rPr lang="ru-RU" dirty="0" smtClean="0"/>
              <a:t> Время </a:t>
            </a:r>
            <a:r>
              <a:rPr lang="ru-RU" dirty="0"/>
              <a:t>года не влияет на оценку комфорта.</a:t>
            </a:r>
          </a:p>
          <a:p>
            <a:r>
              <a:rPr lang="ru-RU" dirty="0" smtClean="0"/>
              <a:t> Мужчины </a:t>
            </a:r>
            <a:r>
              <a:rPr lang="ru-RU" dirty="0"/>
              <a:t>и женщины не хотят разного изменения движения </a:t>
            </a:r>
            <a:r>
              <a:rPr lang="ru-RU" dirty="0" smtClean="0"/>
              <a:t>воздуха</a:t>
            </a:r>
          </a:p>
          <a:p>
            <a:r>
              <a:rPr lang="ru-RU" dirty="0" smtClean="0"/>
              <a:t>Количество </a:t>
            </a:r>
            <a:r>
              <a:rPr lang="ru-RU" dirty="0"/>
              <a:t>жалоб обратно пропорционально оценке комфорта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США и Австралии по одному типу способа охлаждения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08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600807"/>
            <a:ext cx="8915399" cy="1562101"/>
          </a:xfrm>
        </p:spPr>
        <p:txBody>
          <a:bodyPr/>
          <a:lstStyle/>
          <a:p>
            <a:r>
              <a:rPr lang="ru-RU" dirty="0" smtClean="0"/>
              <a:t>Шаг 3 моделирование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0" y="2453054"/>
            <a:ext cx="8915399" cy="1987061"/>
          </a:xfrm>
        </p:spPr>
        <p:txBody>
          <a:bodyPr/>
          <a:lstStyle/>
          <a:p>
            <a:r>
              <a:rPr lang="ru-RU" dirty="0" smtClean="0"/>
              <a:t>Созданы три модели . Метрики говорят о плохом качестве </a:t>
            </a:r>
            <a:r>
              <a:rPr lang="ru-RU" dirty="0" err="1" smtClean="0"/>
              <a:t>моделей.Основная</a:t>
            </a:r>
            <a:r>
              <a:rPr lang="ru-RU" dirty="0" smtClean="0"/>
              <a:t> причина нехватка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47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Подробнее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Более подробно в </a:t>
            </a:r>
            <a:r>
              <a:rPr lang="en-GB" dirty="0" smtClean="0"/>
              <a:t>Jupiter notebook.</a:t>
            </a:r>
          </a:p>
          <a:p>
            <a:r>
              <a:rPr lang="ru-RU" dirty="0" smtClean="0"/>
              <a:t>Ссылка на </a:t>
            </a:r>
            <a:r>
              <a:rPr lang="ru-RU" dirty="0" err="1" smtClean="0"/>
              <a:t>дашборд</a:t>
            </a:r>
            <a:r>
              <a:rPr lang="ru-RU" dirty="0" smtClean="0"/>
              <a:t> : </a:t>
            </a:r>
            <a:r>
              <a:rPr lang="en-GB" dirty="0"/>
              <a:t>https://datalens.yandex/1b221n25az3en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74142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186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Анализ удовлетворенности клиентов. Исследование комфорта при работе климатического оборудования.</vt:lpstr>
      <vt:lpstr>Описание и цель проекта</vt:lpstr>
      <vt:lpstr>Шаг1: Обзор и подготовка данных</vt:lpstr>
      <vt:lpstr>Шаг 2: Аналитика и ключевые        зависимости</vt:lpstr>
      <vt:lpstr>Шаг 3 моделирование</vt:lpstr>
      <vt:lpstr>Подробнее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удовлетворенности клиентов. Исследование комфорта при работе климатического оборудования.</dc:title>
  <dc:creator>Marifat Najmidinova</dc:creator>
  <cp:lastModifiedBy>Marifat Najmidinova</cp:lastModifiedBy>
  <cp:revision>4</cp:revision>
  <dcterms:created xsi:type="dcterms:W3CDTF">2025-04-24T08:14:28Z</dcterms:created>
  <dcterms:modified xsi:type="dcterms:W3CDTF">2025-04-24T08:53:09Z</dcterms:modified>
</cp:coreProperties>
</file>