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5"/>
  </p:notesMasterIdLst>
  <p:sldIdLst>
    <p:sldId id="256" r:id="rId3"/>
    <p:sldId id="375" r:id="rId4"/>
  </p:sldIdLst>
  <p:sldSz cx="9906000" cy="6858000" type="A4"/>
  <p:notesSz cx="7772400" cy="100584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8D1CC9AB-C8E5-45C2-A32D-4692255D2B17}">
          <p14:sldIdLst>
            <p14:sldId id="256"/>
            <p14:sldId id="3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 Středně sytá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54" autoAdjust="0"/>
    <p:restoredTop sz="94660"/>
  </p:normalViewPr>
  <p:slideViewPr>
    <p:cSldViewPr>
      <p:cViewPr>
        <p:scale>
          <a:sx n="110" d="100"/>
          <a:sy n="110" d="100"/>
        </p:scale>
        <p:origin x="-713" y="-41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122A-6637-43F4-B00C-C848E0F852C8}" type="datetimeFigureOut">
              <a:rPr lang="cs-CZ" smtClean="0"/>
              <a:t>29.03.2017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54063"/>
            <a:ext cx="54483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CAEC0-EB75-467B-B0D7-48B5123176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004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ingebar, 3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err="1" smtClean="0"/>
              <a:t>Heading</a:t>
            </a:r>
            <a:endParaRPr lang="en-US" dirty="0"/>
          </a:p>
        </p:txBody>
      </p:sp>
      <p:sp>
        <p:nvSpPr>
          <p:cNvPr id="4" name="Zástupný symbol pro obrázek 3"/>
          <p:cNvSpPr>
            <a:spLocks noGrp="1"/>
          </p:cNvSpPr>
          <p:nvPr>
            <p:ph type="pic" sz="quarter" idx="10" hasCustomPrompt="1"/>
          </p:nvPr>
        </p:nvSpPr>
        <p:spPr>
          <a:xfrm>
            <a:off x="128588" y="1988840"/>
            <a:ext cx="863972" cy="396044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Idx10 - pic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496616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5529064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3584848" y="414908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216696" y="1484784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321152" y="1484784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2072680" y="4869160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0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ingebar, 6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smtClean="0"/>
              <a:t>Idx0 -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4" name="Zástupný symbol pro obrázek 3"/>
          <p:cNvSpPr>
            <a:spLocks noGrp="1"/>
          </p:cNvSpPr>
          <p:nvPr>
            <p:ph type="pic" sz="quarter" idx="10" hasCustomPrompt="1"/>
          </p:nvPr>
        </p:nvSpPr>
        <p:spPr>
          <a:xfrm>
            <a:off x="128588" y="1988840"/>
            <a:ext cx="863972" cy="396044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Idx10 - pic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280592" y="198884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4088904" y="198884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6897216" y="198884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1280592" y="4149080"/>
            <a:ext cx="2663825" cy="18002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 smtClean="0"/>
              <a:t>Idx14 -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4088904" y="414908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Idx15 -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6897216" y="414908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Idx16 -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000672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3697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761729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7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smtClean="0"/>
              <a:t>Idx0 -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496616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5673080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3656856" y="414908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21669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321152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2072680" y="4869160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smtClean="0"/>
              <a:t>Id[0] </a:t>
            </a:r>
            <a:r>
              <a:rPr lang="cs-CZ" dirty="0" smtClean="0"/>
              <a:t>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344488" y="198884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Id[11] </a:t>
            </a:r>
            <a:r>
              <a:rPr lang="cs-CZ" dirty="0" smtClean="0"/>
              <a:t>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3512840" y="198884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Id[12] </a:t>
            </a:r>
            <a:r>
              <a:rPr lang="cs-CZ" dirty="0" smtClean="0"/>
              <a:t>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6681192" y="198884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Id[13] </a:t>
            </a:r>
            <a:r>
              <a:rPr lang="cs-CZ" dirty="0" smtClean="0"/>
              <a:t>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344488" y="414908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Id[14] </a:t>
            </a:r>
            <a:r>
              <a:rPr lang="cs-CZ" dirty="0" smtClean="0"/>
              <a:t>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3512840" y="414908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Id[15] </a:t>
            </a:r>
            <a:r>
              <a:rPr lang="cs-CZ" dirty="0" smtClean="0"/>
              <a:t>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6681192" y="414908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Id[16] </a:t>
            </a:r>
            <a:r>
              <a:rPr lang="cs-CZ" dirty="0" smtClean="0"/>
              <a:t>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657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Id[17] </a:t>
            </a:r>
            <a:r>
              <a:rPr lang="cs-CZ" dirty="0" smtClean="0"/>
              <a:t>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4304928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Id[18] </a:t>
            </a:r>
            <a:r>
              <a:rPr lang="cs-CZ" dirty="0" smtClean="0"/>
              <a:t>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7473280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Id[19] </a:t>
            </a:r>
            <a:r>
              <a:rPr lang="cs-CZ" dirty="0" smtClean="0"/>
              <a:t>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Id[20] </a:t>
            </a:r>
            <a:r>
              <a:rPr lang="cs-CZ" dirty="0" smtClean="0"/>
              <a:t>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orizont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[0]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568624" y="1412776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[11]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1568624" y="3068960"/>
            <a:ext cx="3672408" cy="151216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[12]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1568624" y="4725144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[13]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5457056" y="1412776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[14]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5457056" y="3068960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[15]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5457056" y="4725144"/>
            <a:ext cx="3672408" cy="151216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[16]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464" y="1988840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[17]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8464" y="3573016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[18]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8464" y="5301208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[19]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[20]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4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2008 Evektor‚   All rights reserved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2009 Evektor  |  All rights reserved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/>
          <p:cNvPicPr/>
          <p:nvPr/>
        </p:nvPicPr>
        <p:blipFill>
          <a:blip r:embed="rId3"/>
          <a:stretch/>
        </p:blipFill>
        <p:spPr>
          <a:xfrm>
            <a:off x="0" y="251640"/>
            <a:ext cx="9920880" cy="560556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0" y="5857920"/>
            <a:ext cx="9905400" cy="99936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2"/>
          <p:cNvPicPr/>
          <p:nvPr/>
        </p:nvPicPr>
        <p:blipFill>
          <a:blip r:embed="rId4"/>
          <a:stretch/>
        </p:blipFill>
        <p:spPr>
          <a:xfrm>
            <a:off x="279360" y="6052320"/>
            <a:ext cx="1022760" cy="688680"/>
          </a:xfrm>
          <a:prstGeom prst="rect">
            <a:avLst/>
          </a:prstGeom>
          <a:ln>
            <a:noFill/>
          </a:ln>
        </p:spPr>
      </p:pic>
      <p:pic>
        <p:nvPicPr>
          <p:cNvPr id="9" name="Picture 3"/>
          <p:cNvPicPr/>
          <p:nvPr/>
        </p:nvPicPr>
        <p:blipFill>
          <a:blip r:embed="rId5"/>
          <a:stretch/>
        </p:blipFill>
        <p:spPr>
          <a:xfrm>
            <a:off x="3919680" y="2174040"/>
            <a:ext cx="1769400" cy="97020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2008 Evektor‚   All rights reserved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2009 Evektor  |  All rights reserved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Picture 2"/>
          <p:cNvPicPr/>
          <p:nvPr/>
        </p:nvPicPr>
        <p:blipFill>
          <a:blip r:embed="rId8"/>
          <a:stretch/>
        </p:blipFill>
        <p:spPr>
          <a:xfrm>
            <a:off x="8886960" y="6400800"/>
            <a:ext cx="564840" cy="380160"/>
          </a:xfrm>
          <a:prstGeom prst="rect">
            <a:avLst/>
          </a:prstGeom>
          <a:ln>
            <a:noFill/>
          </a:ln>
        </p:spPr>
      </p:pic>
      <p:pic>
        <p:nvPicPr>
          <p:cNvPr id="101" name="Picture 2"/>
          <p:cNvPicPr/>
          <p:nvPr/>
        </p:nvPicPr>
        <p:blipFill>
          <a:blip r:embed="rId9"/>
          <a:stretch/>
        </p:blipFill>
        <p:spPr>
          <a:xfrm>
            <a:off x="287640" y="6324120"/>
            <a:ext cx="636480" cy="428400"/>
          </a:xfrm>
          <a:prstGeom prst="rect">
            <a:avLst/>
          </a:prstGeom>
          <a:ln>
            <a:noFill/>
          </a:ln>
        </p:spPr>
      </p:pic>
      <p:sp>
        <p:nvSpPr>
          <p:cNvPr id="102" name="PlaceHolder 9"/>
          <p:cNvSpPr>
            <a:spLocks noGrp="1"/>
          </p:cNvSpPr>
          <p:nvPr>
            <p:ph type="title"/>
          </p:nvPr>
        </p:nvSpPr>
        <p:spPr>
          <a:xfrm>
            <a:off x="590400" y="514440"/>
            <a:ext cx="7409880" cy="912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3" name="PlaceHolder 10"/>
          <p:cNvSpPr>
            <a:spLocks noGrp="1"/>
          </p:cNvSpPr>
          <p:nvPr>
            <p:ph type="body"/>
          </p:nvPr>
        </p:nvSpPr>
        <p:spPr>
          <a:xfrm>
            <a:off x="600120" y="1189080"/>
            <a:ext cx="3713040" cy="4626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04" name="PlaceHolder 11"/>
          <p:cNvSpPr>
            <a:spLocks noGrp="1"/>
          </p:cNvSpPr>
          <p:nvPr>
            <p:ph type="body"/>
          </p:nvPr>
        </p:nvSpPr>
        <p:spPr>
          <a:xfrm>
            <a:off x="4499640" y="1189080"/>
            <a:ext cx="3713040" cy="4626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8" r:id="rId2"/>
    <p:sldLayoutId id="2147483687" r:id="rId3"/>
    <p:sldLayoutId id="2147483691" r:id="rId4"/>
    <p:sldLayoutId id="2147483690" r:id="rId5"/>
    <p:sldLayoutId id="2147483689" r:id="rId6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93400" y="6091200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400" dirty="0" smtClean="0">
                <a:latin typeface="Arial"/>
              </a:rPr>
              <a:t>Ondřej Seďa</a:t>
            </a:r>
            <a:endParaRPr dirty="0"/>
          </a:p>
        </p:txBody>
      </p:sp>
      <p:sp>
        <p:nvSpPr>
          <p:cNvPr id="232" name="CustomShape 2"/>
          <p:cNvSpPr/>
          <p:nvPr/>
        </p:nvSpPr>
        <p:spPr>
          <a:xfrm>
            <a:off x="7299360" y="-45720"/>
            <a:ext cx="2310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000" b="1" strike="noStrike" dirty="0">
                <a:solidFill>
                  <a:srgbClr val="FFFFFF"/>
                </a:solidFill>
                <a:latin typeface="Arial"/>
              </a:rPr>
              <a:t>Evektor </a:t>
            </a:r>
            <a:r>
              <a:rPr lang="en-US" sz="1000" b="1" strike="noStrike" dirty="0" smtClean="0">
                <a:solidFill>
                  <a:srgbClr val="FFFFFF"/>
                </a:solidFill>
                <a:latin typeface="Arial"/>
              </a:rPr>
              <a:t>201</a:t>
            </a:r>
            <a:r>
              <a:rPr lang="cs-CZ" sz="1000" b="1" strike="noStrike" dirty="0" smtClean="0">
                <a:solidFill>
                  <a:srgbClr val="FFFFFF"/>
                </a:solidFill>
                <a:latin typeface="Arial"/>
              </a:rPr>
              <a:t>6</a:t>
            </a:r>
            <a:endParaRPr dirty="0"/>
          </a:p>
        </p:txBody>
      </p:sp>
      <p:sp>
        <p:nvSpPr>
          <p:cNvPr id="233" name="CustomShape 3"/>
          <p:cNvSpPr/>
          <p:nvPr/>
        </p:nvSpPr>
        <p:spPr>
          <a:xfrm>
            <a:off x="-87560" y="3503807"/>
            <a:ext cx="990540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/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AEROAKUSTIKA ZRCÁTKA</a:t>
            </a:r>
            <a:endParaRPr lang="cs-CZ" sz="2600" b="1" strike="noStrike" dirty="0" smtClean="0">
              <a:solidFill>
                <a:srgbClr val="FFFFFF"/>
              </a:solidFill>
              <a:latin typeface="Arial"/>
            </a:endParaRPr>
          </a:p>
          <a:p>
            <a:pPr algn="ctr"/>
            <a:endParaRPr lang="cs-CZ" sz="2600" b="1" strike="noStrike" dirty="0" smtClean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ŠKODA YETI SK326-0</a:t>
            </a:r>
            <a:endParaRPr lang="cs-CZ" sz="2600" b="1" strike="noStrike" dirty="0" smtClean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4000"/>
              </a:lnSpc>
            </a:pPr>
            <a:endParaRPr lang="cs-CZ" sz="2600" b="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4000"/>
              </a:lnSpc>
            </a:pPr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V401A-V440A-V446A</a:t>
            </a:r>
            <a:endParaRPr b="1" dirty="0"/>
          </a:p>
        </p:txBody>
      </p:sp>
      <p:sp>
        <p:nvSpPr>
          <p:cNvPr id="5" name="CustomShape 1"/>
          <p:cNvSpPr/>
          <p:nvPr/>
        </p:nvSpPr>
        <p:spPr>
          <a:xfrm>
            <a:off x="8481392" y="6173296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200" dirty="0" smtClean="0">
                <a:latin typeface="Arial"/>
              </a:rPr>
              <a:t>DŮVĚRNÉ</a:t>
            </a:r>
            <a:endParaRPr sz="12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776460" y="6461328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200" dirty="0" smtClean="0">
                <a:latin typeface="Arial"/>
              </a:rPr>
              <a:t>DŮVĚRNÉ</a:t>
            </a:r>
            <a:endParaRPr sz="12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200472" y="369336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                                                     POPIS VARIANT         </a:t>
            </a:r>
            <a:r>
              <a:rPr lang="cs-CZ" dirty="0" smtClean="0"/>
              <a:t>                                                                 </a:t>
            </a:r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488504" y="548680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V401A </a:t>
            </a:r>
          </a:p>
          <a:p>
            <a:r>
              <a:rPr lang="cs-CZ" dirty="0" smtClean="0"/>
              <a:t>- stávající koncepce (výchozí) SK326-0 (YETI) se zrcátkem s AERO WFL</a:t>
            </a:r>
            <a:endParaRPr lang="cs-CZ" dirty="0"/>
          </a:p>
        </p:txBody>
      </p:sp>
      <p:sp>
        <p:nvSpPr>
          <p:cNvPr id="46" name="TextovéPole 45"/>
          <p:cNvSpPr txBox="1"/>
          <p:nvPr/>
        </p:nvSpPr>
        <p:spPr>
          <a:xfrm>
            <a:off x="488504" y="1196752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V440A </a:t>
            </a:r>
            <a:endParaRPr lang="cs-CZ" b="1" dirty="0"/>
          </a:p>
          <a:p>
            <a:r>
              <a:rPr lang="cs-CZ" b="1" dirty="0" smtClean="0"/>
              <a:t>- Popis úprav této varianty</a:t>
            </a:r>
            <a:endParaRPr lang="cs-CZ" dirty="0" smtClean="0"/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9" t="23353" r="29647" b="21123"/>
          <a:stretch/>
        </p:blipFill>
        <p:spPr>
          <a:xfrm>
            <a:off x="216676" y="1915091"/>
            <a:ext cx="1639980" cy="19800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1" t="23353" r="29646" b="20996"/>
          <a:stretch/>
        </p:blipFill>
        <p:spPr>
          <a:xfrm>
            <a:off x="1928664" y="1906971"/>
            <a:ext cx="1667912" cy="198000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4" t="23353" r="29646" b="22141"/>
          <a:stretch/>
        </p:blipFill>
        <p:spPr>
          <a:xfrm>
            <a:off x="3656856" y="1906971"/>
            <a:ext cx="1735874" cy="1980000"/>
          </a:xfrm>
          <a:prstGeom prst="rect">
            <a:avLst/>
          </a:prstGeom>
        </p:spPr>
      </p:pic>
      <p:sp>
        <p:nvSpPr>
          <p:cNvPr id="47" name="TextovéPole 46"/>
          <p:cNvSpPr txBox="1"/>
          <p:nvPr/>
        </p:nvSpPr>
        <p:spPr>
          <a:xfrm>
            <a:off x="7163908" y="170080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00B050"/>
                </a:solidFill>
              </a:rPr>
              <a:t>V437A</a:t>
            </a:r>
          </a:p>
          <a:p>
            <a:r>
              <a:rPr lang="cs-CZ" b="1" dirty="0" smtClean="0">
                <a:solidFill>
                  <a:srgbClr val="0070C0"/>
                </a:solidFill>
              </a:rPr>
              <a:t>V440A</a:t>
            </a:r>
            <a:endParaRPr lang="cs-CZ" b="1" dirty="0">
              <a:solidFill>
                <a:srgbClr val="0070C0"/>
              </a:solidFill>
            </a:endParaRPr>
          </a:p>
        </p:txBody>
      </p:sp>
      <p:cxnSp>
        <p:nvCxnSpPr>
          <p:cNvPr id="49" name="Přímá spojnice se šipkou 48"/>
          <p:cNvCxnSpPr/>
          <p:nvPr/>
        </p:nvCxnSpPr>
        <p:spPr>
          <a:xfrm flipH="1" flipV="1">
            <a:off x="4916996" y="2492896"/>
            <a:ext cx="1341188" cy="142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ovéPole 49"/>
          <p:cNvSpPr txBox="1"/>
          <p:nvPr/>
        </p:nvSpPr>
        <p:spPr>
          <a:xfrm>
            <a:off x="6276192" y="2373561"/>
            <a:ext cx="332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Větší sklopení </a:t>
            </a:r>
            <a:r>
              <a:rPr lang="cs-CZ" sz="1400" dirty="0" err="1" smtClean="0"/>
              <a:t>odtrhové</a:t>
            </a:r>
            <a:r>
              <a:rPr lang="cs-CZ" sz="1400" dirty="0" smtClean="0"/>
              <a:t> plochy trojúhelníku (viz. Mercedes)</a:t>
            </a:r>
            <a:endParaRPr lang="cs-CZ" sz="1400" dirty="0"/>
          </a:p>
        </p:txBody>
      </p:sp>
      <p:cxnSp>
        <p:nvCxnSpPr>
          <p:cNvPr id="52" name="Přímá spojnice se šipkou 51"/>
          <p:cNvCxnSpPr/>
          <p:nvPr/>
        </p:nvCxnSpPr>
        <p:spPr>
          <a:xfrm flipH="1">
            <a:off x="4304928" y="3597697"/>
            <a:ext cx="19532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ovéPole 52"/>
          <p:cNvSpPr txBox="1"/>
          <p:nvPr/>
        </p:nvSpPr>
        <p:spPr>
          <a:xfrm>
            <a:off x="6258250" y="3443808"/>
            <a:ext cx="332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Navýšení tloušťky</a:t>
            </a:r>
            <a:endParaRPr lang="cs-CZ" sz="1400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488504" y="3933056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V446A </a:t>
            </a:r>
            <a:endParaRPr lang="cs-CZ" b="1" dirty="0"/>
          </a:p>
          <a:p>
            <a:r>
              <a:rPr lang="cs-CZ" b="1" dirty="0" smtClean="0"/>
              <a:t>- Popis úprav této varianty</a:t>
            </a:r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8" t="8782" r="24744" b="3696"/>
          <a:stretch/>
        </p:blipFill>
        <p:spPr>
          <a:xfrm>
            <a:off x="6105128" y="3916288"/>
            <a:ext cx="2401744" cy="2160000"/>
          </a:xfrm>
          <a:prstGeom prst="rect">
            <a:avLst/>
          </a:prstGeom>
        </p:spPr>
      </p:pic>
      <p:sp>
        <p:nvSpPr>
          <p:cNvPr id="26" name="TextovéPole 25"/>
          <p:cNvSpPr txBox="1"/>
          <p:nvPr/>
        </p:nvSpPr>
        <p:spPr>
          <a:xfrm>
            <a:off x="8769424" y="39330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0070C0"/>
                </a:solidFill>
              </a:rPr>
              <a:t>V440A</a:t>
            </a:r>
          </a:p>
          <a:p>
            <a:r>
              <a:rPr lang="cs-CZ" b="1" dirty="0" smtClean="0">
                <a:solidFill>
                  <a:srgbClr val="FF0000"/>
                </a:solidFill>
              </a:rPr>
              <a:t>V446A</a:t>
            </a:r>
            <a:endParaRPr lang="cs-C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vektor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16663</TotalTime>
  <Words>60</Words>
  <Application>Microsoft Office PowerPoint</Application>
  <PresentationFormat>A4 (210 x 297 mm)</PresentationFormat>
  <Paragraphs>22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</vt:i4>
      </vt:variant>
    </vt:vector>
  </HeadingPairs>
  <TitlesOfParts>
    <vt:vector size="4" baseType="lpstr">
      <vt:lpstr>Office Theme</vt:lpstr>
      <vt:lpstr>EvektorTheme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Grác Ivo</dc:creator>
  <cp:lastModifiedBy>Verner Jan</cp:lastModifiedBy>
  <cp:revision>1368</cp:revision>
  <dcterms:modified xsi:type="dcterms:W3CDTF">2017-03-29T10:20:33Z</dcterms:modified>
</cp:coreProperties>
</file>