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5"/>
  </p:notesMasterIdLst>
  <p:sldIdLst>
    <p:sldId id="256" r:id="rId3"/>
    <p:sldId id="375" r:id="rId4"/>
  </p:sldIdLst>
  <p:sldSz cx="9906000" cy="6858000" type="A4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8D1CC9AB-C8E5-45C2-A32D-4692255D2B17}">
          <p14:sldIdLst>
            <p14:sldId id="256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 Středně sytá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>
      <p:cViewPr>
        <p:scale>
          <a:sx n="110" d="100"/>
          <a:sy n="110" d="100"/>
        </p:scale>
        <p:origin x="-3204" y="-114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122A-6637-43F4-B00C-C848E0F852C8}" type="datetimeFigureOut">
              <a:rPr lang="cs-CZ" smtClean="0"/>
              <a:t>03.04.2017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54063"/>
            <a:ext cx="54483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CAEC0-EB75-467B-B0D7-48B5123176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04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Heading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416496" y="1988840"/>
            <a:ext cx="720000" cy="324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700000" cy="198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529064" y="1988840"/>
            <a:ext cx="2700000" cy="198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584848" y="4149080"/>
            <a:ext cx="2700000" cy="198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648744" y="1484784"/>
            <a:ext cx="1296988" cy="360362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609184" y="1484784"/>
            <a:ext cx="1296988" cy="360362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344488" y="2420888"/>
            <a:ext cx="720000" cy="324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280591" y="1988840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4088903" y="198883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897215" y="198883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1280591" y="4149079"/>
            <a:ext cx="2700000" cy="1980000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Idx14 -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4088903" y="414907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Idx15 -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897215" y="414907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Idx16 -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59868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5096172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76492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7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736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673080" y="1988840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656856" y="4149080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575892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680348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344488" y="198883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3512840" y="198883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681192" y="198883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344488" y="414907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3512840" y="414907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681192" y="4149079"/>
            <a:ext cx="2700000" cy="1980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95772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664124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832476" y="1484784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Id[19]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Id[20]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orizont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641032" y="1340768"/>
            <a:ext cx="3420000" cy="1584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1641032" y="2996952"/>
            <a:ext cx="3420000" cy="1584000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1641032" y="4653136"/>
            <a:ext cx="3420000" cy="1584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5601472" y="1340768"/>
            <a:ext cx="3420000" cy="1584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5601472" y="2996952"/>
            <a:ext cx="3420000" cy="15840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5601472" y="4653136"/>
            <a:ext cx="3420000" cy="1584000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9628" y="1988840"/>
            <a:ext cx="1296988" cy="360362"/>
          </a:xfrm>
        </p:spPr>
        <p:txBody>
          <a:bodyPr/>
          <a:lstStyle>
            <a:lvl1pPr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9628" y="3573016"/>
            <a:ext cx="1296988" cy="360362"/>
          </a:xfrm>
        </p:spPr>
        <p:txBody>
          <a:bodyPr/>
          <a:lstStyle>
            <a:lvl1pPr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9628" y="5301208"/>
            <a:ext cx="1296988" cy="360362"/>
          </a:xfrm>
        </p:spPr>
        <p:txBody>
          <a:bodyPr/>
          <a:lstStyle>
            <a:lvl1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[20]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3"/>
          <a:stretch/>
        </p:blipFill>
        <p:spPr>
          <a:xfrm>
            <a:off x="0" y="251640"/>
            <a:ext cx="9920880" cy="560556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0" y="5857920"/>
            <a:ext cx="9905400" cy="99936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2"/>
          <p:cNvPicPr/>
          <p:nvPr/>
        </p:nvPicPr>
        <p:blipFill>
          <a:blip r:embed="rId4"/>
          <a:stretch/>
        </p:blipFill>
        <p:spPr>
          <a:xfrm>
            <a:off x="279360" y="6052320"/>
            <a:ext cx="1022760" cy="68868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5"/>
          <a:stretch/>
        </p:blipFill>
        <p:spPr>
          <a:xfrm>
            <a:off x="3919680" y="2174040"/>
            <a:ext cx="1769400" cy="97020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Picture 2"/>
          <p:cNvPicPr/>
          <p:nvPr/>
        </p:nvPicPr>
        <p:blipFill>
          <a:blip r:embed="rId8"/>
          <a:stretch/>
        </p:blipFill>
        <p:spPr>
          <a:xfrm>
            <a:off x="8886960" y="6400800"/>
            <a:ext cx="564840" cy="380160"/>
          </a:xfrm>
          <a:prstGeom prst="rect">
            <a:avLst/>
          </a:prstGeom>
          <a:ln>
            <a:noFill/>
          </a:ln>
        </p:spPr>
      </p:pic>
      <p:pic>
        <p:nvPicPr>
          <p:cNvPr id="101" name="Picture 2"/>
          <p:cNvPicPr/>
          <p:nvPr/>
        </p:nvPicPr>
        <p:blipFill>
          <a:blip r:embed="rId9"/>
          <a:stretch/>
        </p:blipFill>
        <p:spPr>
          <a:xfrm>
            <a:off x="287640" y="6324120"/>
            <a:ext cx="636480" cy="428400"/>
          </a:xfrm>
          <a:prstGeom prst="rect">
            <a:avLst/>
          </a:prstGeom>
          <a:ln>
            <a:noFill/>
          </a:ln>
        </p:spPr>
      </p:pic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590400" y="514440"/>
            <a:ext cx="7409880" cy="912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3" name="PlaceHolder 10"/>
          <p:cNvSpPr>
            <a:spLocks noGrp="1"/>
          </p:cNvSpPr>
          <p:nvPr>
            <p:ph type="body"/>
          </p:nvPr>
        </p:nvSpPr>
        <p:spPr>
          <a:xfrm>
            <a:off x="60012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04" name="PlaceHolder 11"/>
          <p:cNvSpPr>
            <a:spLocks noGrp="1"/>
          </p:cNvSpPr>
          <p:nvPr>
            <p:ph type="body"/>
          </p:nvPr>
        </p:nvSpPr>
        <p:spPr>
          <a:xfrm>
            <a:off x="449964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8" r:id="rId2"/>
    <p:sldLayoutId id="2147483687" r:id="rId3"/>
    <p:sldLayoutId id="2147483691" r:id="rId4"/>
    <p:sldLayoutId id="2147483690" r:id="rId5"/>
    <p:sldLayoutId id="2147483689" r:id="rId6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93400" y="6091200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400" dirty="0" smtClean="0">
                <a:latin typeface="Arial"/>
              </a:rPr>
              <a:t>Ondřej Seďa</a:t>
            </a:r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7299360" y="-45720"/>
            <a:ext cx="2310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1" strike="noStrike" dirty="0">
                <a:solidFill>
                  <a:srgbClr val="FFFFFF"/>
                </a:solidFill>
                <a:latin typeface="Arial"/>
              </a:rPr>
              <a:t>Evektor </a:t>
            </a:r>
            <a:r>
              <a:rPr lang="en-US" sz="1000" b="1" strike="noStrike" dirty="0" smtClean="0">
                <a:solidFill>
                  <a:srgbClr val="FFFFFF"/>
                </a:solidFill>
                <a:latin typeface="Arial"/>
              </a:rPr>
              <a:t>201</a:t>
            </a:r>
            <a:r>
              <a:rPr lang="cs-CZ" sz="1000" b="1" strike="noStrike" dirty="0" smtClean="0">
                <a:solidFill>
                  <a:srgbClr val="FFFFFF"/>
                </a:solidFill>
                <a:latin typeface="Arial"/>
              </a:rPr>
              <a:t>6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-87560" y="3503807"/>
            <a:ext cx="99054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AEROAKUSTIKA ZRCÁTKA</a:t>
            </a:r>
            <a:endParaRPr lang="cs-CZ" sz="2600" b="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ŠKODA RAPID SK370-3</a:t>
            </a:r>
            <a:endParaRPr lang="cs-CZ" sz="2600" b="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endParaRPr lang="cs-CZ" sz="2600" b="1" dirty="0" smtClean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S100</a:t>
            </a:r>
            <a:endParaRPr b="1" dirty="0"/>
          </a:p>
        </p:txBody>
      </p:sp>
      <p:sp>
        <p:nvSpPr>
          <p:cNvPr id="5" name="CustomShape 1"/>
          <p:cNvSpPr/>
          <p:nvPr/>
        </p:nvSpPr>
        <p:spPr>
          <a:xfrm>
            <a:off x="8481392" y="6173296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6460" y="6461328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00472" y="369336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                                                     POPIS VARIANT         </a:t>
            </a:r>
            <a:r>
              <a:rPr lang="cs-CZ" dirty="0" smtClean="0"/>
              <a:t>                                                                 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88504" y="548680"/>
            <a:ext cx="90730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S100 </a:t>
            </a:r>
          </a:p>
          <a:p>
            <a:r>
              <a:rPr lang="cs-CZ" sz="1600" dirty="0" smtClean="0"/>
              <a:t>- výchozí koncepce SK370-3 (RAPID) STRAK PR2 se zrcátkem PR2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0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vekto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29</Words>
  <Application>Microsoft Office PowerPoint</Application>
  <PresentationFormat>A4 (210 x 297 mm)</PresentationFormat>
  <Paragraphs>12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</vt:i4>
      </vt:variant>
    </vt:vector>
  </HeadingPairs>
  <TitlesOfParts>
    <vt:vector size="4" baseType="lpstr">
      <vt:lpstr>Office Theme</vt:lpstr>
      <vt:lpstr>EvektorTheme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Grác Ivo</dc:creator>
  <cp:lastModifiedBy>Seďa Ondřej</cp:lastModifiedBy>
  <cp:revision>1396</cp:revision>
  <dcterms:modified xsi:type="dcterms:W3CDTF">2017-04-03T08:37:04Z</dcterms:modified>
</cp:coreProperties>
</file>