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295" r:id="rId2"/>
    <p:sldId id="326" r:id="rId3"/>
  </p:sldIdLst>
  <p:sldSz cx="9906000" cy="6858000" type="A4"/>
  <p:notesSz cx="9874250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66"/>
    <a:srgbClr val="66FF66"/>
    <a:srgbClr val="B310C0"/>
    <a:srgbClr val="008000"/>
    <a:srgbClr val="FFFFFF"/>
    <a:srgbClr val="0CA413"/>
    <a:srgbClr val="00A4E0"/>
    <a:srgbClr val="004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Středně sytá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 autoAdjust="0"/>
  </p:normalViewPr>
  <p:slideViewPr>
    <p:cSldViewPr snapToGrid="0">
      <p:cViewPr varScale="1">
        <p:scale>
          <a:sx n="124" d="100"/>
          <a:sy n="124" d="100"/>
        </p:scale>
        <p:origin x="-468" y="-9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-2070" y="-90"/>
      </p:cViewPr>
      <p:guideLst>
        <p:guide orient="horz" pos="2142"/>
        <p:guide pos="31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048029" y="0"/>
            <a:ext cx="4328312" cy="3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 defTabSz="913061" eaLnBrk="0" hangingPunct="0">
              <a:defRPr sz="1300" i="0" smtClean="0"/>
            </a:lvl1pPr>
          </a:lstStyle>
          <a:p>
            <a:pPr>
              <a:defRPr/>
            </a:pPr>
            <a:r>
              <a:rPr lang="cs-CZ" err="1" smtClean="0"/>
              <a:t>Evektor</a:t>
            </a: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067840" y="0"/>
            <a:ext cx="4325249" cy="3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 algn="r" defTabSz="913061" eaLnBrk="0" hangingPunct="0">
              <a:defRPr sz="1300" i="0" smtClean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15751" y="6479985"/>
            <a:ext cx="4328312" cy="3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 defTabSz="913061" eaLnBrk="0" hangingPunct="0">
              <a:defRPr sz="1300" i="0" smtClean="0"/>
            </a:lvl1pPr>
          </a:lstStyle>
          <a:p>
            <a:pPr>
              <a:defRPr/>
            </a:pPr>
            <a:r>
              <a:rPr lang="cs-CZ" smtClean="0"/>
              <a:t>Radim Stráník</a:t>
            </a:r>
            <a:endParaRPr lang="cs-CZ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68073" y="6479985"/>
            <a:ext cx="4325249" cy="3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 algn="r" defTabSz="913061" eaLnBrk="0" hangingPunct="0">
              <a:defRPr sz="1300" i="0" smtClean="0"/>
            </a:lvl1pPr>
          </a:lstStyle>
          <a:p>
            <a:pPr>
              <a:defRPr/>
            </a:pPr>
            <a:fld id="{0CDAE8CE-A012-48A0-AE6C-FC8D20050AC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7803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8083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 defTabSz="913061" eaLnBrk="0" hangingPunct="0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cs-CZ" smtClean="0"/>
              <a:t>Evektor 2014</a:t>
            </a:r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417" y="1"/>
            <a:ext cx="4280833" cy="33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 algn="r" defTabSz="913061" eaLnBrk="0" hangingPunct="0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7213" y="509588"/>
            <a:ext cx="36814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8712" y="3228592"/>
            <a:ext cx="7236827" cy="30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8704"/>
            <a:ext cx="4280833" cy="3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 defTabSz="913061" eaLnBrk="0" hangingPunct="0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cs-CZ" smtClean="0"/>
              <a:t>Radim Stráník</a:t>
            </a:r>
            <a:endParaRPr lang="cs-CZ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417" y="6458704"/>
            <a:ext cx="4280833" cy="33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b" anchorCtr="0" compatLnSpc="1">
            <a:prstTxWarp prst="textNoShape">
              <a:avLst/>
            </a:prstTxWarp>
          </a:bodyPr>
          <a:lstStyle>
            <a:lvl1pPr algn="r" defTabSz="913061" eaLnBrk="0" hangingPunct="0">
              <a:defRPr sz="13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8E359F3-714F-4F07-A739-BCC384BED8F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78613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89275" y="519113"/>
            <a:ext cx="3703638" cy="2563812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2496" y="3237712"/>
            <a:ext cx="7209259" cy="30309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smtClean="0"/>
              <a:t>Radim Stráník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ulka_st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51670"/>
            <a:ext cx="9921551" cy="560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0" y="3375033"/>
            <a:ext cx="9906000" cy="601882"/>
          </a:xfrm>
          <a:prstGeom prst="rect">
            <a:avLst/>
          </a:prstGeom>
          <a:effectLst/>
        </p:spPr>
        <p:txBody>
          <a:bodyPr anchor="t"/>
          <a:lstStyle>
            <a:lvl1pPr algn="ctr">
              <a:lnSpc>
                <a:spcPct val="114000"/>
              </a:lnSpc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cs-CZ" dirty="0" smtClean="0"/>
              <a:t>Hlavní nadpis</a:t>
            </a:r>
            <a:endParaRPr lang="cs-CZ" dirty="0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5857875"/>
            <a:ext cx="9906000" cy="1000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2"/>
          </p:nvPr>
        </p:nvSpPr>
        <p:spPr>
          <a:xfrm>
            <a:off x="1171575" y="6052493"/>
            <a:ext cx="3714750" cy="64095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pic>
        <p:nvPicPr>
          <p:cNvPr id="12" name="Picture 2" descr="C:\uziv\mkrivan\1_EVE\Ikony\ikonky_Kreslicí plátno 173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6052493"/>
            <a:ext cx="1023417" cy="6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ziv\mkrivan\0_Data\LOGA\Loga\Evektor\logo_Evektor_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23" y="2173878"/>
            <a:ext cx="1769977" cy="97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ovéPole 10"/>
          <p:cNvSpPr txBox="1"/>
          <p:nvPr userDrawn="1"/>
        </p:nvSpPr>
        <p:spPr bwMode="auto">
          <a:xfrm>
            <a:off x="8055429" y="6393542"/>
            <a:ext cx="1553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14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36571"/>
            <a:ext cx="9906000" cy="17213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cs-CZ" sz="2000" b="1" i="1" kern="0" baseline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 algn="l">
              <a:buNone/>
              <a:defRPr lang="cs-CZ" sz="2000" b="1" i="1" kern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914400" indent="0">
              <a:buNone/>
              <a:defRPr lang="cs-CZ" sz="2000" b="1" i="1" kern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1371600" indent="0">
              <a:buNone/>
              <a:defRPr lang="cs-CZ" sz="2000" b="1" i="1" kern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1828800" indent="0">
              <a:buNone/>
              <a:defRPr lang="cs-CZ" sz="2000" b="1" i="1" kern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cs-CZ" dirty="0" smtClean="0"/>
              <a:t>Podnadpis</a:t>
            </a:r>
          </a:p>
        </p:txBody>
      </p:sp>
    </p:spTree>
    <p:extLst>
      <p:ext uri="{BB962C8B-B14F-4D97-AF65-F5344CB8AC3E}">
        <p14:creationId xmlns:p14="http://schemas.microsoft.com/office/powerpoint/2010/main" val="295340643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vodni_sni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/>
          <p:cNvSpPr/>
          <p:nvPr userDrawn="1"/>
        </p:nvSpPr>
        <p:spPr bwMode="auto">
          <a:xfrm>
            <a:off x="0" y="6299200"/>
            <a:ext cx="9906000" cy="55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600075" y="1189039"/>
            <a:ext cx="8569619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cs-CZ" sz="1400" b="1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285750" indent="-285750">
              <a:buClr>
                <a:schemeClr val="tx1"/>
              </a:buClr>
              <a:buFont typeface="Wingdings" panose="05000000000000000000" pitchFamily="2" charset="2"/>
              <a:buChar char="q"/>
              <a:defRPr sz="1500">
                <a:solidFill>
                  <a:schemeClr val="tx1"/>
                </a:solidFill>
                <a:latin typeface="+mn-lt"/>
              </a:defRPr>
            </a:lvl2pPr>
            <a:lvl3pPr marL="536575" indent="0">
              <a:lnSpc>
                <a:spcPct val="125000"/>
              </a:lnSpc>
              <a:spcBef>
                <a:spcPts val="0"/>
              </a:spcBef>
              <a:buNone/>
              <a:defRPr sz="1300">
                <a:solidFill>
                  <a:schemeClr val="tx1"/>
                </a:solidFill>
                <a:latin typeface="+mn-lt"/>
              </a:defRPr>
            </a:lvl3pPr>
            <a:lvl4pPr marL="720725" indent="0">
              <a:lnSpc>
                <a:spcPct val="125000"/>
              </a:lnSpc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896938" indent="0">
              <a:lnSpc>
                <a:spcPct val="125000"/>
              </a:lnSpc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4" hasCustomPrompt="1"/>
          </p:nvPr>
        </p:nvSpPr>
        <p:spPr bwMode="auto">
          <a:xfrm>
            <a:off x="606285" y="512280"/>
            <a:ext cx="8569619" cy="5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cs-CZ" sz="1800" b="1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285750" indent="-285750">
              <a:buClr>
                <a:schemeClr val="tx1"/>
              </a:buClr>
              <a:buFont typeface="Wingdings" panose="05000000000000000000" pitchFamily="2" charset="2"/>
              <a:buChar char="q"/>
              <a:defRPr sz="1500">
                <a:solidFill>
                  <a:schemeClr val="tx1"/>
                </a:solidFill>
                <a:latin typeface="+mn-lt"/>
              </a:defRPr>
            </a:lvl2pPr>
            <a:lvl3pPr marL="536575" indent="0">
              <a:lnSpc>
                <a:spcPct val="125000"/>
              </a:lnSpc>
              <a:spcBef>
                <a:spcPts val="0"/>
              </a:spcBef>
              <a:buNone/>
              <a:defRPr sz="1300">
                <a:solidFill>
                  <a:schemeClr val="tx1"/>
                </a:solidFill>
                <a:latin typeface="+mn-lt"/>
              </a:defRPr>
            </a:lvl3pPr>
            <a:lvl4pPr marL="720725" indent="0">
              <a:lnSpc>
                <a:spcPct val="125000"/>
              </a:lnSpc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896938" indent="0">
              <a:lnSpc>
                <a:spcPct val="125000"/>
              </a:lnSpc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cs-CZ" dirty="0" smtClean="0"/>
              <a:t>Nadpis …</a:t>
            </a:r>
          </a:p>
        </p:txBody>
      </p:sp>
      <p:sp>
        <p:nvSpPr>
          <p:cNvPr id="11" name="TextovéPole 10"/>
          <p:cNvSpPr txBox="1"/>
          <p:nvPr userDrawn="1"/>
        </p:nvSpPr>
        <p:spPr bwMode="auto">
          <a:xfrm>
            <a:off x="4325257" y="6393542"/>
            <a:ext cx="1255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fld id="{CA0DE630-777F-4965-BC65-0799C5E8EC38}" type="slidenum">
              <a:rPr lang="en-US" sz="1400" i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ovéPole 12"/>
          <p:cNvSpPr txBox="1"/>
          <p:nvPr userDrawn="1"/>
        </p:nvSpPr>
        <p:spPr bwMode="auto">
          <a:xfrm>
            <a:off x="8055429" y="6393542"/>
            <a:ext cx="1553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14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340859" y="6381750"/>
            <a:ext cx="1829027" cy="3195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cs-CZ" sz="1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7656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Pictures_Fring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  <a:prstGeom prst="rect">
            <a:avLst/>
          </a:prstGeom>
        </p:spPr>
        <p:txBody>
          <a:bodyPr/>
          <a:lstStyle>
            <a:lvl1pPr algn="ctr">
              <a:defRPr lang="en-US" sz="1800" b="1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cs-CZ" dirty="0" smtClean="0"/>
              <a:t>Id[0]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416496" y="1988840"/>
            <a:ext cx="720000" cy="32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Id[10]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529064" y="1988840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584848" y="4149080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Id[13]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122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230570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958899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16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340859" y="6381750"/>
            <a:ext cx="1829027" cy="3195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cs-CZ" sz="1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  <p:sp>
        <p:nvSpPr>
          <p:cNvPr id="18" name="TextovéPole 17"/>
          <p:cNvSpPr txBox="1"/>
          <p:nvPr userDrawn="1"/>
        </p:nvSpPr>
        <p:spPr bwMode="auto">
          <a:xfrm>
            <a:off x="4325257" y="6393542"/>
            <a:ext cx="1255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fld id="{CA0DE630-777F-4965-BC65-0799C5E8EC38}" type="slidenum">
              <a:rPr lang="en-US" sz="1400" i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ovéPole 18"/>
          <p:cNvSpPr txBox="1"/>
          <p:nvPr userDrawn="1"/>
        </p:nvSpPr>
        <p:spPr bwMode="auto">
          <a:xfrm>
            <a:off x="8055429" y="6393542"/>
            <a:ext cx="1553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14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4354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  <a:prstGeom prst="rect">
            <a:avLst/>
          </a:prstGeom>
        </p:spPr>
        <p:txBody>
          <a:bodyPr/>
          <a:lstStyle>
            <a:lvl1pPr algn="ctr">
              <a:defRPr lang="en-US" sz="1800" b="1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cs-CZ" dirty="0" smtClean="0"/>
              <a:t>Id[0]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12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340859" y="6381750"/>
            <a:ext cx="1829027" cy="3195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cs-CZ" sz="1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  <p:sp>
        <p:nvSpPr>
          <p:cNvPr id="16" name="TextovéPole 15"/>
          <p:cNvSpPr txBox="1"/>
          <p:nvPr userDrawn="1"/>
        </p:nvSpPr>
        <p:spPr bwMode="auto">
          <a:xfrm>
            <a:off x="4325257" y="6393542"/>
            <a:ext cx="1255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fld id="{CA0DE630-777F-4965-BC65-0799C5E8EC38}" type="slidenum">
              <a:rPr lang="en-US" sz="1400" i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ovéPole 17"/>
          <p:cNvSpPr txBox="1"/>
          <p:nvPr userDrawn="1"/>
        </p:nvSpPr>
        <p:spPr bwMode="auto">
          <a:xfrm>
            <a:off x="8055429" y="6393542"/>
            <a:ext cx="1553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14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2198122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Id[17] - text</a:t>
            </a:r>
            <a:endParaRPr lang="en-US" dirty="0"/>
          </a:p>
        </p:txBody>
      </p:sp>
      <p:sp>
        <p:nvSpPr>
          <p:cNvPr id="20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6230570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Id[18] - text</a:t>
            </a:r>
            <a:endParaRPr lang="en-US" dirty="0"/>
          </a:p>
        </p:txBody>
      </p:sp>
      <p:sp>
        <p:nvSpPr>
          <p:cNvPr id="21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2072680" y="4958899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25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496616" y="1988840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26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5529064" y="1988840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Id[12] - pic</a:t>
            </a:r>
            <a:endParaRPr lang="en-US" dirty="0"/>
          </a:p>
        </p:txBody>
      </p:sp>
      <p:sp>
        <p:nvSpPr>
          <p:cNvPr id="27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3584848" y="4149080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Id[13] - 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8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6Pictures_Fring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  <a:prstGeom prst="rect">
            <a:avLst/>
          </a:prstGeom>
        </p:spPr>
        <p:txBody>
          <a:bodyPr/>
          <a:lstStyle>
            <a:lvl1pPr algn="ctr">
              <a:defRPr lang="en-US" sz="1800" b="1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cs-CZ" dirty="0" smtClean="0"/>
              <a:t>Id[0]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4" name="Zástupný symbol pro obrázek 3"/>
          <p:cNvSpPr>
            <a:spLocks noGrp="1"/>
          </p:cNvSpPr>
          <p:nvPr>
            <p:ph type="pic" sz="quarter" idx="10" hasCustomPrompt="1"/>
          </p:nvPr>
        </p:nvSpPr>
        <p:spPr>
          <a:xfrm>
            <a:off x="344488" y="2420888"/>
            <a:ext cx="720000" cy="32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Id[10] - pic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280591" y="1988840"/>
            <a:ext cx="2700000" cy="198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4088903" y="1988839"/>
            <a:ext cx="2700000" cy="198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897215" y="1988839"/>
            <a:ext cx="2700000" cy="198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1280591" y="4149079"/>
            <a:ext cx="2700000" cy="198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4088903" y="4149079"/>
            <a:ext cx="2700000" cy="198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897215" y="4149079"/>
            <a:ext cx="2700000" cy="198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82097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90409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smtClean="0"/>
              <a:t>Id[18]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598721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17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340859" y="6381750"/>
            <a:ext cx="1829027" cy="3195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cs-CZ" sz="1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  <p:sp>
        <p:nvSpPr>
          <p:cNvPr id="12" name="TextovéPole 11"/>
          <p:cNvSpPr txBox="1"/>
          <p:nvPr userDrawn="1"/>
        </p:nvSpPr>
        <p:spPr bwMode="auto">
          <a:xfrm>
            <a:off x="4325257" y="6393542"/>
            <a:ext cx="1255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fld id="{CA0DE630-777F-4965-BC65-0799C5E8EC38}" type="slidenum">
              <a:rPr lang="en-US" sz="1400" i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ovéPole 20"/>
          <p:cNvSpPr txBox="1"/>
          <p:nvPr userDrawn="1"/>
        </p:nvSpPr>
        <p:spPr bwMode="auto">
          <a:xfrm>
            <a:off x="8055429" y="6393542"/>
            <a:ext cx="1553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14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8274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6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  <a:prstGeom prst="rect">
            <a:avLst/>
          </a:prstGeom>
        </p:spPr>
        <p:txBody>
          <a:bodyPr/>
          <a:lstStyle>
            <a:lvl1pPr algn="ctr">
              <a:defRPr lang="en-US" sz="1800" b="1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cs-CZ" dirty="0" smtClean="0"/>
              <a:t>Id[0]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344488" y="1988839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3512840" y="1988839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6681192" y="1988839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344488" y="4149079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3512840" y="4149079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6681192" y="4149079"/>
            <a:ext cx="2700000" cy="19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smtClean="0"/>
              <a:t>Id[16]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045994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4214346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7382698" y="1484784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Id[19] - text</a:t>
            </a:r>
            <a:endParaRPr lang="en-US" dirty="0"/>
          </a:p>
        </p:txBody>
      </p:sp>
      <p:sp>
        <p:nvSpPr>
          <p:cNvPr id="19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340859" y="6381750"/>
            <a:ext cx="1829027" cy="3195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cs-CZ" sz="1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  <p:sp>
        <p:nvSpPr>
          <p:cNvPr id="20" name="TextovéPole 19"/>
          <p:cNvSpPr txBox="1"/>
          <p:nvPr userDrawn="1"/>
        </p:nvSpPr>
        <p:spPr bwMode="auto">
          <a:xfrm>
            <a:off x="4325257" y="6393542"/>
            <a:ext cx="1255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fld id="{CA0DE630-777F-4965-BC65-0799C5E8EC38}" type="slidenum">
              <a:rPr lang="en-US" sz="1400" i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ovéPole 20"/>
          <p:cNvSpPr txBox="1"/>
          <p:nvPr userDrawn="1"/>
        </p:nvSpPr>
        <p:spPr bwMode="auto">
          <a:xfrm>
            <a:off x="8055429" y="6393542"/>
            <a:ext cx="1553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14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2052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6Pictures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248060" y="514440"/>
            <a:ext cx="7409880" cy="610304"/>
          </a:xfrm>
          <a:prstGeom prst="rect">
            <a:avLst/>
          </a:prstGeom>
        </p:spPr>
        <p:txBody>
          <a:bodyPr/>
          <a:lstStyle>
            <a:lvl1pPr algn="ctr">
              <a:defRPr lang="en-US" sz="1800" b="1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cs-CZ" dirty="0" smtClean="0"/>
              <a:t>Id[0] - </a:t>
            </a:r>
            <a:r>
              <a:rPr lang="cs-CZ" dirty="0" err="1" smtClean="0"/>
              <a:t>title</a:t>
            </a:r>
            <a:endParaRPr lang="en-US" dirty="0"/>
          </a:p>
        </p:txBody>
      </p:sp>
      <p:sp>
        <p:nvSpPr>
          <p:cNvPr id="6" name="Zástupný symbol pro obrázek 5"/>
          <p:cNvSpPr>
            <a:spLocks noGrp="1"/>
          </p:cNvSpPr>
          <p:nvPr>
            <p:ph type="pic" sz="quarter" idx="11" hasCustomPrompt="1"/>
          </p:nvPr>
        </p:nvSpPr>
        <p:spPr>
          <a:xfrm>
            <a:off x="1641032" y="1340768"/>
            <a:ext cx="3420000" cy="158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[11] - pic</a:t>
            </a:r>
            <a:endParaRPr lang="en-US" dirty="0"/>
          </a:p>
        </p:txBody>
      </p:sp>
      <p:sp>
        <p:nvSpPr>
          <p:cNvPr id="7" name="Zástupný symbol pro obrázek 5"/>
          <p:cNvSpPr>
            <a:spLocks noGrp="1"/>
          </p:cNvSpPr>
          <p:nvPr>
            <p:ph type="pic" sz="quarter" idx="12" hasCustomPrompt="1"/>
          </p:nvPr>
        </p:nvSpPr>
        <p:spPr>
          <a:xfrm>
            <a:off x="1641032" y="2996952"/>
            <a:ext cx="3420000" cy="158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[12] - pic</a:t>
            </a:r>
            <a:endParaRPr lang="en-US" dirty="0"/>
          </a:p>
        </p:txBody>
      </p:sp>
      <p:sp>
        <p:nvSpPr>
          <p:cNvPr id="8" name="Zástupný symbol pro obrázek 5"/>
          <p:cNvSpPr>
            <a:spLocks noGrp="1"/>
          </p:cNvSpPr>
          <p:nvPr>
            <p:ph type="pic" sz="quarter" idx="13" hasCustomPrompt="1"/>
          </p:nvPr>
        </p:nvSpPr>
        <p:spPr>
          <a:xfrm>
            <a:off x="1641032" y="4653136"/>
            <a:ext cx="3420000" cy="158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[13] - pic</a:t>
            </a:r>
            <a:endParaRPr lang="en-US" dirty="0"/>
          </a:p>
        </p:txBody>
      </p:sp>
      <p:sp>
        <p:nvSpPr>
          <p:cNvPr id="9" name="Zástupný symbol pro obrázek 5"/>
          <p:cNvSpPr>
            <a:spLocks noGrp="1"/>
          </p:cNvSpPr>
          <p:nvPr>
            <p:ph type="pic" sz="quarter" idx="14" hasCustomPrompt="1"/>
          </p:nvPr>
        </p:nvSpPr>
        <p:spPr>
          <a:xfrm>
            <a:off x="5601472" y="1340768"/>
            <a:ext cx="3420000" cy="158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[14] - pic</a:t>
            </a:r>
            <a:endParaRPr lang="en-US" dirty="0"/>
          </a:p>
        </p:txBody>
      </p:sp>
      <p:sp>
        <p:nvSpPr>
          <p:cNvPr id="10" name="Zástupný symbol pro obrázek 5"/>
          <p:cNvSpPr>
            <a:spLocks noGrp="1"/>
          </p:cNvSpPr>
          <p:nvPr>
            <p:ph type="pic" sz="quarter" idx="15" hasCustomPrompt="1"/>
          </p:nvPr>
        </p:nvSpPr>
        <p:spPr>
          <a:xfrm>
            <a:off x="5601472" y="2996952"/>
            <a:ext cx="3420000" cy="158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[15] - pic</a:t>
            </a:r>
            <a:endParaRPr lang="en-US" dirty="0"/>
          </a:p>
        </p:txBody>
      </p:sp>
      <p:sp>
        <p:nvSpPr>
          <p:cNvPr id="11" name="Zástupný symbol pro obrázek 5"/>
          <p:cNvSpPr>
            <a:spLocks noGrp="1"/>
          </p:cNvSpPr>
          <p:nvPr>
            <p:ph type="pic" sz="quarter" idx="16" hasCustomPrompt="1"/>
          </p:nvPr>
        </p:nvSpPr>
        <p:spPr>
          <a:xfrm>
            <a:off x="5601472" y="4653136"/>
            <a:ext cx="3420000" cy="158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cs-CZ" dirty="0" err="1" smtClean="0"/>
              <a:t>Idx</a:t>
            </a:r>
            <a:r>
              <a:rPr lang="cs-CZ" dirty="0" smtClean="0"/>
              <a:t>[16] - pic</a:t>
            </a:r>
            <a:endParaRPr lang="en-US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9628" y="1952587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[17] - text</a:t>
            </a:r>
            <a:endParaRPr lang="en-US" dirty="0"/>
          </a:p>
        </p:txBody>
      </p:sp>
      <p:sp>
        <p:nvSpPr>
          <p:cNvPr id="14" name="Zástupný symbol pro text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9628" y="3608771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cs-CZ" sz="1400" b="1" i="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[18] - text</a:t>
            </a:r>
            <a:endParaRPr lang="en-US" dirty="0"/>
          </a:p>
        </p:txBody>
      </p:sp>
      <p:sp>
        <p:nvSpPr>
          <p:cNvPr id="15" name="Zástupný symbol pro text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9628" y="5264955"/>
            <a:ext cx="1296988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b="1" i="0" kern="1200" dirty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cs-CZ" dirty="0" err="1" smtClean="0"/>
              <a:t>Idx</a:t>
            </a:r>
            <a:r>
              <a:rPr lang="cs-CZ" dirty="0" smtClean="0"/>
              <a:t>[19] - text</a:t>
            </a:r>
            <a:endParaRPr lang="en-US" dirty="0"/>
          </a:p>
        </p:txBody>
      </p:sp>
      <p:sp>
        <p:nvSpPr>
          <p:cNvPr id="19" name="Zástupný symbol pro text 16"/>
          <p:cNvSpPr>
            <a:spLocks noGrp="1"/>
          </p:cNvSpPr>
          <p:nvPr>
            <p:ph type="body" sz="quarter" idx="20" hasCustomPrompt="1"/>
          </p:nvPr>
        </p:nvSpPr>
        <p:spPr>
          <a:xfrm>
            <a:off x="340859" y="6381750"/>
            <a:ext cx="1829027" cy="3195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cs-CZ" sz="1400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 dirty="0" smtClean="0"/>
              <a:t>Idx20 - text</a:t>
            </a:r>
            <a:endParaRPr lang="en-US" dirty="0"/>
          </a:p>
        </p:txBody>
      </p:sp>
      <p:sp>
        <p:nvSpPr>
          <p:cNvPr id="20" name="TextovéPole 19"/>
          <p:cNvSpPr txBox="1"/>
          <p:nvPr userDrawn="1"/>
        </p:nvSpPr>
        <p:spPr bwMode="auto">
          <a:xfrm>
            <a:off x="4325257" y="6393542"/>
            <a:ext cx="12554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fld id="{CA0DE630-777F-4965-BC65-0799C5E8EC38}" type="slidenum">
              <a:rPr lang="en-US" sz="1400" i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ovéPole 20"/>
          <p:cNvSpPr txBox="1"/>
          <p:nvPr userDrawn="1"/>
        </p:nvSpPr>
        <p:spPr bwMode="auto">
          <a:xfrm>
            <a:off x="8055429" y="6393542"/>
            <a:ext cx="15530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14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Confidential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26378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0" y="6662738"/>
            <a:ext cx="3076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cs-CZ" sz="800" i="0">
                <a:solidFill>
                  <a:schemeClr val="bg1"/>
                </a:solidFill>
              </a:rPr>
              <a:t>© 2008 Evektor‚   </a:t>
            </a:r>
            <a:r>
              <a:rPr lang="cs-CZ" sz="800" i="0" err="1">
                <a:solidFill>
                  <a:schemeClr val="bg1"/>
                </a:solidFill>
              </a:rPr>
              <a:t>All</a:t>
            </a:r>
            <a:r>
              <a:rPr lang="cs-CZ" sz="800" i="0">
                <a:solidFill>
                  <a:schemeClr val="bg1"/>
                </a:solidFill>
              </a:rPr>
              <a:t> </a:t>
            </a:r>
            <a:r>
              <a:rPr lang="cs-CZ" sz="800" i="0" err="1">
                <a:solidFill>
                  <a:schemeClr val="bg1"/>
                </a:solidFill>
              </a:rPr>
              <a:t>rights</a:t>
            </a:r>
            <a:r>
              <a:rPr lang="cs-CZ" sz="800" i="0">
                <a:solidFill>
                  <a:schemeClr val="bg1"/>
                </a:solidFill>
              </a:rPr>
              <a:t> </a:t>
            </a:r>
            <a:r>
              <a:rPr lang="cs-CZ" sz="800" i="0" err="1">
                <a:solidFill>
                  <a:schemeClr val="bg1"/>
                </a:solidFill>
              </a:rPr>
              <a:t>reserved</a:t>
            </a:r>
            <a:endParaRPr lang="en-US" sz="800" i="0">
              <a:solidFill>
                <a:schemeClr val="bg1"/>
              </a:solidFill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534150" y="6662738"/>
            <a:ext cx="3076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cs-CZ" sz="800" i="0">
                <a:solidFill>
                  <a:schemeClr val="bg1"/>
                </a:solidFill>
              </a:rPr>
              <a:t>www.evektor.cz</a:t>
            </a:r>
            <a:endParaRPr lang="en-US" sz="800" i="0">
              <a:solidFill>
                <a:schemeClr val="bg1"/>
              </a:solidFill>
            </a:endParaRP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0" y="6662738"/>
            <a:ext cx="3076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cs-CZ" sz="800" i="0">
                <a:solidFill>
                  <a:schemeClr val="bg1"/>
                </a:solidFill>
              </a:rPr>
              <a:t>© 2009 Evektor  </a:t>
            </a:r>
            <a:r>
              <a:rPr lang="en-US" sz="800" i="0">
                <a:solidFill>
                  <a:schemeClr val="bg1"/>
                </a:solidFill>
              </a:rPr>
              <a:t>|</a:t>
            </a:r>
            <a:r>
              <a:rPr lang="cs-CZ" sz="800" i="0">
                <a:solidFill>
                  <a:schemeClr val="bg1"/>
                </a:solidFill>
              </a:rPr>
              <a:t>  </a:t>
            </a:r>
            <a:r>
              <a:rPr lang="cs-CZ" sz="800" i="0" err="1">
                <a:solidFill>
                  <a:schemeClr val="bg1"/>
                </a:solidFill>
              </a:rPr>
              <a:t>All</a:t>
            </a:r>
            <a:r>
              <a:rPr lang="cs-CZ" sz="800" i="0">
                <a:solidFill>
                  <a:schemeClr val="bg1"/>
                </a:solidFill>
              </a:rPr>
              <a:t> </a:t>
            </a:r>
            <a:r>
              <a:rPr lang="cs-CZ" sz="800" i="0" err="1">
                <a:solidFill>
                  <a:schemeClr val="bg1"/>
                </a:solidFill>
              </a:rPr>
              <a:t>rights</a:t>
            </a:r>
            <a:r>
              <a:rPr lang="cs-CZ" sz="800" i="0">
                <a:solidFill>
                  <a:schemeClr val="bg1"/>
                </a:solidFill>
              </a:rPr>
              <a:t> </a:t>
            </a:r>
            <a:r>
              <a:rPr lang="cs-CZ" sz="800" i="0" err="1">
                <a:solidFill>
                  <a:schemeClr val="bg1"/>
                </a:solidFill>
              </a:rPr>
              <a:t>reserved</a:t>
            </a:r>
            <a:endParaRPr lang="en-US" sz="800" i="0">
              <a:solidFill>
                <a:schemeClr val="bg1"/>
              </a:solidFill>
            </a:endParaRP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534150" y="6662738"/>
            <a:ext cx="30765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cs-CZ" sz="800" i="0">
                <a:solidFill>
                  <a:schemeClr val="bg1"/>
                </a:solidFill>
              </a:rPr>
              <a:t>www.evektor.cz</a:t>
            </a:r>
            <a:endParaRPr lang="en-US" sz="800" i="0">
              <a:solidFill>
                <a:schemeClr val="bg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906000" cy="257175"/>
          </a:xfrm>
          <a:prstGeom prst="rect">
            <a:avLst/>
          </a:prstGeom>
          <a:solidFill>
            <a:srgbClr val="004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cs-CZ" sz="1050" b="1" i="0" dirty="0" err="1" smtClean="0">
                <a:solidFill>
                  <a:schemeClr val="bg1"/>
                </a:solidFill>
              </a:rPr>
              <a:t>Evektor</a:t>
            </a:r>
            <a:r>
              <a:rPr lang="cs-CZ" sz="1050" b="1" i="0" baseline="0" dirty="0" smtClean="0">
                <a:solidFill>
                  <a:schemeClr val="bg1"/>
                </a:solidFill>
              </a:rPr>
              <a:t> 2017</a:t>
            </a:r>
            <a:endParaRPr lang="en-US" sz="1050" b="1" i="0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 bwMode="auto">
          <a:xfrm>
            <a:off x="0" y="6299200"/>
            <a:ext cx="9906000" cy="55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9" r:id="rId2"/>
    <p:sldLayoutId id="2147483862" r:id="rId3"/>
    <p:sldLayoutId id="2147483863" r:id="rId4"/>
    <p:sldLayoutId id="2147483864" r:id="rId5"/>
    <p:sldLayoutId id="2147483865" r:id="rId6"/>
    <p:sldLayoutId id="2147483866" r:id="rId7"/>
  </p:sldLayoutIdLst>
  <p:transition>
    <p:randomBar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B6F6"/>
        </a:buClr>
        <a:buFont typeface="Wingdings" pitchFamily="2" charset="2"/>
        <a:buChar char="v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A2DD"/>
        </a:buClr>
        <a:buFont typeface="Wingdings" pitchFamily="2" charset="2"/>
        <a:buChar char="p"/>
        <a:defRPr sz="1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AEROAKUSTIKA ZRCÁTKA</a:t>
            </a:r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smtClean="0"/>
              <a:t>Ondřej Seďa</a:t>
            </a:r>
            <a:endParaRPr lang="cs-CZ" dirty="0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smtClean="0"/>
              <a:t>ŠKODA RAPID SK370-3</a:t>
            </a:r>
          </a:p>
          <a:p>
            <a:r>
              <a:rPr lang="cs-CZ" smtClean="0"/>
              <a:t>S100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cs-CZ" dirty="0" smtClean="0"/>
              <a:t>S100 </a:t>
            </a:r>
          </a:p>
          <a:p>
            <a:r>
              <a:rPr lang="cs-CZ" dirty="0" smtClean="0"/>
              <a:t>- výchozí koncepce SK370-3 (RAPID) STRAK PR2 se zrcátkem PR2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cs-CZ" smtClean="0"/>
              <a:t>Popis variant</a:t>
            </a:r>
            <a:endParaRPr lang="en-US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76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E_prezentace2017">
  <a:themeElements>
    <a:clrScheme name="">
      <a:dk1>
        <a:srgbClr val="000066"/>
      </a:dk1>
      <a:lt1>
        <a:srgbClr val="FFFFFF"/>
      </a:lt1>
      <a:dk2>
        <a:srgbClr val="000066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EV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>
          <a:defRPr sz="1400" b="0" i="0" kern="0" dirty="0" smtClean="0">
            <a:solidFill>
              <a:schemeClr val="bg2">
                <a:lumMod val="50000"/>
              </a:schemeClr>
            </a:solidFill>
            <a:latin typeface="NimbusSan" pitchFamily="50" charset="-18"/>
          </a:defRPr>
        </a:defPPr>
      </a:lstStyle>
    </a:txDef>
  </a:objectDefaults>
  <a:extraClrSchemeLst>
    <a:extraClrScheme>
      <a:clrScheme name="2_EV20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V20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20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20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2003 8">
        <a:dk1>
          <a:srgbClr val="000000"/>
        </a:dk1>
        <a:lt1>
          <a:srgbClr val="9BCDFF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CBE3F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2003 9">
        <a:dk1>
          <a:srgbClr val="000000"/>
        </a:dk1>
        <a:lt1>
          <a:srgbClr val="9BCDFF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99CCFF"/>
        </a:accent2>
        <a:accent3>
          <a:srgbClr val="CBE3FF"/>
        </a:accent3>
        <a:accent4>
          <a:srgbClr val="000000"/>
        </a:accent4>
        <a:accent5>
          <a:srgbClr val="DCECEF"/>
        </a:accent5>
        <a:accent6>
          <a:srgbClr val="8AB9E7"/>
        </a:accent6>
        <a:hlink>
          <a:srgbClr val="003399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EVE_prezentace2014</Template>
  <TotalTime>12869</TotalTime>
  <Words>25</Words>
  <Application>Microsoft Office PowerPoint</Application>
  <PresentationFormat>A4 (210 x 297 mm)</PresentationFormat>
  <Paragraphs>8</Paragraphs>
  <Slides>2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EVE_prezentace2017</vt:lpstr>
      <vt:lpstr>AEROAKUSTIKA ZRCÁTKA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Pravidla pro tvorbu prezentace</dc:title>
  <dc:subject>prezenatce společnosti</dc:subject>
  <dc:creator>Křivan Michal</dc:creator>
  <cp:lastModifiedBy>Verner Jan</cp:lastModifiedBy>
  <cp:revision>352</cp:revision>
  <cp:lastPrinted>2015-06-29T09:35:48Z</cp:lastPrinted>
  <dcterms:created xsi:type="dcterms:W3CDTF">2014-11-07T07:34:10Z</dcterms:created>
  <dcterms:modified xsi:type="dcterms:W3CDTF">2017-04-03T15:21:39Z</dcterms:modified>
</cp:coreProperties>
</file>