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ner Jan" initials="VJ" lastIdx="2" clrIdx="0">
    <p:extLst>
      <p:ext uri="{19B8F6BF-5375-455C-9EA6-DF929625EA0E}">
        <p15:presenceInfo xmlns:p15="http://schemas.microsoft.com/office/powerpoint/2012/main" userId="S-1-5-21-2131384672-809652692-40651431-4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3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3444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EDBF1-5048-47DD-BE13-8CA2A6A3B2C6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C902F-82A6-4B98-8A99-B437CD3F5B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495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55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67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477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3140" y="0"/>
            <a:ext cx="5788860" cy="503379"/>
          </a:xfrm>
          <a:prstGeom prst="rect">
            <a:avLst/>
          </a:prstGeom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12192000" cy="704851"/>
          </a:xfrm>
          <a:prstGeom prst="rect">
            <a:avLst/>
          </a:prstGeom>
          <a:solidFill>
            <a:srgbClr val="70AD47">
              <a:alpha val="36863"/>
            </a:srgb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075" y="1"/>
            <a:ext cx="10515600" cy="704850"/>
          </a:xfrm>
        </p:spPr>
        <p:txBody>
          <a:bodyPr/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28161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8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7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05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96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976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78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21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603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DE4F-CC53-47CA-83D2-96FDEE18DCB9}" type="datetimeFigureOut">
              <a:rPr lang="cs-CZ" smtClean="0"/>
              <a:t>05.02.2019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FA05-795B-402A-BE38-F1951DC48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55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"/>
            <a:ext cx="12191999" cy="68595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33475" y="167528"/>
            <a:ext cx="10096500" cy="15630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Introduction to Computer Science and Programming Using Python</a:t>
            </a:r>
            <a:endParaRPr lang="cs-CZ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133475" y="4152340"/>
            <a:ext cx="10096500" cy="156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Třicetiminutovka … 1</a:t>
            </a:r>
            <a:endParaRPr lang="cs-CZ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31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Doposud… </a:t>
            </a:r>
            <a:r>
              <a:rPr lang="cs-CZ" dirty="0" err="1" smtClean="0"/>
              <a:t>week</a:t>
            </a:r>
            <a:r>
              <a:rPr lang="cs-CZ" dirty="0" smtClean="0"/>
              <a:t>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/>
          <a:lstStyle/>
          <a:p>
            <a:r>
              <a:rPr lang="cs-CZ" dirty="0" smtClean="0"/>
              <a:t>Co jsou základní typy</a:t>
            </a:r>
          </a:p>
          <a:p>
            <a:pPr lvl="1"/>
            <a:r>
              <a:rPr lang="cs-CZ" dirty="0" smtClean="0"/>
              <a:t>INT</a:t>
            </a:r>
          </a:p>
          <a:p>
            <a:pPr lvl="1"/>
            <a:r>
              <a:rPr lang="cs-CZ" dirty="0" smtClean="0"/>
              <a:t>FLOAT</a:t>
            </a:r>
          </a:p>
          <a:p>
            <a:pPr lvl="1"/>
            <a:r>
              <a:rPr lang="cs-CZ" dirty="0" smtClean="0"/>
              <a:t>STRING</a:t>
            </a:r>
          </a:p>
          <a:p>
            <a:pPr lvl="1"/>
            <a:r>
              <a:rPr lang="cs-CZ" dirty="0" smtClean="0"/>
              <a:t>BOOLEAN	&lt;   &lt;=   &gt;   &gt;=   ==   !=</a:t>
            </a:r>
          </a:p>
          <a:p>
            <a:endParaRPr lang="cs-CZ" dirty="0"/>
          </a:p>
          <a:p>
            <a:r>
              <a:rPr lang="cs-CZ" dirty="0" smtClean="0"/>
              <a:t>Možná matoucí věci</a:t>
            </a:r>
          </a:p>
          <a:p>
            <a:pPr lvl="1"/>
            <a:r>
              <a:rPr lang="cs-CZ" dirty="0" smtClean="0"/>
              <a:t>10/3 	</a:t>
            </a:r>
            <a:r>
              <a:rPr lang="cs-CZ" dirty="0" err="1" smtClean="0"/>
              <a:t>vs</a:t>
            </a:r>
            <a:r>
              <a:rPr lang="cs-CZ" dirty="0" smtClean="0"/>
              <a:t>	10//3</a:t>
            </a:r>
          </a:p>
          <a:p>
            <a:endParaRPr lang="cs-CZ" dirty="0"/>
          </a:p>
          <a:p>
            <a:r>
              <a:rPr lang="cs-CZ" dirty="0" smtClean="0"/>
              <a:t>Přidělování proměnných</a:t>
            </a:r>
          </a:p>
          <a:p>
            <a:pPr lvl="1"/>
            <a:r>
              <a:rPr lang="cs-CZ" dirty="0" smtClean="0"/>
              <a:t>a = 3</a:t>
            </a:r>
          </a:p>
          <a:p>
            <a:pPr lvl="1"/>
            <a:r>
              <a:rPr lang="cs-CZ" dirty="0" smtClean="0"/>
              <a:t>b = a * a	</a:t>
            </a:r>
            <a:r>
              <a:rPr lang="cs-CZ" dirty="0" err="1" smtClean="0"/>
              <a:t>vs</a:t>
            </a:r>
            <a:r>
              <a:rPr lang="cs-CZ" dirty="0" smtClean="0"/>
              <a:t>	b = a**2   </a:t>
            </a:r>
            <a:r>
              <a:rPr lang="cs-CZ" dirty="0" err="1" smtClean="0"/>
              <a:t>vs</a:t>
            </a:r>
            <a:r>
              <a:rPr lang="cs-CZ" dirty="0" smtClean="0"/>
              <a:t>   b = a**a</a:t>
            </a:r>
            <a:endParaRPr lang="cs-CZ" dirty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SublimeText3</a:t>
            </a:r>
          </a:p>
          <a:p>
            <a:pPr lvl="1"/>
            <a:r>
              <a:rPr lang="cs-CZ" dirty="0" smtClean="0"/>
              <a:t>Instalace ($ </a:t>
            </a:r>
            <a:r>
              <a:rPr lang="cs-CZ" dirty="0" err="1" smtClean="0"/>
              <a:t>sublime_set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Klávesové zkratky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p		… VŠEUMĚL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up/</a:t>
            </a:r>
            <a:r>
              <a:rPr lang="cs-CZ" dirty="0" err="1" smtClean="0"/>
              <a:t>down</a:t>
            </a:r>
            <a:r>
              <a:rPr lang="cs-CZ" dirty="0" smtClean="0"/>
              <a:t>	… přesun řádku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d		… copy řádku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b		… RUN SCRIPT</a:t>
            </a:r>
          </a:p>
          <a:p>
            <a:endParaRPr lang="cs-CZ" dirty="0" smtClean="0"/>
          </a:p>
          <a:p>
            <a:r>
              <a:rPr lang="cs-CZ" dirty="0" smtClean="0"/>
              <a:t>Hrátky s textem</a:t>
            </a:r>
          </a:p>
          <a:p>
            <a:pPr lvl="1"/>
            <a:r>
              <a:rPr lang="cs-CZ" dirty="0" smtClean="0"/>
              <a:t>"a" + "</a:t>
            </a:r>
            <a:r>
              <a:rPr lang="cs-CZ" dirty="0" err="1" smtClean="0"/>
              <a:t>bc</a:t>
            </a:r>
            <a:r>
              <a:rPr lang="cs-CZ" dirty="0" smtClean="0"/>
              <a:t>" = "</a:t>
            </a:r>
            <a:r>
              <a:rPr lang="cs-CZ" dirty="0" err="1" smtClean="0"/>
              <a:t>abc</a:t>
            </a:r>
            <a:r>
              <a:rPr lang="cs-CZ" dirty="0" smtClean="0"/>
              <a:t>"</a:t>
            </a:r>
          </a:p>
          <a:p>
            <a:pPr lvl="1"/>
            <a:r>
              <a:rPr lang="cs-CZ" dirty="0" smtClean="0"/>
              <a:t>3 * "a" = "</a:t>
            </a:r>
            <a:r>
              <a:rPr lang="cs-CZ" dirty="0" err="1" smtClean="0"/>
              <a:t>aaa</a:t>
            </a:r>
            <a:r>
              <a:rPr lang="cs-CZ" dirty="0" smtClean="0"/>
              <a:t> auto Praha"</a:t>
            </a:r>
          </a:p>
          <a:p>
            <a:pPr lvl="1"/>
            <a:r>
              <a:rPr lang="cs-CZ" dirty="0" smtClean="0"/>
              <a:t>3 * "a"     </a:t>
            </a:r>
            <a:r>
              <a:rPr lang="cs-CZ" dirty="0" err="1" smtClean="0"/>
              <a:t>vs</a:t>
            </a:r>
            <a:r>
              <a:rPr lang="cs-CZ" dirty="0" smtClean="0"/>
              <a:t>     "3" * "a"</a:t>
            </a:r>
          </a:p>
          <a:p>
            <a:pPr lvl="1"/>
            <a:r>
              <a:rPr lang="cs-CZ" dirty="0" smtClean="0"/>
              <a:t>"</a:t>
            </a:r>
            <a:r>
              <a:rPr lang="cs-CZ" dirty="0" err="1" smtClean="0"/>
              <a:t>abcd</a:t>
            </a:r>
            <a:r>
              <a:rPr lang="cs-CZ" dirty="0" smtClean="0"/>
              <a:t>"[1:3] = ???     "</a:t>
            </a:r>
            <a:r>
              <a:rPr lang="cs-CZ" dirty="0" err="1" smtClean="0"/>
              <a:t>abcd</a:t>
            </a:r>
            <a:r>
              <a:rPr lang="cs-CZ" dirty="0" smtClean="0"/>
              <a:t>"[::-1] = ???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64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Doposud… </a:t>
            </a:r>
            <a:r>
              <a:rPr lang="cs-CZ" dirty="0" err="1"/>
              <a:t>week</a:t>
            </a:r>
            <a:r>
              <a:rPr lang="cs-CZ" dirty="0"/>
              <a:t>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/>
          <a:lstStyle/>
          <a:p>
            <a:r>
              <a:rPr lang="cs-CZ" dirty="0" smtClean="0"/>
              <a:t>Podmínky:	</a:t>
            </a:r>
            <a:r>
              <a:rPr lang="cs-CZ" dirty="0" err="1" smtClean="0"/>
              <a:t>If</a:t>
            </a:r>
            <a:r>
              <a:rPr lang="cs-CZ" dirty="0"/>
              <a:t> </a:t>
            </a:r>
            <a:r>
              <a:rPr lang="cs-CZ" dirty="0" smtClean="0"/>
              <a:t>… </a:t>
            </a:r>
            <a:r>
              <a:rPr lang="cs-CZ" dirty="0" err="1" smtClean="0"/>
              <a:t>elif</a:t>
            </a:r>
            <a:r>
              <a:rPr lang="cs-CZ" dirty="0" smtClean="0"/>
              <a:t> … </a:t>
            </a:r>
            <a:r>
              <a:rPr lang="cs-CZ" dirty="0" err="1" smtClean="0"/>
              <a:t>else</a:t>
            </a:r>
            <a:r>
              <a:rPr lang="cs-CZ" dirty="0" smtClean="0"/>
              <a:t>		</a:t>
            </a:r>
          </a:p>
          <a:p>
            <a:pPr lvl="1"/>
            <a:r>
              <a:rPr lang="cs-CZ" dirty="0" err="1" smtClean="0"/>
              <a:t>break</a:t>
            </a:r>
            <a:r>
              <a:rPr lang="cs-CZ" dirty="0" smtClean="0"/>
              <a:t>	</a:t>
            </a:r>
            <a:r>
              <a:rPr lang="cs-CZ" dirty="0" err="1" smtClean="0"/>
              <a:t>vs</a:t>
            </a:r>
            <a:r>
              <a:rPr lang="cs-CZ" dirty="0" smtClean="0"/>
              <a:t>	</a:t>
            </a:r>
            <a:r>
              <a:rPr lang="cs-CZ" dirty="0" err="1" smtClean="0"/>
              <a:t>continue</a:t>
            </a:r>
            <a:endParaRPr lang="cs-CZ" dirty="0" smtClean="0"/>
          </a:p>
          <a:p>
            <a:pPr lvl="1"/>
            <a:endParaRPr lang="cs-CZ" dirty="0"/>
          </a:p>
          <a:p>
            <a:r>
              <a:rPr lang="cs-CZ" dirty="0" smtClean="0"/>
              <a:t>Násobné podmínky</a:t>
            </a:r>
          </a:p>
          <a:p>
            <a:pPr lvl="1"/>
            <a:r>
              <a:rPr lang="cs-CZ" dirty="0" smtClean="0"/>
              <a:t>and     </a:t>
            </a:r>
            <a:r>
              <a:rPr lang="cs-CZ" dirty="0" err="1" smtClean="0"/>
              <a:t>or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Cykly	FOR	WHILE</a:t>
            </a:r>
          </a:p>
          <a:p>
            <a:pPr lvl="1"/>
            <a:r>
              <a:rPr lang="cs-CZ" dirty="0" smtClean="0"/>
              <a:t>Rozdíl mezi nimi</a:t>
            </a:r>
          </a:p>
          <a:p>
            <a:endParaRPr lang="cs-CZ" dirty="0"/>
          </a:p>
          <a:p>
            <a:r>
              <a:rPr lang="cs-CZ" dirty="0" err="1" smtClean="0"/>
              <a:t>for</a:t>
            </a:r>
            <a:r>
              <a:rPr lang="cs-CZ" dirty="0" smtClean="0"/>
              <a:t> X in STRING</a:t>
            </a:r>
          </a:p>
          <a:p>
            <a:r>
              <a:rPr lang="cs-CZ" dirty="0" err="1" smtClean="0"/>
              <a:t>for</a:t>
            </a:r>
            <a:r>
              <a:rPr lang="cs-CZ" dirty="0" smtClean="0"/>
              <a:t> X in LIST</a:t>
            </a:r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SublimeText3</a:t>
            </a:r>
          </a:p>
          <a:p>
            <a:pPr lvl="1"/>
            <a:r>
              <a:rPr lang="cs-CZ" dirty="0" smtClean="0"/>
              <a:t>Instalace ($ </a:t>
            </a:r>
            <a:r>
              <a:rPr lang="cs-CZ" dirty="0" err="1" smtClean="0"/>
              <a:t>sublime_set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Klávesové zkratky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p		… VŠEUMĚL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up/</a:t>
            </a:r>
            <a:r>
              <a:rPr lang="cs-CZ" dirty="0" err="1" smtClean="0"/>
              <a:t>down</a:t>
            </a:r>
            <a:r>
              <a:rPr lang="cs-CZ" dirty="0" smtClean="0"/>
              <a:t>	… přesun řádku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shift + d		… copy řádku</a:t>
            </a:r>
          </a:p>
          <a:p>
            <a:pPr lvl="2"/>
            <a:r>
              <a:rPr lang="cs-CZ" dirty="0" err="1" smtClean="0"/>
              <a:t>ctrl</a:t>
            </a:r>
            <a:r>
              <a:rPr lang="cs-CZ" dirty="0" smtClean="0"/>
              <a:t> + b		… RUN SCRIPT</a:t>
            </a:r>
          </a:p>
          <a:p>
            <a:endParaRPr lang="cs-CZ" dirty="0" smtClean="0"/>
          </a:p>
          <a:p>
            <a:r>
              <a:rPr lang="cs-CZ" dirty="0" smtClean="0"/>
              <a:t>Hrátky s textem</a:t>
            </a:r>
          </a:p>
          <a:p>
            <a:pPr lvl="1"/>
            <a:r>
              <a:rPr lang="cs-CZ" dirty="0" smtClean="0"/>
              <a:t>"a" + "</a:t>
            </a:r>
            <a:r>
              <a:rPr lang="cs-CZ" dirty="0" err="1" smtClean="0"/>
              <a:t>bc</a:t>
            </a:r>
            <a:r>
              <a:rPr lang="cs-CZ" dirty="0" smtClean="0"/>
              <a:t>" = "</a:t>
            </a:r>
            <a:r>
              <a:rPr lang="cs-CZ" dirty="0" err="1" smtClean="0"/>
              <a:t>abc</a:t>
            </a:r>
            <a:r>
              <a:rPr lang="cs-CZ" dirty="0" smtClean="0"/>
              <a:t>"</a:t>
            </a:r>
          </a:p>
          <a:p>
            <a:pPr lvl="1"/>
            <a:r>
              <a:rPr lang="cs-CZ" dirty="0" smtClean="0"/>
              <a:t>3 * "a" = "</a:t>
            </a:r>
            <a:r>
              <a:rPr lang="cs-CZ" dirty="0" err="1" smtClean="0"/>
              <a:t>aaa</a:t>
            </a:r>
            <a:r>
              <a:rPr lang="cs-CZ" dirty="0" smtClean="0"/>
              <a:t> auto Praha"</a:t>
            </a:r>
          </a:p>
          <a:p>
            <a:pPr lvl="1"/>
            <a:r>
              <a:rPr lang="cs-CZ" dirty="0" smtClean="0"/>
              <a:t>3 * "a"     </a:t>
            </a:r>
            <a:r>
              <a:rPr lang="cs-CZ" dirty="0" err="1" smtClean="0"/>
              <a:t>vs</a:t>
            </a:r>
            <a:r>
              <a:rPr lang="cs-CZ" dirty="0" smtClean="0"/>
              <a:t>     "3" * "a"</a:t>
            </a:r>
          </a:p>
          <a:p>
            <a:pPr lvl="1"/>
            <a:r>
              <a:rPr lang="cs-CZ" dirty="0" smtClean="0"/>
              <a:t>"</a:t>
            </a:r>
            <a:r>
              <a:rPr lang="cs-CZ" dirty="0" err="1" smtClean="0"/>
              <a:t>abcd</a:t>
            </a:r>
            <a:r>
              <a:rPr lang="cs-CZ" dirty="0" smtClean="0"/>
              <a:t>"[1:3] = ???     "</a:t>
            </a:r>
            <a:r>
              <a:rPr lang="cs-CZ" dirty="0" err="1" smtClean="0"/>
              <a:t>abcd</a:t>
            </a:r>
            <a:r>
              <a:rPr lang="cs-CZ" dirty="0" smtClean="0"/>
              <a:t>"[::-1] = ???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05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Doposud… </a:t>
            </a:r>
            <a:r>
              <a:rPr lang="cs-CZ" dirty="0" err="1"/>
              <a:t>week</a:t>
            </a:r>
            <a:r>
              <a:rPr lang="cs-CZ" dirty="0"/>
              <a:t>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/>
          <a:lstStyle/>
          <a:p>
            <a:r>
              <a:rPr lang="cs-CZ" dirty="0" err="1" smtClean="0"/>
              <a:t>Problem</a:t>
            </a:r>
            <a:r>
              <a:rPr lang="cs-CZ" dirty="0" smtClean="0"/>
              <a:t> 1</a:t>
            </a:r>
            <a:endParaRPr lang="cs-CZ" dirty="0"/>
          </a:p>
          <a:p>
            <a:r>
              <a:rPr lang="en-US" sz="1200" dirty="0"/>
              <a:t>Assume s is a string of lower case characters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Write a program that counts up the number of vowels contained in the string s. Valid vowels are: 'a', 'e', '</a:t>
            </a:r>
            <a:r>
              <a:rPr lang="en-US" sz="1200" dirty="0" err="1"/>
              <a:t>i</a:t>
            </a:r>
            <a:r>
              <a:rPr lang="en-US" sz="1200" dirty="0"/>
              <a:t>', 'o', and 'u'. For example, if s = '</a:t>
            </a:r>
            <a:r>
              <a:rPr lang="en-US" sz="1200" dirty="0" err="1"/>
              <a:t>azcbobobegghakl</a:t>
            </a:r>
            <a:r>
              <a:rPr lang="en-US" sz="1200" dirty="0"/>
              <a:t>', your program should print</a:t>
            </a:r>
            <a:r>
              <a:rPr lang="en-US" sz="1200" dirty="0" smtClean="0"/>
              <a:t>:</a:t>
            </a:r>
            <a:endParaRPr lang="cs-CZ" sz="1200" dirty="0" smtClean="0"/>
          </a:p>
          <a:p>
            <a:r>
              <a:rPr lang="cs-CZ" sz="1200" dirty="0" err="1"/>
              <a:t>Number</a:t>
            </a:r>
            <a:r>
              <a:rPr lang="cs-CZ" sz="1200" dirty="0"/>
              <a:t> </a:t>
            </a:r>
            <a:r>
              <a:rPr lang="cs-CZ" sz="1200" dirty="0" err="1"/>
              <a:t>of</a:t>
            </a:r>
            <a:r>
              <a:rPr lang="cs-CZ" sz="1200" dirty="0"/>
              <a:t> </a:t>
            </a:r>
            <a:r>
              <a:rPr lang="cs-CZ" sz="1200" dirty="0" err="1"/>
              <a:t>vowels</a:t>
            </a:r>
            <a:r>
              <a:rPr lang="cs-CZ" sz="1200" dirty="0"/>
              <a:t>: 5</a:t>
            </a:r>
            <a:endParaRPr lang="cs-CZ" sz="1200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Problem</a:t>
            </a:r>
            <a:r>
              <a:rPr lang="cs-CZ" dirty="0"/>
              <a:t> </a:t>
            </a:r>
            <a:r>
              <a:rPr lang="cs-CZ" dirty="0" smtClean="0"/>
              <a:t>2</a:t>
            </a:r>
            <a:endParaRPr lang="cs-CZ" dirty="0"/>
          </a:p>
          <a:p>
            <a:r>
              <a:rPr lang="en-US" sz="1200" dirty="0"/>
              <a:t>Assume s is a string of lower case characters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Write a program that prints the number of times the string 'bob' occurs in s. For example, if s = '</a:t>
            </a:r>
            <a:r>
              <a:rPr lang="en-US" sz="1200" dirty="0" err="1"/>
              <a:t>azcbobobegghakl</a:t>
            </a:r>
            <a:r>
              <a:rPr lang="en-US" sz="1200" dirty="0"/>
              <a:t>', then your program should </a:t>
            </a:r>
            <a:r>
              <a:rPr lang="en-US" sz="1200" dirty="0" smtClean="0"/>
              <a:t>print</a:t>
            </a:r>
            <a:endParaRPr lang="en-US" sz="1200" dirty="0"/>
          </a:p>
          <a:p>
            <a:r>
              <a:rPr lang="en-US" sz="1200" dirty="0"/>
              <a:t>Number of times bob occurs is: </a:t>
            </a:r>
            <a:r>
              <a:rPr lang="en-US" sz="1200" dirty="0" smtClean="0"/>
              <a:t>2</a:t>
            </a:r>
            <a:endParaRPr lang="cs-CZ" sz="2000" dirty="0" smtClean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83" y="3184278"/>
            <a:ext cx="3666278" cy="109904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3" y="4575513"/>
            <a:ext cx="5184805" cy="1996737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07" y="3184278"/>
            <a:ext cx="2500116" cy="29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Doposud… </a:t>
            </a:r>
            <a:r>
              <a:rPr lang="cs-CZ" dirty="0" err="1"/>
              <a:t>week</a:t>
            </a:r>
            <a:r>
              <a:rPr lang="cs-CZ" dirty="0"/>
              <a:t> 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644" y="895350"/>
            <a:ext cx="5724940" cy="5823502"/>
          </a:xfrm>
        </p:spPr>
        <p:txBody>
          <a:bodyPr>
            <a:normAutofit/>
          </a:bodyPr>
          <a:lstStyle/>
          <a:p>
            <a:r>
              <a:rPr lang="cs-CZ" dirty="0" smtClean="0"/>
              <a:t>Lehké algoritmy</a:t>
            </a:r>
          </a:p>
          <a:p>
            <a:pPr lvl="1"/>
            <a:r>
              <a:rPr lang="cs-CZ" dirty="0" smtClean="0"/>
              <a:t>Modulo … %   	…     5%3, 6%3, 7%3</a:t>
            </a:r>
            <a:endParaRPr lang="cs-CZ" dirty="0"/>
          </a:p>
          <a:p>
            <a:r>
              <a:rPr lang="cs-CZ" dirty="0" smtClean="0"/>
              <a:t>FUNKCE</a:t>
            </a:r>
          </a:p>
          <a:p>
            <a:pPr lvl="1"/>
            <a:r>
              <a:rPr lang="cs-CZ" dirty="0" smtClean="0"/>
              <a:t>Jak je definovat</a:t>
            </a:r>
          </a:p>
          <a:p>
            <a:pPr lvl="1"/>
            <a:r>
              <a:rPr lang="cs-CZ" dirty="0" smtClean="0"/>
              <a:t>Jak udělat """</a:t>
            </a:r>
            <a:r>
              <a:rPr lang="cs-CZ" dirty="0" err="1" smtClean="0"/>
              <a:t>Docstring</a:t>
            </a:r>
            <a:r>
              <a:rPr lang="cs-CZ" dirty="0" smtClean="0"/>
              <a:t>"""</a:t>
            </a:r>
          </a:p>
          <a:p>
            <a:pPr lvl="2"/>
            <a:r>
              <a:rPr lang="cs-CZ" dirty="0" err="1" smtClean="0"/>
              <a:t>SublimeText</a:t>
            </a:r>
            <a:r>
              <a:rPr lang="cs-CZ" dirty="0" smtClean="0"/>
              <a:t>: </a:t>
            </a:r>
            <a:r>
              <a:rPr lang="cs-CZ" dirty="0" err="1" smtClean="0"/>
              <a:t>ctrl+alt+d</a:t>
            </a:r>
            <a:endParaRPr lang="cs-CZ" dirty="0" smtClean="0"/>
          </a:p>
          <a:p>
            <a:pPr lvl="1"/>
            <a:r>
              <a:rPr lang="cs-CZ" dirty="0" smtClean="0"/>
              <a:t>Jak vracet hodnotu</a:t>
            </a:r>
          </a:p>
          <a:p>
            <a:pPr lvl="2"/>
            <a:r>
              <a:rPr lang="cs-CZ" dirty="0" smtClean="0"/>
              <a:t>return</a:t>
            </a:r>
          </a:p>
          <a:p>
            <a:pPr lvl="1"/>
            <a:r>
              <a:rPr lang="cs-CZ" dirty="0" smtClean="0"/>
              <a:t>Jak přidat argumenty</a:t>
            </a:r>
          </a:p>
          <a:p>
            <a:pPr lvl="2"/>
            <a:r>
              <a:rPr lang="cs-CZ" dirty="0" err="1" smtClean="0"/>
              <a:t>def</a:t>
            </a:r>
            <a:r>
              <a:rPr lang="cs-CZ" dirty="0" smtClean="0"/>
              <a:t> </a:t>
            </a:r>
            <a:r>
              <a:rPr lang="cs-CZ" dirty="0" err="1" smtClean="0"/>
              <a:t>secti</a:t>
            </a:r>
            <a:r>
              <a:rPr lang="cs-CZ" dirty="0" smtClean="0"/>
              <a:t>(a, b):</a:t>
            </a:r>
            <a:endParaRPr lang="cs-CZ" dirty="0"/>
          </a:p>
          <a:p>
            <a:pPr lvl="1"/>
            <a:r>
              <a:rPr lang="cs-CZ" dirty="0" smtClean="0"/>
              <a:t>Jak přidat defaultní argumenty</a:t>
            </a:r>
          </a:p>
          <a:p>
            <a:pPr lvl="2"/>
            <a:r>
              <a:rPr lang="cs-CZ" dirty="0" err="1" smtClean="0"/>
              <a:t>def</a:t>
            </a:r>
            <a:r>
              <a:rPr lang="cs-CZ" dirty="0" smtClean="0"/>
              <a:t> </a:t>
            </a:r>
            <a:r>
              <a:rPr lang="cs-CZ" dirty="0" err="1" smtClean="0"/>
              <a:t>secti</a:t>
            </a:r>
            <a:r>
              <a:rPr lang="cs-CZ" dirty="0" smtClean="0"/>
              <a:t>(a, b=10):</a:t>
            </a:r>
          </a:p>
          <a:p>
            <a:pPr lvl="1"/>
            <a:r>
              <a:rPr lang="cs-CZ" dirty="0" smtClean="0"/>
              <a:t>Jak udělat </a:t>
            </a:r>
            <a:r>
              <a:rPr lang="cs-CZ" dirty="0" err="1" smtClean="0"/>
              <a:t>funci</a:t>
            </a:r>
            <a:r>
              <a:rPr lang="cs-CZ" dirty="0" smtClean="0"/>
              <a:t> ve </a:t>
            </a:r>
            <a:r>
              <a:rPr lang="cs-CZ" dirty="0" err="1" smtClean="0"/>
              <a:t>funci</a:t>
            </a:r>
            <a:r>
              <a:rPr lang="cs-CZ" dirty="0" smtClean="0"/>
              <a:t> </a:t>
            </a:r>
            <a:r>
              <a:rPr lang="cs-CZ" b="1" dirty="0" smtClean="0"/>
              <a:t>(nepoužívat)</a:t>
            </a:r>
            <a:endParaRPr lang="cs-CZ" dirty="0" smtClean="0"/>
          </a:p>
          <a:p>
            <a:pPr lvl="2"/>
            <a:r>
              <a:rPr lang="cs-CZ" dirty="0" err="1" smtClean="0"/>
              <a:t>def</a:t>
            </a:r>
            <a:r>
              <a:rPr lang="cs-CZ" dirty="0" smtClean="0"/>
              <a:t> </a:t>
            </a:r>
            <a:r>
              <a:rPr lang="cs-CZ" dirty="0" err="1" smtClean="0"/>
              <a:t>secti</a:t>
            </a:r>
            <a:r>
              <a:rPr lang="cs-CZ" dirty="0" smtClean="0"/>
              <a:t>(a, b):</a:t>
            </a:r>
          </a:p>
          <a:p>
            <a:pPr lvl="3"/>
            <a:r>
              <a:rPr lang="cs-CZ" dirty="0" err="1" smtClean="0"/>
              <a:t>def</a:t>
            </a:r>
            <a:r>
              <a:rPr lang="cs-CZ" dirty="0" smtClean="0"/>
              <a:t> pomoc(</a:t>
            </a:r>
            <a:r>
              <a:rPr lang="cs-CZ" dirty="0" err="1" smtClean="0"/>
              <a:t>lol</a:t>
            </a:r>
            <a:r>
              <a:rPr lang="cs-CZ" dirty="0" smtClean="0"/>
              <a:t>):</a:t>
            </a:r>
          </a:p>
          <a:p>
            <a:pPr lvl="1"/>
            <a:endParaRPr lang="cs-CZ" dirty="0" smtClean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61653" y="895350"/>
            <a:ext cx="5724940" cy="58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CLASS - STRING - Metody</a:t>
            </a:r>
            <a:endParaRPr lang="cs-CZ" dirty="0"/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capitalize</a:t>
            </a:r>
            <a:r>
              <a:rPr lang="cs-CZ" dirty="0" smtClean="0"/>
              <a:t>()</a:t>
            </a:r>
          </a:p>
          <a:p>
            <a:pPr lvl="1"/>
            <a:r>
              <a:rPr lang="cs-CZ" b="1" dirty="0" smtClean="0"/>
              <a:t>.</a:t>
            </a:r>
            <a:r>
              <a:rPr lang="cs-CZ" b="1" dirty="0" err="1" smtClean="0"/>
              <a:t>upper</a:t>
            </a:r>
            <a:r>
              <a:rPr lang="cs-CZ" b="1" dirty="0" smtClean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isupper</a:t>
            </a:r>
            <a:r>
              <a:rPr lang="cs-CZ" dirty="0" smtClean="0"/>
              <a:t>()</a:t>
            </a:r>
          </a:p>
          <a:p>
            <a:pPr lvl="1"/>
            <a:r>
              <a:rPr lang="cs-CZ" b="1" dirty="0" smtClean="0"/>
              <a:t>.</a:t>
            </a:r>
            <a:r>
              <a:rPr lang="cs-CZ" b="1" dirty="0" err="1" smtClean="0"/>
              <a:t>lower</a:t>
            </a:r>
            <a:r>
              <a:rPr lang="cs-CZ" b="1" dirty="0" smtClean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islower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swapcase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.index()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find</a:t>
            </a:r>
            <a:r>
              <a:rPr lang="cs-CZ" dirty="0" smtClean="0"/>
              <a:t>()</a:t>
            </a:r>
          </a:p>
          <a:p>
            <a:pPr lvl="1"/>
            <a:r>
              <a:rPr lang="cs-CZ" b="1" dirty="0" smtClean="0"/>
              <a:t>.</a:t>
            </a:r>
            <a:r>
              <a:rPr lang="cs-CZ" b="1" dirty="0" err="1" smtClean="0"/>
              <a:t>count</a:t>
            </a:r>
            <a:r>
              <a:rPr lang="cs-CZ" b="1" dirty="0" smtClean="0"/>
              <a:t>()</a:t>
            </a:r>
          </a:p>
          <a:p>
            <a:pPr lvl="1"/>
            <a:r>
              <a:rPr lang="cs-CZ" b="1" dirty="0" smtClean="0"/>
              <a:t>.</a:t>
            </a:r>
            <a:r>
              <a:rPr lang="cs-CZ" b="1" dirty="0" err="1" smtClean="0"/>
              <a:t>replace</a:t>
            </a:r>
            <a:r>
              <a:rPr lang="cs-CZ" b="1" dirty="0" smtClean="0"/>
              <a:t>()</a:t>
            </a:r>
          </a:p>
          <a:p>
            <a:endParaRPr lang="cs-CZ" b="1" dirty="0"/>
          </a:p>
          <a:p>
            <a:r>
              <a:rPr lang="cs-CZ" sz="5400" b="1" dirty="0" err="1" smtClean="0"/>
              <a:t>dir</a:t>
            </a:r>
            <a:r>
              <a:rPr lang="cs-CZ" sz="5400" b="1" dirty="0" smtClean="0"/>
              <a:t>(…)</a:t>
            </a:r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2279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214</Words>
  <Application>Microsoft Office PowerPoint</Application>
  <PresentationFormat>Širokoúhlá obrazovka</PresentationFormat>
  <Paragraphs>94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Introduction to Computer Science and Programming Using Python</vt:lpstr>
      <vt:lpstr>Doposud… week 1</vt:lpstr>
      <vt:lpstr>Doposud… week 1</vt:lpstr>
      <vt:lpstr>Doposud… week 1</vt:lpstr>
      <vt:lpstr>Doposud… week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 and Programming Using Python</dc:title>
  <dc:creator>Verner Jan</dc:creator>
  <cp:lastModifiedBy>Verner Jan</cp:lastModifiedBy>
  <cp:revision>19</cp:revision>
  <dcterms:created xsi:type="dcterms:W3CDTF">2019-01-22T08:59:28Z</dcterms:created>
  <dcterms:modified xsi:type="dcterms:W3CDTF">2019-02-05T11:49:07Z</dcterms:modified>
</cp:coreProperties>
</file>