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98" r:id="rId5"/>
    <p:sldId id="271" r:id="rId6"/>
    <p:sldId id="272" r:id="rId7"/>
    <p:sldId id="265" r:id="rId8"/>
    <p:sldId id="282" r:id="rId9"/>
    <p:sldId id="263" r:id="rId10"/>
    <p:sldId id="262" r:id="rId11"/>
    <p:sldId id="277" r:id="rId12"/>
    <p:sldId id="276" r:id="rId13"/>
    <p:sldId id="295" r:id="rId14"/>
    <p:sldId id="266" r:id="rId15"/>
    <p:sldId id="290" r:id="rId16"/>
    <p:sldId id="289" r:id="rId17"/>
    <p:sldId id="278" r:id="rId18"/>
    <p:sldId id="267" r:id="rId19"/>
    <p:sldId id="280" r:id="rId20"/>
    <p:sldId id="281" r:id="rId21"/>
    <p:sldId id="296" r:id="rId22"/>
    <p:sldId id="297" r:id="rId23"/>
    <p:sldId id="293" r:id="rId24"/>
    <p:sldId id="292" r:id="rId25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27"/>
    </p:embeddedFont>
    <p:embeddedFont>
      <p:font typeface="나눔바른고딕" panose="020B0600000101010101" charset="-127"/>
      <p:regular r:id="rId28"/>
      <p:bold r:id="rId29"/>
    </p:embeddedFont>
    <p:embeddedFont>
      <p:font typeface="나눔스퀘어_ac Light" panose="020B0600000101010101" pitchFamily="50" charset="-127"/>
      <p:regular r:id="rId30"/>
    </p:embeddedFont>
    <p:embeddedFont>
      <p:font typeface="나눔명조 ExtraBold" panose="02020603020101020101" pitchFamily="18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_ac" panose="020B0600000101010101" pitchFamily="50" charset="-127"/>
      <p:regular r:id="rId35"/>
    </p:embeddedFont>
    <p:embeddedFont>
      <p:font typeface="나눔스퀘어_ac Bold" panose="020B0600000101010101" pitchFamily="50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F82AE-E776-4AB1-9794-808240339CDF}" v="56" dt="2019-09-09T08:12:09.006"/>
    <p1510:client id="{934C8A28-4FA1-41A5-8EAD-B214F8CB9107}" v="112" dt="2019-09-09T07:10:3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244" autoAdjust="0"/>
  </p:normalViewPr>
  <p:slideViewPr>
    <p:cSldViewPr>
      <p:cViewPr>
        <p:scale>
          <a:sx n="75" d="100"/>
          <a:sy n="75" d="100"/>
        </p:scale>
        <p:origin x="-1632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원 이" userId="ec92d3cdd3eb95d7" providerId="LiveId" clId="{813F82AE-E776-4AB1-9794-808240339CDF}"/>
    <pc:docChg chg="undo modSld">
      <pc:chgData name="재원 이" userId="ec92d3cdd3eb95d7" providerId="LiveId" clId="{813F82AE-E776-4AB1-9794-808240339CDF}" dt="2019-09-09T08:12:23.697" v="878" actId="1036"/>
      <pc:docMkLst>
        <pc:docMk/>
      </pc:docMkLst>
      <pc:sldChg chg="modSp">
        <pc:chgData name="재원 이" userId="ec92d3cdd3eb95d7" providerId="LiveId" clId="{813F82AE-E776-4AB1-9794-808240339CDF}" dt="2019-09-09T08:05:58.934" v="663" actId="20577"/>
        <pc:sldMkLst>
          <pc:docMk/>
          <pc:sldMk cId="670905316" sldId="257"/>
        </pc:sldMkLst>
        <pc:spChg chg="mod">
          <ac:chgData name="재원 이" userId="ec92d3cdd3eb95d7" providerId="LiveId" clId="{813F82AE-E776-4AB1-9794-808240339CDF}" dt="2019-09-09T08:05:58.934" v="663" actId="20577"/>
          <ac:spMkLst>
            <pc:docMk/>
            <pc:sldMk cId="670905316" sldId="257"/>
            <ac:spMk id="8" creationId="{CBC19723-5940-4E02-B3C3-4BF9C0969833}"/>
          </ac:spMkLst>
        </pc:spChg>
        <pc:spChg chg="mod">
          <ac:chgData name="재원 이" userId="ec92d3cdd3eb95d7" providerId="LiveId" clId="{813F82AE-E776-4AB1-9794-808240339CDF}" dt="2019-09-09T07:36:13.437" v="616" actId="207"/>
          <ac:spMkLst>
            <pc:docMk/>
            <pc:sldMk cId="670905316" sldId="257"/>
            <ac:spMk id="44" creationId="{1113FCA6-C354-46AD-8C81-0B7AF91A8299}"/>
          </ac:spMkLst>
        </pc:spChg>
        <pc:spChg chg="mod">
          <ac:chgData name="재원 이" userId="ec92d3cdd3eb95d7" providerId="LiveId" clId="{813F82AE-E776-4AB1-9794-808240339CDF}" dt="2019-09-09T07:46:35.985" v="647" actId="20577"/>
          <ac:spMkLst>
            <pc:docMk/>
            <pc:sldMk cId="670905316" sldId="257"/>
            <ac:spMk id="45" creationId="{E850F55A-E5F7-4A23-9895-2A316F680A2D}"/>
          </ac:spMkLst>
        </pc:spChg>
      </pc:sldChg>
      <pc:sldChg chg="modSp">
        <pc:chgData name="재원 이" userId="ec92d3cdd3eb95d7" providerId="LiveId" clId="{813F82AE-E776-4AB1-9794-808240339CDF}" dt="2019-09-09T07:40:06.413" v="630" actId="1076"/>
        <pc:sldMkLst>
          <pc:docMk/>
          <pc:sldMk cId="2776275046" sldId="269"/>
        </pc:sldMkLst>
        <pc:spChg chg="mod">
          <ac:chgData name="재원 이" userId="ec92d3cdd3eb95d7" providerId="LiveId" clId="{813F82AE-E776-4AB1-9794-808240339CDF}" dt="2019-09-09T07:40:06.413" v="630" actId="1076"/>
          <ac:spMkLst>
            <pc:docMk/>
            <pc:sldMk cId="2776275046" sldId="269"/>
            <ac:spMk id="20" creationId="{00000000-0000-0000-0000-000000000000}"/>
          </ac:spMkLst>
        </pc:spChg>
      </pc:sldChg>
      <pc:sldChg chg="modSp">
        <pc:chgData name="재원 이" userId="ec92d3cdd3eb95d7" providerId="LiveId" clId="{813F82AE-E776-4AB1-9794-808240339CDF}" dt="2019-09-09T07:38:17.096" v="628"/>
        <pc:sldMkLst>
          <pc:docMk/>
          <pc:sldMk cId="437443299" sldId="271"/>
        </pc:sldMkLst>
        <pc:spChg chg="mod">
          <ac:chgData name="재원 이" userId="ec92d3cdd3eb95d7" providerId="LiveId" clId="{813F82AE-E776-4AB1-9794-808240339CDF}" dt="2019-09-09T07:37:59.525" v="621" actId="20577"/>
          <ac:spMkLst>
            <pc:docMk/>
            <pc:sldMk cId="437443299" sldId="271"/>
            <ac:spMk id="15" creationId="{8A2B08C9-69D5-45EF-BCC3-4FFCB8EF6BB4}"/>
          </ac:spMkLst>
        </pc:spChg>
        <pc:spChg chg="mod">
          <ac:chgData name="재원 이" userId="ec92d3cdd3eb95d7" providerId="LiveId" clId="{813F82AE-E776-4AB1-9794-808240339CDF}" dt="2019-09-09T07:38:17.096" v="628"/>
          <ac:spMkLst>
            <pc:docMk/>
            <pc:sldMk cId="437443299" sldId="271"/>
            <ac:spMk id="17" creationId="{114EEAC7-80FE-4CEE-851E-0A835C1F1E2A}"/>
          </ac:spMkLst>
        </pc:spChg>
      </pc:sldChg>
      <pc:sldChg chg="modSp">
        <pc:chgData name="재원 이" userId="ec92d3cdd3eb95d7" providerId="LiveId" clId="{813F82AE-E776-4AB1-9794-808240339CDF}" dt="2019-09-09T08:07:16.561" v="671" actId="14100"/>
        <pc:sldMkLst>
          <pc:docMk/>
          <pc:sldMk cId="2775017795" sldId="272"/>
        </pc:sldMkLst>
        <pc:spChg chg="mod">
          <ac:chgData name="재원 이" userId="ec92d3cdd3eb95d7" providerId="LiveId" clId="{813F82AE-E776-4AB1-9794-808240339CDF}" dt="2019-09-09T07:28:22.673" v="0" actId="115"/>
          <ac:spMkLst>
            <pc:docMk/>
            <pc:sldMk cId="2775017795" sldId="272"/>
            <ac:spMk id="17" creationId="{ED8169C5-A848-4B9D-9775-7FF2809060FA}"/>
          </ac:spMkLst>
        </pc:spChg>
        <pc:picChg chg="mod">
          <ac:chgData name="재원 이" userId="ec92d3cdd3eb95d7" providerId="LiveId" clId="{813F82AE-E776-4AB1-9794-808240339CDF}" dt="2019-09-09T08:07:16.561" v="671" actId="14100"/>
          <ac:picMkLst>
            <pc:docMk/>
            <pc:sldMk cId="2775017795" sldId="272"/>
            <ac:picMk id="12" creationId="{58D6961C-C87F-4C03-B6FA-CA2600CFF8BF}"/>
          </ac:picMkLst>
        </pc:picChg>
      </pc:sldChg>
      <pc:sldChg chg="addSp delSp modSp">
        <pc:chgData name="재원 이" userId="ec92d3cdd3eb95d7" providerId="LiveId" clId="{813F82AE-E776-4AB1-9794-808240339CDF}" dt="2019-09-09T08:12:23.697" v="878" actId="1036"/>
        <pc:sldMkLst>
          <pc:docMk/>
          <pc:sldMk cId="2688928435" sldId="276"/>
        </pc:sldMkLst>
        <pc:spChg chg="del">
          <ac:chgData name="재원 이" userId="ec92d3cdd3eb95d7" providerId="LiveId" clId="{813F82AE-E776-4AB1-9794-808240339CDF}" dt="2019-09-09T08:12:08.261" v="817"/>
          <ac:spMkLst>
            <pc:docMk/>
            <pc:sldMk cId="2688928435" sldId="276"/>
            <ac:spMk id="8" creationId="{00000000-0000-0000-0000-000000000000}"/>
          </ac:spMkLst>
        </pc:spChg>
        <pc:spChg chg="del">
          <ac:chgData name="재원 이" userId="ec92d3cdd3eb95d7" providerId="LiveId" clId="{813F82AE-E776-4AB1-9794-808240339CDF}" dt="2019-09-09T08:12:08.261" v="817"/>
          <ac:spMkLst>
            <pc:docMk/>
            <pc:sldMk cId="2688928435" sldId="276"/>
            <ac:spMk id="9" creationId="{00000000-0000-0000-0000-000000000000}"/>
          </ac:spMkLst>
        </pc:spChg>
        <pc:spChg chg="add mod">
          <ac:chgData name="재원 이" userId="ec92d3cdd3eb95d7" providerId="LiveId" clId="{813F82AE-E776-4AB1-9794-808240339CDF}" dt="2019-09-09T08:12:23.697" v="878" actId="1036"/>
          <ac:spMkLst>
            <pc:docMk/>
            <pc:sldMk cId="2688928435" sldId="276"/>
            <ac:spMk id="16" creationId="{3322A17B-5680-4012-965D-280E45D7F983}"/>
          </ac:spMkLst>
        </pc:spChg>
        <pc:spChg chg="add mod">
          <ac:chgData name="재원 이" userId="ec92d3cdd3eb95d7" providerId="LiveId" clId="{813F82AE-E776-4AB1-9794-808240339CDF}" dt="2019-09-09T08:12:23.697" v="878" actId="1036"/>
          <ac:spMkLst>
            <pc:docMk/>
            <pc:sldMk cId="2688928435" sldId="276"/>
            <ac:spMk id="17" creationId="{0CE9F95F-3C1C-43EA-877D-42C2069E93DD}"/>
          </ac:spMkLst>
        </pc:spChg>
        <pc:spChg chg="add mod">
          <ac:chgData name="재원 이" userId="ec92d3cdd3eb95d7" providerId="LiveId" clId="{813F82AE-E776-4AB1-9794-808240339CDF}" dt="2019-09-09T08:12:23.697" v="878" actId="1036"/>
          <ac:spMkLst>
            <pc:docMk/>
            <pc:sldMk cId="2688928435" sldId="276"/>
            <ac:spMk id="18" creationId="{2B16DB71-4290-4DD9-8E60-FA2B30399656}"/>
          </ac:spMkLst>
        </pc:spChg>
        <pc:spChg chg="del">
          <ac:chgData name="재원 이" userId="ec92d3cdd3eb95d7" providerId="LiveId" clId="{813F82AE-E776-4AB1-9794-808240339CDF}" dt="2019-09-09T08:11:11.064" v="676"/>
          <ac:spMkLst>
            <pc:docMk/>
            <pc:sldMk cId="2688928435" sldId="276"/>
            <ac:spMk id="22" creationId="{6FE07580-3BAF-4227-A465-8D6C5C161F74}"/>
          </ac:spMkLst>
        </pc:spChg>
        <pc:spChg chg="del">
          <ac:chgData name="재원 이" userId="ec92d3cdd3eb95d7" providerId="LiveId" clId="{813F82AE-E776-4AB1-9794-808240339CDF}" dt="2019-09-09T08:11:11.064" v="676"/>
          <ac:spMkLst>
            <pc:docMk/>
            <pc:sldMk cId="2688928435" sldId="276"/>
            <ac:spMk id="27" creationId="{A6627825-5903-4704-8BF3-B68EC095202A}"/>
          </ac:spMkLst>
        </pc:spChg>
      </pc:sldChg>
      <pc:sldChg chg="addSp delSp modSp">
        <pc:chgData name="재원 이" userId="ec92d3cdd3eb95d7" providerId="LiveId" clId="{813F82AE-E776-4AB1-9794-808240339CDF}" dt="2019-09-09T08:12:12.926" v="860" actId="1035"/>
        <pc:sldMkLst>
          <pc:docMk/>
          <pc:sldMk cId="3479952742" sldId="277"/>
        </pc:sldMkLst>
        <pc:spChg chg="add mod">
          <ac:chgData name="재원 이" userId="ec92d3cdd3eb95d7" providerId="LiveId" clId="{813F82AE-E776-4AB1-9794-808240339CDF}" dt="2019-09-09T08:11:29.457" v="723" actId="1035"/>
          <ac:spMkLst>
            <pc:docMk/>
            <pc:sldMk cId="3479952742" sldId="277"/>
            <ac:spMk id="17" creationId="{63664A77-1256-4BCF-B134-C6D96C57C912}"/>
          </ac:spMkLst>
        </pc:spChg>
        <pc:spChg chg="add mod">
          <ac:chgData name="재원 이" userId="ec92d3cdd3eb95d7" providerId="LiveId" clId="{813F82AE-E776-4AB1-9794-808240339CDF}" dt="2019-09-09T08:11:29.457" v="723" actId="1035"/>
          <ac:spMkLst>
            <pc:docMk/>
            <pc:sldMk cId="3479952742" sldId="277"/>
            <ac:spMk id="18" creationId="{5E60F4EF-571B-414B-9D79-15BE5D999898}"/>
          </ac:spMkLst>
        </pc:spChg>
        <pc:spChg chg="add mod">
          <ac:chgData name="재원 이" userId="ec92d3cdd3eb95d7" providerId="LiveId" clId="{813F82AE-E776-4AB1-9794-808240339CDF}" dt="2019-09-09T08:12:12.926" v="860" actId="1035"/>
          <ac:spMkLst>
            <pc:docMk/>
            <pc:sldMk cId="3479952742" sldId="277"/>
            <ac:spMk id="19" creationId="{6B3F4948-B659-4646-82F8-E6DD2B3DFC7B}"/>
          </ac:spMkLst>
        </pc:spChg>
        <pc:spChg chg="add mod">
          <ac:chgData name="재원 이" userId="ec92d3cdd3eb95d7" providerId="LiveId" clId="{813F82AE-E776-4AB1-9794-808240339CDF}" dt="2019-09-09T08:12:12.926" v="860" actId="1035"/>
          <ac:spMkLst>
            <pc:docMk/>
            <pc:sldMk cId="3479952742" sldId="277"/>
            <ac:spMk id="20" creationId="{A92CAD1F-22AE-4530-9F37-E0C4D669D71C}"/>
          </ac:spMkLst>
        </pc:spChg>
        <pc:spChg chg="mod">
          <ac:chgData name="재원 이" userId="ec92d3cdd3eb95d7" providerId="LiveId" clId="{813F82AE-E776-4AB1-9794-808240339CDF}" dt="2019-09-09T08:10:30.392" v="675" actId="1076"/>
          <ac:spMkLst>
            <pc:docMk/>
            <pc:sldMk cId="3479952742" sldId="277"/>
            <ac:spMk id="25" creationId="{00000000-0000-0000-0000-000000000000}"/>
          </ac:spMkLst>
        </pc:spChg>
        <pc:spChg chg="mod">
          <ac:chgData name="재원 이" userId="ec92d3cdd3eb95d7" providerId="LiveId" clId="{813F82AE-E776-4AB1-9794-808240339CDF}" dt="2019-09-09T08:10:30.392" v="675" actId="1076"/>
          <ac:spMkLst>
            <pc:docMk/>
            <pc:sldMk cId="3479952742" sldId="277"/>
            <ac:spMk id="26" creationId="{00000000-0000-0000-0000-000000000000}"/>
          </ac:spMkLst>
        </pc:spChg>
        <pc:spChg chg="mod">
          <ac:chgData name="재원 이" userId="ec92d3cdd3eb95d7" providerId="LiveId" clId="{813F82AE-E776-4AB1-9794-808240339CDF}" dt="2019-09-09T08:10:30.392" v="675" actId="1076"/>
          <ac:spMkLst>
            <pc:docMk/>
            <pc:sldMk cId="3479952742" sldId="277"/>
            <ac:spMk id="27" creationId="{00000000-0000-0000-0000-000000000000}"/>
          </ac:spMkLst>
        </pc:spChg>
        <pc:spChg chg="mod">
          <ac:chgData name="재원 이" userId="ec92d3cdd3eb95d7" providerId="LiveId" clId="{813F82AE-E776-4AB1-9794-808240339CDF}" dt="2019-09-09T08:10:30.392" v="675" actId="1076"/>
          <ac:spMkLst>
            <pc:docMk/>
            <pc:sldMk cId="3479952742" sldId="277"/>
            <ac:spMk id="28" creationId="{00000000-0000-0000-0000-000000000000}"/>
          </ac:spMkLst>
        </pc:spChg>
        <pc:spChg chg="del">
          <ac:chgData name="재원 이" userId="ec92d3cdd3eb95d7" providerId="LiveId" clId="{813F82AE-E776-4AB1-9794-808240339CDF}" dt="2019-09-09T08:11:19.787" v="678"/>
          <ac:spMkLst>
            <pc:docMk/>
            <pc:sldMk cId="3479952742" sldId="277"/>
            <ac:spMk id="29" creationId="{00000000-0000-0000-0000-000000000000}"/>
          </ac:spMkLst>
        </pc:spChg>
        <pc:spChg chg="del">
          <ac:chgData name="재원 이" userId="ec92d3cdd3eb95d7" providerId="LiveId" clId="{813F82AE-E776-4AB1-9794-808240339CDF}" dt="2019-09-09T08:11:19.787" v="678"/>
          <ac:spMkLst>
            <pc:docMk/>
            <pc:sldMk cId="3479952742" sldId="277"/>
            <ac:spMk id="30" creationId="{00000000-0000-0000-0000-000000000000}"/>
          </ac:spMkLst>
        </pc:spChg>
        <pc:spChg chg="del">
          <ac:chgData name="재원 이" userId="ec92d3cdd3eb95d7" providerId="LiveId" clId="{813F82AE-E776-4AB1-9794-808240339CDF}" dt="2019-09-09T08:11:19.787" v="678"/>
          <ac:spMkLst>
            <pc:docMk/>
            <pc:sldMk cId="3479952742" sldId="277"/>
            <ac:spMk id="32" creationId="{00000000-0000-0000-0000-000000000000}"/>
          </ac:spMkLst>
        </pc:spChg>
      </pc:sldChg>
    </pc:docChg>
  </pc:docChgLst>
  <pc:docChgLst>
    <pc:chgData name="재원 이" userId="ec92d3cdd3eb95d7" providerId="LiveId" clId="{934C8A28-4FA1-41A5-8EAD-B214F8CB9107}"/>
    <pc:docChg chg="undo custSel modSld">
      <pc:chgData name="재원 이" userId="ec92d3cdd3eb95d7" providerId="LiveId" clId="{934C8A28-4FA1-41A5-8EAD-B214F8CB9107}" dt="2019-09-09T07:11:10.899" v="1340" actId="1076"/>
      <pc:docMkLst>
        <pc:docMk/>
      </pc:docMkLst>
      <pc:sldChg chg="addSp delSp">
        <pc:chgData name="재원 이" userId="ec92d3cdd3eb95d7" providerId="LiveId" clId="{934C8A28-4FA1-41A5-8EAD-B214F8CB9107}" dt="2019-09-09T06:58:26.793" v="48" actId="478"/>
        <pc:sldMkLst>
          <pc:docMk/>
          <pc:sldMk cId="2776275046" sldId="269"/>
        </pc:sldMkLst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12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14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15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19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20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21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22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35" creationId="{00000000-0000-0000-0000-000000000000}"/>
          </ac:spMkLst>
        </pc:spChg>
        <pc:spChg chg="add del">
          <ac:chgData name="재원 이" userId="ec92d3cdd3eb95d7" providerId="LiveId" clId="{934C8A28-4FA1-41A5-8EAD-B214F8CB9107}" dt="2019-09-09T06:58:26.793" v="48" actId="478"/>
          <ac:spMkLst>
            <pc:docMk/>
            <pc:sldMk cId="2776275046" sldId="269"/>
            <ac:spMk id="36" creationId="{00000000-0000-0000-0000-000000000000}"/>
          </ac:spMkLst>
        </pc:spChg>
      </pc:sldChg>
      <pc:sldChg chg="modSp">
        <pc:chgData name="재원 이" userId="ec92d3cdd3eb95d7" providerId="LiveId" clId="{934C8A28-4FA1-41A5-8EAD-B214F8CB9107}" dt="2019-09-09T07:10:33.975" v="1337" actId="167"/>
        <pc:sldMkLst>
          <pc:docMk/>
          <pc:sldMk cId="437443299" sldId="271"/>
        </pc:sldMkLst>
        <pc:spChg chg="mod">
          <ac:chgData name="재원 이" userId="ec92d3cdd3eb95d7" providerId="LiveId" clId="{934C8A28-4FA1-41A5-8EAD-B214F8CB9107}" dt="2019-09-09T07:01:50.038" v="613" actId="1076"/>
          <ac:spMkLst>
            <pc:docMk/>
            <pc:sldMk cId="437443299" sldId="271"/>
            <ac:spMk id="11" creationId="{00000000-0000-0000-0000-000000000000}"/>
          </ac:spMkLst>
        </pc:spChg>
        <pc:spChg chg="mod">
          <ac:chgData name="재원 이" userId="ec92d3cdd3eb95d7" providerId="LiveId" clId="{934C8A28-4FA1-41A5-8EAD-B214F8CB9107}" dt="2019-09-09T07:02:21.430" v="617" actId="1076"/>
          <ac:spMkLst>
            <pc:docMk/>
            <pc:sldMk cId="437443299" sldId="271"/>
            <ac:spMk id="14" creationId="{52DCB16F-C983-47B1-8208-CB5229F88DB6}"/>
          </ac:spMkLst>
        </pc:spChg>
        <pc:spChg chg="mod">
          <ac:chgData name="재원 이" userId="ec92d3cdd3eb95d7" providerId="LiveId" clId="{934C8A28-4FA1-41A5-8EAD-B214F8CB9107}" dt="2019-09-09T07:10:23.262" v="1335" actId="122"/>
          <ac:spMkLst>
            <pc:docMk/>
            <pc:sldMk cId="437443299" sldId="271"/>
            <ac:spMk id="15" creationId="{8A2B08C9-69D5-45EF-BCC3-4FFCB8EF6BB4}"/>
          </ac:spMkLst>
        </pc:spChg>
        <pc:spChg chg="mod">
          <ac:chgData name="재원 이" userId="ec92d3cdd3eb95d7" providerId="LiveId" clId="{934C8A28-4FA1-41A5-8EAD-B214F8CB9107}" dt="2019-09-09T07:01:50.038" v="613" actId="1076"/>
          <ac:spMkLst>
            <pc:docMk/>
            <pc:sldMk cId="437443299" sldId="271"/>
            <ac:spMk id="16" creationId="{00000000-0000-0000-0000-000000000000}"/>
          </ac:spMkLst>
        </pc:spChg>
        <pc:spChg chg="mod">
          <ac:chgData name="재원 이" userId="ec92d3cdd3eb95d7" providerId="LiveId" clId="{934C8A28-4FA1-41A5-8EAD-B214F8CB9107}" dt="2019-09-09T07:10:25.712" v="1336" actId="122"/>
          <ac:spMkLst>
            <pc:docMk/>
            <pc:sldMk cId="437443299" sldId="271"/>
            <ac:spMk id="17" creationId="{114EEAC7-80FE-4CEE-851E-0A835C1F1E2A}"/>
          </ac:spMkLst>
        </pc:spChg>
        <pc:spChg chg="mod">
          <ac:chgData name="재원 이" userId="ec92d3cdd3eb95d7" providerId="LiveId" clId="{934C8A28-4FA1-41A5-8EAD-B214F8CB9107}" dt="2019-09-09T07:01:50.038" v="613" actId="1076"/>
          <ac:spMkLst>
            <pc:docMk/>
            <pc:sldMk cId="437443299" sldId="271"/>
            <ac:spMk id="25" creationId="{00000000-0000-0000-0000-000000000000}"/>
          </ac:spMkLst>
        </pc:spChg>
        <pc:spChg chg="mod">
          <ac:chgData name="재원 이" userId="ec92d3cdd3eb95d7" providerId="LiveId" clId="{934C8A28-4FA1-41A5-8EAD-B214F8CB9107}" dt="2019-09-09T07:04:01.633" v="763" actId="1076"/>
          <ac:spMkLst>
            <pc:docMk/>
            <pc:sldMk cId="437443299" sldId="271"/>
            <ac:spMk id="30" creationId="{00000000-0000-0000-0000-000000000000}"/>
          </ac:spMkLst>
        </pc:spChg>
        <pc:spChg chg="mod">
          <ac:chgData name="재원 이" userId="ec92d3cdd3eb95d7" providerId="LiveId" clId="{934C8A28-4FA1-41A5-8EAD-B214F8CB9107}" dt="2019-09-09T07:02:21.430" v="617" actId="1076"/>
          <ac:spMkLst>
            <pc:docMk/>
            <pc:sldMk cId="437443299" sldId="271"/>
            <ac:spMk id="31" creationId="{00000000-0000-0000-0000-000000000000}"/>
          </ac:spMkLst>
        </pc:spChg>
        <pc:picChg chg="mod">
          <ac:chgData name="재원 이" userId="ec92d3cdd3eb95d7" providerId="LiveId" clId="{934C8A28-4FA1-41A5-8EAD-B214F8CB9107}" dt="2019-09-09T07:01:50.038" v="613" actId="1076"/>
          <ac:picMkLst>
            <pc:docMk/>
            <pc:sldMk cId="437443299" sldId="271"/>
            <ac:picMk id="12" creationId="{18E76B2C-0BBA-4D50-A02C-FA97A4CB69B4}"/>
          </ac:picMkLst>
        </pc:picChg>
        <pc:picChg chg="mod">
          <ac:chgData name="재원 이" userId="ec92d3cdd3eb95d7" providerId="LiveId" clId="{934C8A28-4FA1-41A5-8EAD-B214F8CB9107}" dt="2019-09-09T07:10:33.975" v="1337" actId="167"/>
          <ac:picMkLst>
            <pc:docMk/>
            <pc:sldMk cId="437443299" sldId="271"/>
            <ac:picMk id="13" creationId="{1A0C7898-D276-452E-9DD8-16FB7B09BCBE}"/>
          </ac:picMkLst>
        </pc:picChg>
      </pc:sldChg>
      <pc:sldChg chg="modSp">
        <pc:chgData name="재원 이" userId="ec92d3cdd3eb95d7" providerId="LiveId" clId="{934C8A28-4FA1-41A5-8EAD-B214F8CB9107}" dt="2019-09-09T07:11:10.899" v="1340" actId="1076"/>
        <pc:sldMkLst>
          <pc:docMk/>
          <pc:sldMk cId="2775017795" sldId="272"/>
        </pc:sldMkLst>
        <pc:spChg chg="mod">
          <ac:chgData name="재원 이" userId="ec92d3cdd3eb95d7" providerId="LiveId" clId="{934C8A28-4FA1-41A5-8EAD-B214F8CB9107}" dt="2019-09-09T06:51:39.592" v="14" actId="1076"/>
          <ac:spMkLst>
            <pc:docMk/>
            <pc:sldMk cId="2775017795" sldId="272"/>
            <ac:spMk id="11" creationId="{00000000-0000-0000-0000-000000000000}"/>
          </ac:spMkLst>
        </pc:spChg>
        <pc:spChg chg="mod">
          <ac:chgData name="재원 이" userId="ec92d3cdd3eb95d7" providerId="LiveId" clId="{934C8A28-4FA1-41A5-8EAD-B214F8CB9107}" dt="2019-09-09T06:52:54.834" v="46" actId="1076"/>
          <ac:spMkLst>
            <pc:docMk/>
            <pc:sldMk cId="2775017795" sldId="272"/>
            <ac:spMk id="14" creationId="{D3ED94F9-1DFE-4EC7-B169-A747446E6831}"/>
          </ac:spMkLst>
        </pc:spChg>
        <pc:spChg chg="mod">
          <ac:chgData name="재원 이" userId="ec92d3cdd3eb95d7" providerId="LiveId" clId="{934C8A28-4FA1-41A5-8EAD-B214F8CB9107}" dt="2019-09-09T06:51:39.592" v="14" actId="1076"/>
          <ac:spMkLst>
            <pc:docMk/>
            <pc:sldMk cId="2775017795" sldId="272"/>
            <ac:spMk id="16" creationId="{00000000-0000-0000-0000-000000000000}"/>
          </ac:spMkLst>
        </pc:spChg>
        <pc:spChg chg="mod">
          <ac:chgData name="재원 이" userId="ec92d3cdd3eb95d7" providerId="LiveId" clId="{934C8A28-4FA1-41A5-8EAD-B214F8CB9107}" dt="2019-09-09T07:11:10.899" v="1340" actId="1076"/>
          <ac:spMkLst>
            <pc:docMk/>
            <pc:sldMk cId="2775017795" sldId="272"/>
            <ac:spMk id="17" creationId="{ED8169C5-A848-4B9D-9775-7FF2809060FA}"/>
          </ac:spMkLst>
        </pc:spChg>
        <pc:spChg chg="mod">
          <ac:chgData name="재원 이" userId="ec92d3cdd3eb95d7" providerId="LiveId" clId="{934C8A28-4FA1-41A5-8EAD-B214F8CB9107}" dt="2019-09-09T06:51:30.750" v="13" actId="1076"/>
          <ac:spMkLst>
            <pc:docMk/>
            <pc:sldMk cId="2775017795" sldId="272"/>
            <ac:spMk id="18" creationId="{00000000-0000-0000-0000-000000000000}"/>
          </ac:spMkLst>
        </pc:spChg>
        <pc:spChg chg="mod">
          <ac:chgData name="재원 이" userId="ec92d3cdd3eb95d7" providerId="LiveId" clId="{934C8A28-4FA1-41A5-8EAD-B214F8CB9107}" dt="2019-09-09T07:10:16.685" v="1334" actId="20577"/>
          <ac:spMkLst>
            <pc:docMk/>
            <pc:sldMk cId="2775017795" sldId="272"/>
            <ac:spMk id="20" creationId="{E5E2A4B0-337F-47A2-AF51-783FDE13357E}"/>
          </ac:spMkLst>
        </pc:spChg>
        <pc:spChg chg="mod">
          <ac:chgData name="재원 이" userId="ec92d3cdd3eb95d7" providerId="LiveId" clId="{934C8A28-4FA1-41A5-8EAD-B214F8CB9107}" dt="2019-09-09T06:51:39.592" v="14" actId="1076"/>
          <ac:spMkLst>
            <pc:docMk/>
            <pc:sldMk cId="2775017795" sldId="272"/>
            <ac:spMk id="25" creationId="{00000000-0000-0000-0000-000000000000}"/>
          </ac:spMkLst>
        </pc:spChg>
        <pc:spChg chg="mod">
          <ac:chgData name="재원 이" userId="ec92d3cdd3eb95d7" providerId="LiveId" clId="{934C8A28-4FA1-41A5-8EAD-B214F8CB9107}" dt="2019-09-09T06:51:46.787" v="15" actId="1076"/>
          <ac:spMkLst>
            <pc:docMk/>
            <pc:sldMk cId="2775017795" sldId="272"/>
            <ac:spMk id="30" creationId="{00000000-0000-0000-0000-000000000000}"/>
          </ac:spMkLst>
        </pc:spChg>
        <pc:spChg chg="mod">
          <ac:chgData name="재원 이" userId="ec92d3cdd3eb95d7" providerId="LiveId" clId="{934C8A28-4FA1-41A5-8EAD-B214F8CB9107}" dt="2019-09-09T06:52:49.190" v="45" actId="1076"/>
          <ac:spMkLst>
            <pc:docMk/>
            <pc:sldMk cId="2775017795" sldId="272"/>
            <ac:spMk id="31" creationId="{00000000-0000-0000-0000-000000000000}"/>
          </ac:spMkLst>
        </pc:spChg>
        <pc:picChg chg="mod">
          <ac:chgData name="재원 이" userId="ec92d3cdd3eb95d7" providerId="LiveId" clId="{934C8A28-4FA1-41A5-8EAD-B214F8CB9107}" dt="2019-09-09T06:51:39.592" v="14" actId="1076"/>
          <ac:picMkLst>
            <pc:docMk/>
            <pc:sldMk cId="2775017795" sldId="272"/>
            <ac:picMk id="12" creationId="{58D6961C-C87F-4C03-B6FA-CA2600CFF8BF}"/>
          </ac:picMkLst>
        </pc:picChg>
        <pc:picChg chg="mod">
          <ac:chgData name="재원 이" userId="ec92d3cdd3eb95d7" providerId="LiveId" clId="{934C8A28-4FA1-41A5-8EAD-B214F8CB9107}" dt="2019-09-09T06:51:46.787" v="15" actId="1076"/>
          <ac:picMkLst>
            <pc:docMk/>
            <pc:sldMk cId="2775017795" sldId="272"/>
            <ac:picMk id="13" creationId="{7DCC6C2C-1043-4CED-ADC8-C0A19045A761}"/>
          </ac:picMkLst>
        </pc:picChg>
      </pc:sldChg>
      <pc:sldChg chg="modSp">
        <pc:chgData name="재원 이" userId="ec92d3cdd3eb95d7" providerId="LiveId" clId="{934C8A28-4FA1-41A5-8EAD-B214F8CB9107}" dt="2019-09-09T06:35:55.324" v="0" actId="2711"/>
        <pc:sldMkLst>
          <pc:docMk/>
          <pc:sldMk cId="1270989177" sldId="273"/>
        </pc:sldMkLst>
        <pc:spChg chg="mod">
          <ac:chgData name="재원 이" userId="ec92d3cdd3eb95d7" providerId="LiveId" clId="{934C8A28-4FA1-41A5-8EAD-B214F8CB9107}" dt="2019-09-09T06:35:55.324" v="0" actId="2711"/>
          <ac:spMkLst>
            <pc:docMk/>
            <pc:sldMk cId="1270989177" sldId="273"/>
            <ac:spMk id="3" creationId="{AD592435-A8DA-4AC4-835B-194DF8E2A3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3CDC-D1CC-4686-9BB3-C8D4D04818BE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73ED2-EF4F-423C-9597-9FFA49AB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3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6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9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6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3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9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73ED2-EF4F-423C-9597-9FFA49AB8D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9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5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6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4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9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2BD4-C420-46CA-9F48-CAE437C7B2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77C6-4940-48E4-9597-A73BE033A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9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387" y="2923361"/>
            <a:ext cx="9144000" cy="2448272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38433" y="335540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항공지연 예측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4437" y="4661796"/>
            <a:ext cx="37444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황종수</a:t>
            </a:r>
            <a:r>
              <a:rPr lang="en-US" altLang="ko-KR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300" b="1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손희헌</a:t>
            </a:r>
            <a:r>
              <a:rPr lang="en-US" altLang="ko-KR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이재원</a:t>
            </a:r>
            <a:r>
              <a:rPr lang="en-US" altLang="ko-KR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3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이소정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433" y="425733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에어플레인모드</a:t>
            </a:r>
            <a:r>
              <a:rPr lang="ko-KR" altLang="en-US" sz="2000" b="1" dirty="0" smtClean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ko-KR" altLang="en-US" sz="2000" b="1" dirty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4207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641" y="1268760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YY_score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1268760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년도의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31641" y="2060848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MM_score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060848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월의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i="1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1641" y="2852936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DY_score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3768" y="2852936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요일의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1641" y="3645024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ARP_score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3768" y="3645024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공항의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1641" y="4437112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ODP_score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3768" y="4437112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상대공항의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1641" y="5229200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ARP_ODP_score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5229200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노선의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i="1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소수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둘째자리에서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반올림</a:t>
            </a:r>
          </a:p>
        </p:txBody>
      </p:sp>
    </p:spTree>
    <p:extLst>
      <p:ext uri="{BB962C8B-B14F-4D97-AF65-F5344CB8AC3E}">
        <p14:creationId xmlns:p14="http://schemas.microsoft.com/office/powerpoint/2010/main" val="1860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641" y="1268760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FLO_score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1268760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항공사의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소수 둘째자리에서 반올림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31641" y="2060848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FLO_REG_n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060848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항공사의 보유 비행기 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1641" y="2852936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Season_score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3768" y="2852936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계절의 지연율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소수 둘째자리에서 반올림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1641" y="3645024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AM_PM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3768" y="3645024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계획시간의 오전</a:t>
            </a:r>
            <a:r>
              <a:rPr lang="en-US" altLang="ko-KR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3664A77-1256-4BCF-B134-C6D96C57C912}"/>
              </a:ext>
            </a:extLst>
          </p:cNvPr>
          <p:cNvSpPr/>
          <p:nvPr/>
        </p:nvSpPr>
        <p:spPr>
          <a:xfrm>
            <a:off x="231641" y="4437112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STT_score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E60F4EF-571B-414B-9D79-15BE5D999898}"/>
              </a:ext>
            </a:extLst>
          </p:cNvPr>
          <p:cNvSpPr/>
          <p:nvPr/>
        </p:nvSpPr>
        <p:spPr>
          <a:xfrm>
            <a:off x="2483768" y="4437112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계획시간이 비슷한 시간대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지연율</a:t>
            </a:r>
            <a:endParaRPr lang="ko-KR" altLang="en-US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B3F4948-B659-4646-82F8-E6DD2B3DFC7B}"/>
              </a:ext>
            </a:extLst>
          </p:cNvPr>
          <p:cNvSpPr/>
          <p:nvPr/>
        </p:nvSpPr>
        <p:spPr>
          <a:xfrm>
            <a:off x="231641" y="5229200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ARP_STT3_n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92CAD1F-22AE-4530-9F37-E0C4D669D71C}"/>
              </a:ext>
            </a:extLst>
          </p:cNvPr>
          <p:cNvSpPr/>
          <p:nvPr/>
        </p:nvSpPr>
        <p:spPr>
          <a:xfrm>
            <a:off x="2483768" y="5229200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날짜의 공항에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시간당 운항개수</a:t>
            </a:r>
          </a:p>
        </p:txBody>
      </p:sp>
    </p:spTree>
    <p:extLst>
      <p:ext uri="{BB962C8B-B14F-4D97-AF65-F5344CB8AC3E}">
        <p14:creationId xmlns:p14="http://schemas.microsoft.com/office/powerpoint/2010/main" val="34799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변수생성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1641" y="3212976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p_delay_time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3768" y="3212976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위의 모든 변수를 설명변수로 하여 지연시간을 예측하는 </a:t>
            </a:r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XGBoost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모형의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예측 지연시간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1641" y="4077072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wea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4077072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날짜의 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강도 </a:t>
            </a:r>
            <a:r>
              <a:rPr lang="en-US" altLang="ko-KR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이상 항공기상 </a:t>
            </a:r>
            <a:r>
              <a:rPr lang="ko-KR" altLang="en-US" i="1" dirty="0" smtClean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관측여부</a:t>
            </a:r>
            <a:endParaRPr lang="ko-KR" altLang="en-US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1641" y="4941168"/>
            <a:ext cx="2107096" cy="648072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DLY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83768" y="4941168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지연 여부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322A17B-5680-4012-965D-280E45D7F983}"/>
              </a:ext>
            </a:extLst>
          </p:cNvPr>
          <p:cNvSpPr/>
          <p:nvPr/>
        </p:nvSpPr>
        <p:spPr>
          <a:xfrm>
            <a:off x="251520" y="1556791"/>
            <a:ext cx="2107096" cy="1440159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FLT_rank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CE9F95F-3C1C-43EA-877D-42C2069E93DD}"/>
              </a:ext>
            </a:extLst>
          </p:cNvPr>
          <p:cNvSpPr/>
          <p:nvPr/>
        </p:nvSpPr>
        <p:spPr>
          <a:xfrm>
            <a:off x="2503647" y="1556792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요일에 </a:t>
            </a:r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 이상 운행한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편명의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경우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표본 백분위수를 </a:t>
            </a:r>
            <a:r>
              <a:rPr lang="en-US" altLang="ko-KR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등분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하여 </a:t>
            </a:r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A/B/C/D/E 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등급화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B16DB71-4290-4DD9-8E60-FA2B30399656}"/>
              </a:ext>
            </a:extLst>
          </p:cNvPr>
          <p:cNvSpPr/>
          <p:nvPr/>
        </p:nvSpPr>
        <p:spPr>
          <a:xfrm>
            <a:off x="2503647" y="2348880"/>
            <a:ext cx="6358913" cy="648072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 요일에 </a:t>
            </a:r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 미만 운행한 </a:t>
            </a:r>
            <a:r>
              <a:rPr lang="ko-KR" altLang="en-US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편명의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경우</a:t>
            </a: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표본 백분위수를 </a:t>
            </a:r>
            <a:r>
              <a:rPr lang="en-US" altLang="ko-KR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i="1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등분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하여 </a:t>
            </a:r>
            <a:r>
              <a:rPr lang="en-US" altLang="ko-KR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B/C/D </a:t>
            </a:r>
            <a:r>
              <a:rPr lang="ko-KR" altLang="en-US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등급화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28184" y="4478923"/>
            <a:ext cx="2634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출처 </a:t>
            </a:r>
            <a:r>
              <a:rPr lang="en-US" altLang="ko-KR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항공기상청 공공데이터 항공통계자료 </a:t>
            </a:r>
            <a:r>
              <a:rPr lang="ko-KR" altLang="en-US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기사</a:t>
            </a:r>
            <a:r>
              <a:rPr lang="en-US" altLang="ko-KR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9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964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FLT_rank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C4830E7-A040-428A-8D1B-F1AB6E33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2" y="699285"/>
            <a:ext cx="3927281" cy="2557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4867F0-4050-4CE8-8B04-37B7E7291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740061"/>
            <a:ext cx="4032448" cy="2325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5C1EB8-6736-4F1B-8815-76FB91886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8" y="3762027"/>
            <a:ext cx="3914302" cy="22744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D0DEAF4-DCF8-4525-9448-27E8DC6FD01F}"/>
              </a:ext>
            </a:extLst>
          </p:cNvPr>
          <p:cNvSpPr/>
          <p:nvPr/>
        </p:nvSpPr>
        <p:spPr>
          <a:xfrm>
            <a:off x="500703" y="692696"/>
            <a:ext cx="3927281" cy="287296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FBBB8EB-9EFD-4F2B-B647-09AD0962BCB5}"/>
              </a:ext>
            </a:extLst>
          </p:cNvPr>
          <p:cNvSpPr/>
          <p:nvPr/>
        </p:nvSpPr>
        <p:spPr>
          <a:xfrm>
            <a:off x="4716016" y="692696"/>
            <a:ext cx="3927281" cy="287296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988877-652A-46FA-B915-B391D93B229D}"/>
              </a:ext>
            </a:extLst>
          </p:cNvPr>
          <p:cNvSpPr/>
          <p:nvPr/>
        </p:nvSpPr>
        <p:spPr>
          <a:xfrm>
            <a:off x="500703" y="3724378"/>
            <a:ext cx="3927281" cy="287296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83A1D53-9D52-442A-A461-6CD943D4FFFF}"/>
              </a:ext>
            </a:extLst>
          </p:cNvPr>
          <p:cNvSpPr/>
          <p:nvPr/>
        </p:nvSpPr>
        <p:spPr>
          <a:xfrm>
            <a:off x="4716016" y="3724378"/>
            <a:ext cx="3927281" cy="287296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FA4684-5768-4F9E-9BEE-3F634CF5F83A}"/>
              </a:ext>
            </a:extLst>
          </p:cNvPr>
          <p:cNvSpPr txBox="1"/>
          <p:nvPr/>
        </p:nvSpPr>
        <p:spPr>
          <a:xfrm>
            <a:off x="972219" y="3241609"/>
            <a:ext cx="316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편명별로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지연율의 차이가 유의하다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F583756-B3D9-4047-BA2D-767D076DCACD}"/>
              </a:ext>
            </a:extLst>
          </p:cNvPr>
          <p:cNvSpPr txBox="1"/>
          <p:nvPr/>
        </p:nvSpPr>
        <p:spPr>
          <a:xfrm>
            <a:off x="5147586" y="3026166"/>
            <a:ext cx="316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요일별로도 지연율의 차이가 유의하다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위의 예시의 경우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A1002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AFF474F-493B-4861-8B9E-FBAA91E384F5}"/>
              </a:ext>
            </a:extLst>
          </p:cNvPr>
          <p:cNvSpPr txBox="1"/>
          <p:nvPr/>
        </p:nvSpPr>
        <p:spPr>
          <a:xfrm>
            <a:off x="899591" y="6074132"/>
            <a:ext cx="331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요일별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지연율이 운행횟수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회를 기준으로 수렴함을 알 수 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D201711-9DC0-4426-A7DE-E07BF7525285}"/>
              </a:ext>
            </a:extLst>
          </p:cNvPr>
          <p:cNvSpPr/>
          <p:nvPr/>
        </p:nvSpPr>
        <p:spPr>
          <a:xfrm>
            <a:off x="4741980" y="4314865"/>
            <a:ext cx="39272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 요일에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 이상 운행한 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편명의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경우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표본 백분위수를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등분하여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A/B/C/D/E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등급화하고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50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 미만 운행한 </a:t>
            </a:r>
            <a:r>
              <a:rPr lang="ko-KR" altLang="en-US" sz="1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편명의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경우 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표본 백분위수를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3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등분하여 </a:t>
            </a:r>
            <a:endParaRPr lang="en-US" altLang="ko-KR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B/C/D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등급화 한 </a:t>
            </a:r>
            <a:r>
              <a:rPr lang="en-US" altLang="ko-KR" sz="16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FLT_rank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7002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61756" y="3789040"/>
            <a:ext cx="2681536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916832"/>
            <a:ext cx="268153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661756" y="1916832"/>
            <a:ext cx="268153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3789040"/>
            <a:ext cx="268153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189095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756" y="19168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75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148" y="2009165"/>
            <a:ext cx="2317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 및 변수생성과정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89" y="2009165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탐색적 자료분석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08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비교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612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512" y="177522"/>
            <a:ext cx="150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모형비교</a:t>
            </a:r>
          </a:p>
        </p:txBody>
      </p:sp>
    </p:spTree>
    <p:extLst>
      <p:ext uri="{BB962C8B-B14F-4D97-AF65-F5344CB8AC3E}">
        <p14:creationId xmlns:p14="http://schemas.microsoft.com/office/powerpoint/2010/main" val="14173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3964636"/>
            <a:ext cx="2880322" cy="23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F:\2019 빅콘테스트\naive_depart_RO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953624"/>
            <a:ext cx="2880319" cy="2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F:\2019 빅콘테스트\nnet_depart_RO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15" y="3953624"/>
            <a:ext cx="2876555" cy="2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새 폴더 (2)\XGboost AUC\XGboost AUC D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124743"/>
            <a:ext cx="2880321" cy="2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0909\LDA 출발\LDA_ROC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98" y="1124743"/>
            <a:ext cx="2876553" cy="23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:\2019 빅콘테스트\glm_depart_RO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2880319" cy="2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모형비교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5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bayes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59833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nnet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9832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12161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DNN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12160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5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GLM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504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59833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LDA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9832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12161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12160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3962466"/>
            <a:ext cx="2880320" cy="238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USER\Desktop\0909\LDA_ROC_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124744"/>
            <a:ext cx="2880319" cy="23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:\2019 빅콘테스트\glm_arrive_RO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2880321" cy="2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F:\2019 빅콘테스트\nnet_arrive_RO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62466"/>
            <a:ext cx="2880319" cy="23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새 폴더 (2)\XGboost AUC\XGboost AUC A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124743"/>
            <a:ext cx="2880321" cy="23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:\2019 빅콘테스트\naive_arrive_RO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62467"/>
            <a:ext cx="2880319" cy="23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모형비교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505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naive </a:t>
            </a:r>
            <a:r>
              <a:rPr lang="en-US" altLang="ko-KR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bayes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59833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nnet</a:t>
            </a:r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9832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12161" y="3589153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DNN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12160" y="3953625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5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GLM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504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59833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LDA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59832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12161" y="760272"/>
            <a:ext cx="288032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12160" y="1124744"/>
            <a:ext cx="2880320" cy="23982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72" y="1130618"/>
            <a:ext cx="4572484" cy="381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4" y="997556"/>
            <a:ext cx="4556010" cy="408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모형비교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6098" y="1403335"/>
            <a:ext cx="4075929" cy="3393817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9115" y="971288"/>
            <a:ext cx="407247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출발모형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 </a:t>
            </a:r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BoxPlot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58296" y="1403335"/>
            <a:ext cx="4075929" cy="3393817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1313" y="971288"/>
            <a:ext cx="407247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BoxPlot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455656" y="4861032"/>
            <a:ext cx="8278569" cy="169690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출발모형과 도착모형에서 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fold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validation set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Box Plot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그려보면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AUC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가장 높게 나타나고 분산 또한 작은 것을 볼 수 있다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61756" y="3789040"/>
            <a:ext cx="2681536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916832"/>
            <a:ext cx="268153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661756" y="1916832"/>
            <a:ext cx="268153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3789040"/>
            <a:ext cx="268153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189095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756" y="19168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75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148" y="2009165"/>
            <a:ext cx="2317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 및 변수생성과정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89" y="2009165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탐색적 자료분석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08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비교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612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최종모형</a:t>
            </a:r>
          </a:p>
        </p:txBody>
      </p:sp>
    </p:spTree>
    <p:extLst>
      <p:ext uri="{BB962C8B-B14F-4D97-AF65-F5344CB8AC3E}">
        <p14:creationId xmlns:p14="http://schemas.microsoft.com/office/powerpoint/2010/main" val="2826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3"/>
            <a:ext cx="2107071" cy="21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4-1.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XGBoost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8338" y="1403335"/>
            <a:ext cx="5704102" cy="2097673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1500" dirty="0" smtClean="0">
              <a:solidFill>
                <a:schemeClr val="accent2">
                  <a:lumMod val="7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의사결정나무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각각의 내부 </a:t>
            </a:r>
            <a:r>
              <a:rPr lang="ko-KR" altLang="en-US" sz="13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노드에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존재하는 개별 속성의 </a:t>
            </a:r>
            <a:r>
              <a:rPr lang="ko-KR" altLang="en-US" sz="1300" b="1" i="1" dirty="0" err="1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비동질성</a:t>
            </a:r>
            <a:r>
              <a:rPr lang="ko-KR" altLang="en-US" sz="13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평가하는 이진 </a:t>
            </a:r>
            <a:r>
              <a:rPr lang="ko-KR" altLang="en-US" sz="13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트리로서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각각의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잎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노드는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의사결정의 경로에 따라 나타나는 결과값 또는 클래스에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대응됩니다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하지만 의사결정나무의 경우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입력노드의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작은 변동에도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트리구성이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크게 달라지게 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만약 같은 분류의 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데이터가 모여있지 않고 흩어져 있다면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성능에도 큰 영향을 미치게 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ctr"/>
            <a:endParaRPr lang="en-US" altLang="ko-KR" sz="13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왼쪽 </a:t>
            </a:r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그림의 경우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사각형인가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?”</a:t>
            </a:r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</a:t>
            </a:r>
            <a:r>
              <a:rPr lang="ko-KR" altLang="en-US" sz="10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내부노드의</a:t>
            </a:r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비동질성을</a:t>
            </a:r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나누었습니다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971288"/>
            <a:ext cx="792088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23346" y="971288"/>
            <a:ext cx="23705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의사결정나무</a:t>
            </a:r>
            <a:r>
              <a:rPr lang="en-US" altLang="ko-KR" sz="1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en-US" altLang="ko-KR" sz="1500" b="1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Dicision</a:t>
            </a:r>
            <a:r>
              <a:rPr lang="en-US" altLang="ko-KR" sz="1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Tree)</a:t>
            </a:r>
            <a:endParaRPr lang="ko-KR" altLang="en-US" sz="15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1403335"/>
            <a:ext cx="2107071" cy="2097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1560" y="4077073"/>
            <a:ext cx="2107071" cy="2100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28338" y="4077072"/>
            <a:ext cx="5704102" cy="2100935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이러한 단점을 보완 하기 위해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성능이 약한 </a:t>
            </a:r>
            <a:r>
              <a:rPr lang="ko-KR" altLang="en-US" sz="1300" b="1" u="sng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학습기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여러 개를 연결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하여 예측하는 방법이 개발되었습니다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 방법을 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Boosting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이라 하는데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하나의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학습기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결과가 또 다른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학습기가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학습될 때 도움을 주는 기법입니다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대표 적으로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AdaBoost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Gradient Boost</a:t>
            </a:r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기법이 있습니다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endParaRPr lang="en-US" altLang="ko-KR" sz="13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(Gradient Boost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경사하강법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이용하여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AdaBoost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보다 성능을 개선시킨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Boosting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기법입니다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endParaRPr lang="ko-KR" altLang="en-US" sz="13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4" y="1894376"/>
            <a:ext cx="1651715" cy="133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11560" y="3645024"/>
            <a:ext cx="792088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3645024"/>
            <a:ext cx="9893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Boosting </a:t>
            </a:r>
            <a:endParaRPr lang="ko-KR" altLang="en-US" sz="15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5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 도형 17">
            <a:extLst>
              <a:ext uri="{FF2B5EF4-FFF2-40B4-BE49-F238E27FC236}">
                <a16:creationId xmlns="" xmlns:a16="http://schemas.microsoft.com/office/drawing/2014/main" id="{3AC3149D-495F-4D87-B80E-8C0D34AEBB13}"/>
              </a:ext>
            </a:extLst>
          </p:cNvPr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80782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61756" y="3789040"/>
            <a:ext cx="2681536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916832"/>
            <a:ext cx="268153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661756" y="1916832"/>
            <a:ext cx="268153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3789040"/>
            <a:ext cx="268153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189095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756" y="19168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75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148" y="2009165"/>
            <a:ext cx="2317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 및 변수생성과정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89" y="2009165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탐색적 자료분석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08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비교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612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552" y="1775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703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73E4705-C02C-48F6-8B0F-6C51303E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" y="3861048"/>
            <a:ext cx="3601900" cy="231369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19201" y="3861049"/>
            <a:ext cx="3601900" cy="2313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02856" y="4293096"/>
            <a:ext cx="4229583" cy="1881649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병렬 처리를 사용하기에 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학습과 분류 속도가 </a:t>
            </a:r>
            <a:r>
              <a:rPr lang="ko-KR" altLang="en-US" sz="1300" b="1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높음</a:t>
            </a:r>
          </a:p>
          <a:p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2. 일반화 오차의 편향과 분산을 모두 </a:t>
            </a:r>
            <a:r>
              <a:rPr lang="ko-KR" altLang="en-US" sz="1300" b="1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조절하여 낮출 수 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있는</a:t>
            </a:r>
            <a:endParaRPr lang="en-US" altLang="ko-KR" sz="1300" b="1" u="sng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 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가변적인 </a:t>
            </a:r>
            <a:r>
              <a:rPr lang="ko-KR" altLang="en-US" sz="1300" b="1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모델</a:t>
            </a:r>
          </a:p>
          <a:p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3. 정규화 변수를 넣을 수 있어 </a:t>
            </a:r>
            <a:r>
              <a:rPr lang="ko-KR" altLang="en-US" sz="1300" b="1" u="sng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과적합이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잘 일어나지  않음</a:t>
            </a:r>
            <a:endParaRPr lang="en-US" altLang="ko-KR" sz="1300" b="1" u="sng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971288"/>
            <a:ext cx="792088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66782"/>
            <a:ext cx="9149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endParaRPr lang="ko-KR" altLang="en-US" sz="15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1412776"/>
            <a:ext cx="7920880" cy="2313697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Gradient 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Boost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학습 성능은 좋지만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수행시간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연산시간이 많이 걸린다는 단점이 있습니다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이러한 단점을 획기적으로 개선한 방법이 바로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입니다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</a:t>
            </a:r>
            <a:r>
              <a:rPr lang="ko-KR" altLang="en-US" sz="13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의사결정트리를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구성할 때 </a:t>
            </a:r>
            <a:r>
              <a:rPr lang="ko-KR" altLang="en-US" sz="1300" b="1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병렬 처리 기법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사용하여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수행시간 측면에서 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Gradient Boost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보다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비약적인 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상승을 이루었습니다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02856" y="3861049"/>
            <a:ext cx="4229583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302856" y="3856544"/>
            <a:ext cx="14584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r>
              <a:rPr lang="ko-KR" altLang="en-US" sz="15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장점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4-1.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XGBoost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2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4-2.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mportance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1688" y="652628"/>
            <a:ext cx="8058786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Cover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8190" y="996436"/>
            <a:ext cx="5752284" cy="156913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변수와 관련된 </a:t>
            </a:r>
            <a:r>
              <a:rPr lang="ko-KR" altLang="en-US" sz="1600" b="1" u="sng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관찰값의</a:t>
            </a:r>
            <a:r>
              <a:rPr lang="ko-KR" altLang="en-US" sz="16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상대적인 수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의미합니다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예를들어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개의 변수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3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개의 트리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100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개의 관측치가 있는 </a:t>
            </a:r>
            <a:r>
              <a:rPr lang="en-US" altLang="ko-KR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모델이라 생각해 봅시다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이때 하나의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트리에서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하나의 변수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성별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인해 구분되어지는 관측치의 개수가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일때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성별의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Cover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값은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12/100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입니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pic>
        <p:nvPicPr>
          <p:cNvPr id="1026" name="Picture 2" descr="https://blogfiles.pstatic.net/MjAxODA1MDhfMTYy/MDAxNTI1NzU5NDc1MTA5.Qmny4uwL2lXPjOMPrUMOivH1ijGkqoWkGT4c5pApZa8g.Uc3sjhcl73DnOyamfzcagooI0MCwXg1gdPYMhqo87tUg.PNG.dnfvm679/Screenshot_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1017793"/>
            <a:ext cx="2188137" cy="14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1688" y="996435"/>
            <a:ext cx="2242119" cy="1569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9828" y="1598412"/>
            <a:ext cx="63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</a:t>
            </a:r>
            <a:r>
              <a:rPr lang="ko-KR" altLang="en-US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3332" y="1772705"/>
            <a:ext cx="31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073" y="1781005"/>
            <a:ext cx="31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여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3614" y="2178218"/>
            <a:ext cx="42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396" y="2178218"/>
            <a:ext cx="42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688" y="1124744"/>
            <a:ext cx="66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N=100</a:t>
            </a:r>
            <a:endParaRPr lang="ko-KR" altLang="en-US" sz="1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688" y="2653144"/>
            <a:ext cx="8058786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Frequency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08190" y="2996952"/>
            <a:ext cx="5752284" cy="156913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변수를 사용하여 잎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노드를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만들때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걸리는 </a:t>
            </a:r>
            <a:r>
              <a:rPr lang="ko-KR" altLang="en-US" sz="16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상대적인 시간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의미합니다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예를들어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연봉 변수를 사용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하였을때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만들어진 잎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노드의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수가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개라면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Frequency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값은 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2/3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입니</a:t>
            </a:r>
            <a:r>
              <a:rPr lang="ko-KR" altLang="en-US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2" name="Picture 2" descr="https://blogfiles.pstatic.net/MjAxODA1MDhfMTYy/MDAxNTI1NzU5NDc1MTA5.Qmny4uwL2lXPjOMPrUMOivH1ijGkqoWkGT4c5pApZa8g.Uc3sjhcl73DnOyamfzcagooI0MCwXg1gdPYMhqo87tUg.PNG.dnfvm679/Screenshot_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3018309"/>
            <a:ext cx="2188137" cy="14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01688" y="2996951"/>
            <a:ext cx="2242119" cy="1569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1688" y="4669368"/>
            <a:ext cx="8058786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Gain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08190" y="5013176"/>
            <a:ext cx="5752284" cy="156913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변수가 각각의 </a:t>
            </a:r>
            <a:r>
              <a:rPr lang="ko-KR" altLang="en-US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트리에서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기여한 상대적인 정도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말합니다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기여도는 분할에 각 변수를 사용할 때마다</a:t>
            </a:r>
            <a:r>
              <a:rPr lang="en-US" altLang="ko-KR" sz="13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감소한 평균손실을 기준으로 합니다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2" name="Picture 2" descr="https://blogfiles.pstatic.net/MjAxODA1MDhfMTYy/MDAxNTI1NzU5NDc1MTA5.Qmny4uwL2lXPjOMPrUMOivH1ijGkqoWkGT4c5pApZa8g.Uc3sjhcl73DnOyamfzcagooI0MCwXg1gdPYMhqo87tUg.PNG.dnfvm679/Screenshot_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5034533"/>
            <a:ext cx="2188137" cy="14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01688" y="5013175"/>
            <a:ext cx="2242119" cy="15691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97765" y="5630431"/>
            <a:ext cx="1401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성별 </a:t>
            </a:r>
            <a:r>
              <a:rPr lang="en-US" altLang="ko-KR" sz="8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VS </a:t>
            </a:r>
            <a:r>
              <a:rPr lang="ko-KR" altLang="en-US" sz="8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연봉</a:t>
            </a:r>
            <a:endParaRPr lang="ko-KR" altLang="en-US" sz="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75017" y="4005064"/>
            <a:ext cx="1414807" cy="45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97765" y="3632390"/>
            <a:ext cx="1401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연</a:t>
            </a:r>
            <a:r>
              <a:rPr lang="ko-KR" altLang="en-US" sz="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8271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0910\XGBoost_importance\XGboostimportanc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7" y="1826969"/>
            <a:ext cx="4671048" cy="409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4-2.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mportance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971288"/>
            <a:ext cx="792088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Importance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179" y="1762784"/>
            <a:ext cx="4708556" cy="44025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11716" y="1762784"/>
            <a:ext cx="3528392" cy="4402519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Cover, Frequency, Gain 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세가지 기준에서 모두 변수의 중요도 순위가 동일하게 나타났습니다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</a:p>
          <a:p>
            <a:endParaRPr lang="en-US" altLang="ko-KR" sz="13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  <a:r>
              <a:rPr lang="en-US" altLang="ko-KR" sz="13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p_delay_time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중요도가 세가지 기준에서 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압도적으로 높게</a:t>
            </a:r>
            <a:r>
              <a:rPr lang="ko-KR" altLang="en-US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나타났습니다</a:t>
            </a:r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9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0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최종모형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1060" y="1340768"/>
            <a:ext cx="7421340" cy="301793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Threshold </a:t>
            </a:r>
            <a:r>
              <a:rPr lang="ko-KR" altLang="en-US" dirty="0" smtClean="0">
                <a:solidFill>
                  <a:schemeClr val="tx1"/>
                </a:solidFill>
              </a:rPr>
              <a:t>지정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400" y="2204864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2017~2018</a:t>
            </a:r>
          </a:p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데이터의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0.1756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1400" y="423842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2017~2018</a:t>
            </a:r>
          </a:p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착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데이터의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0.0586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7208" y="3738241"/>
            <a:ext cx="2728663" cy="1914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7208" y="1755483"/>
            <a:ext cx="2728663" cy="1914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63344" y="1755340"/>
            <a:ext cx="2276608" cy="3897325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예측해야하는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2019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월의 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과거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지연율과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비슷하게 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Threshold</a:t>
            </a:r>
            <a:r>
              <a:rPr lang="ko-KR" altLang="en-US" sz="20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ko-KR" altLang="en-US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지정</a:t>
            </a:r>
            <a:endParaRPr lang="en-US" altLang="ko-KR" sz="20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5792" y="1755339"/>
            <a:ext cx="2276608" cy="191456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895792" y="3738097"/>
            <a:ext cx="2276608" cy="1914568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1896" y="2204864"/>
            <a:ext cx="210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 데이터의</a:t>
            </a:r>
            <a:endParaRPr lang="en-US" altLang="ko-KR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Threshold</a:t>
            </a:r>
          </a:p>
          <a:p>
            <a:pPr algn="ctr"/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1896" y="4187549"/>
            <a:ext cx="210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 데이터의</a:t>
            </a:r>
            <a:endParaRPr lang="en-US" altLang="ko-KR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Threshold</a:t>
            </a:r>
          </a:p>
          <a:p>
            <a:pPr algn="ctr"/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</a:t>
            </a:r>
            <a:r>
              <a:rPr lang="ko-KR" altLang="en-US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0.12</a:t>
            </a:r>
          </a:p>
        </p:txBody>
      </p:sp>
    </p:spTree>
    <p:extLst>
      <p:ext uri="{BB962C8B-B14F-4D97-AF65-F5344CB8AC3E}">
        <p14:creationId xmlns:p14="http://schemas.microsoft.com/office/powerpoint/2010/main" val="20215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387" y="3284984"/>
            <a:ext cx="9144000" cy="2448272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50401" y="414749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감사합니다</a:t>
            </a:r>
            <a:r>
              <a:rPr lang="en-US" altLang="ko-KR" sz="3600" b="1" dirty="0" smtClean="0">
                <a:ln w="15875" cmpd="sng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endParaRPr lang="ko-KR" altLang="en-US" sz="3600" b="1" dirty="0">
              <a:ln w="15875" cmpd="sng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61756" y="3789040"/>
            <a:ext cx="2681536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916832"/>
            <a:ext cx="268153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661756" y="1916832"/>
            <a:ext cx="268153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3789040"/>
            <a:ext cx="268153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탐색적 자료분석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5696" y="189095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756" y="19168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75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148" y="2009165"/>
            <a:ext cx="2317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 및 변수생성과정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89" y="2009165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탐색적 자료분석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08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비교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612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모형</a:t>
            </a:r>
          </a:p>
        </p:txBody>
      </p:sp>
    </p:spTree>
    <p:extLst>
      <p:ext uri="{BB962C8B-B14F-4D97-AF65-F5344CB8AC3E}">
        <p14:creationId xmlns:p14="http://schemas.microsoft.com/office/powerpoint/2010/main" val="7308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6000437" y="4303987"/>
            <a:ext cx="2691998" cy="1963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금요일의 </a:t>
            </a:r>
            <a:r>
              <a:rPr lang="ko-KR" altLang="en-US" sz="1400" u="sng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u="sng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가장 높은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반면 수요일과 토요일에 출발하는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유의하게 낮았다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6727" y="1077590"/>
            <a:ext cx="2691998" cy="22073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2018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년이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가장 높았다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하지만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“</a:t>
            </a:r>
            <a:r>
              <a:rPr lang="en-US" altLang="ko-KR" sz="1400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2019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데이터는 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월을 포함한 이후의 데이터는</a:t>
            </a:r>
            <a:r>
              <a:rPr lang="ko-KR" altLang="en-US" sz="1400" u="sng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u="sng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없음</a:t>
            </a:r>
            <a:r>
              <a:rPr lang="en-US" altLang="ko-KR" sz="1400" u="sng" dirty="0" smtClean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”</a:t>
            </a:r>
            <a:r>
              <a:rPr lang="ko-KR" altLang="en-US" sz="1400" u="sng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인지 </a:t>
            </a:r>
            <a:r>
              <a:rPr lang="ko-KR" altLang="en-US" sz="1400" u="sng" dirty="0" err="1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해야한다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endParaRPr lang="ko-KR" altLang="en-US" sz="1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1641" y="1077590"/>
            <a:ext cx="307912" cy="22073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탐색적 자료분석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1FC23B8-27AC-436B-AFCF-DF29DA296BB0}"/>
              </a:ext>
            </a:extLst>
          </p:cNvPr>
          <p:cNvSpPr/>
          <p:nvPr/>
        </p:nvSpPr>
        <p:spPr>
          <a:xfrm>
            <a:off x="231641" y="3365872"/>
            <a:ext cx="307912" cy="2871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AECCC08-C1C4-4DBC-AF31-9C4FEF8E5D82}"/>
              </a:ext>
            </a:extLst>
          </p:cNvPr>
          <p:cNvSpPr/>
          <p:nvPr/>
        </p:nvSpPr>
        <p:spPr>
          <a:xfrm>
            <a:off x="6000438" y="1077590"/>
            <a:ext cx="2700000" cy="318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103E6F5-D833-453D-B08F-E10316E56CBB}"/>
              </a:ext>
            </a:extLst>
          </p:cNvPr>
          <p:cNvGrpSpPr/>
          <p:nvPr/>
        </p:nvGrpSpPr>
        <p:grpSpPr>
          <a:xfrm>
            <a:off x="591881" y="3395637"/>
            <a:ext cx="2573134" cy="2871440"/>
            <a:chOff x="-1620688" y="-2969429"/>
            <a:chExt cx="7513637" cy="8285371"/>
          </a:xfrm>
        </p:grpSpPr>
        <p:pic>
          <p:nvPicPr>
            <p:cNvPr id="40" name="Picture 5">
              <a:extLst>
                <a:ext uri="{FF2B5EF4-FFF2-40B4-BE49-F238E27FC236}">
                  <a16:creationId xmlns:a16="http://schemas.microsoft.com/office/drawing/2014/main" xmlns="" id="{1EC90DEC-31C7-4BA8-A1CA-1628FBC8C6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1"/>
            <a:stretch/>
          </p:blipFill>
          <p:spPr bwMode="auto">
            <a:xfrm>
              <a:off x="-1620688" y="-2969429"/>
              <a:ext cx="7513637" cy="8285371"/>
            </a:xfrm>
            <a:prstGeom prst="rect">
              <a:avLst/>
            </a:pr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40239B4-769A-4BE5-B5B2-2C34924354EB}"/>
                </a:ext>
              </a:extLst>
            </p:cNvPr>
            <p:cNvSpPr/>
            <p:nvPr/>
          </p:nvSpPr>
          <p:spPr>
            <a:xfrm>
              <a:off x="1185788" y="5099918"/>
              <a:ext cx="151400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xmlns="" id="{E44CAB4E-E21F-4963-91CC-36F4706652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49" t="97183" r="46513"/>
            <a:stretch/>
          </p:blipFill>
          <p:spPr bwMode="auto">
            <a:xfrm>
              <a:off x="1427004" y="5074512"/>
              <a:ext cx="709126" cy="241430"/>
            </a:xfrm>
            <a:prstGeom prst="rect">
              <a:avLst/>
            </a:prstGeom>
            <a:noFill/>
            <a:ln w="952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1B602C77-7062-4482-AA45-804EACAAB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8"/>
          <a:stretch/>
        </p:blipFill>
        <p:spPr bwMode="auto">
          <a:xfrm>
            <a:off x="6000437" y="1496945"/>
            <a:ext cx="2700000" cy="2706346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09037" y="1062028"/>
            <a:ext cx="2555977" cy="2207393"/>
            <a:chOff x="231641" y="1196752"/>
            <a:chExt cx="2700000" cy="2011599"/>
          </a:xfrm>
        </p:grpSpPr>
        <p:sp>
          <p:nvSpPr>
            <p:cNvPr id="11" name="직사각형 10"/>
            <p:cNvSpPr/>
            <p:nvPr/>
          </p:nvSpPr>
          <p:spPr>
            <a:xfrm>
              <a:off x="231641" y="1196752"/>
              <a:ext cx="2700000" cy="2011599"/>
            </a:xfrm>
            <a:prstGeom prst="rect">
              <a:avLst/>
            </a:prstGeom>
            <a:noFill/>
            <a:ln w="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F64B735F-2D90-4B23-AB17-1DEB87CA9D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1"/>
            <a:stretch/>
          </p:blipFill>
          <p:spPr bwMode="auto">
            <a:xfrm>
              <a:off x="238895" y="1333256"/>
              <a:ext cx="2685492" cy="167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40780" y="2859504"/>
              <a:ext cx="828194" cy="3365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2017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7543" y="2859504"/>
              <a:ext cx="828194" cy="3365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2018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8206" y="2859504"/>
              <a:ext cx="828194" cy="3365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2019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04039" y="5986055"/>
            <a:ext cx="2365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smtClean="0"/>
              <a:t>1  </a:t>
            </a:r>
            <a:r>
              <a:rPr lang="en-US" altLang="ko-KR" sz="1050" dirty="0" smtClean="0"/>
              <a:t> 2   </a:t>
            </a:r>
            <a:r>
              <a:rPr lang="en-US" altLang="ko-KR" sz="1050" dirty="0" smtClean="0"/>
              <a:t>3  4  5  6  7  8  </a:t>
            </a:r>
            <a:r>
              <a:rPr lang="en-US" altLang="ko-KR" sz="1050" dirty="0" smtClean="0"/>
              <a:t>9  10 11</a:t>
            </a:r>
            <a:r>
              <a:rPr lang="en-US" altLang="ko-KR" sz="800" dirty="0" smtClean="0"/>
              <a:t> </a:t>
            </a:r>
            <a:r>
              <a:rPr lang="en-US" altLang="ko-KR" sz="1050" dirty="0" smtClean="0"/>
              <a:t>12 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3236727" y="3372175"/>
            <a:ext cx="2691998" cy="28949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개년 평균으로 봤을 때 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눈에 띄게 낮았다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우리가 </a:t>
            </a:r>
            <a:r>
              <a:rPr lang="ko-KR" altLang="en-US" sz="1400" u="sng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예측해야하는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sz="1400" u="sng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월달은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월을 제외하고 </a:t>
            </a:r>
            <a:r>
              <a:rPr lang="ko-KR" altLang="en-US" sz="1400" u="sng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가장 낮았다</a:t>
            </a:r>
            <a:r>
              <a:rPr lang="en-US" altLang="ko-KR" sz="1400" u="sng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1400" u="sng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8304" y="3934327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dirty="0" smtClean="0"/>
              <a:t>금 목 수 월 일 토 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0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1A0C7898-D276-452E-9DD8-16FB7B09B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"/>
          <a:stretch/>
        </p:blipFill>
        <p:spPr bwMode="auto">
          <a:xfrm>
            <a:off x="4617389" y="1013924"/>
            <a:ext cx="4236392" cy="4455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탐색적 자료분석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="" xmlns:a16="http://schemas.microsoft.com/office/drawing/2014/main" id="{18E76B2C-0BBA-4D50-A02C-FA97A4CB6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"/>
          <a:stretch/>
        </p:blipFill>
        <p:spPr bwMode="auto">
          <a:xfrm>
            <a:off x="231641" y="1013924"/>
            <a:ext cx="4214192" cy="44552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DCB16F-C983-47B1-8208-CB5229F88DB6}"/>
              </a:ext>
            </a:extLst>
          </p:cNvPr>
          <p:cNvSpPr txBox="1"/>
          <p:nvPr/>
        </p:nvSpPr>
        <p:spPr>
          <a:xfrm>
            <a:off x="6194411" y="682887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공항별</a:t>
            </a:r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지연율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AECCC08-C1C4-4DBC-AF31-9C4FEF8E5D82}"/>
              </a:ext>
            </a:extLst>
          </p:cNvPr>
          <p:cNvSpPr/>
          <p:nvPr/>
        </p:nvSpPr>
        <p:spPr>
          <a:xfrm>
            <a:off x="209441" y="643246"/>
            <a:ext cx="4236392" cy="318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항공사별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1641" y="5589240"/>
            <a:ext cx="4217928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 항공사 중에서 </a:t>
            </a:r>
            <a:r>
              <a:rPr lang="en-US" altLang="ko-KR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 항공사가 </a:t>
            </a:r>
            <a:r>
              <a:rPr lang="ko-KR" altLang="en-US" sz="1400" dirty="0" err="1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존재함을 보여주고 있으며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 정도가 모두 다름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알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수있다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AECCC08-C1C4-4DBC-AF31-9C4FEF8E5D82}"/>
              </a:ext>
            </a:extLst>
          </p:cNvPr>
          <p:cNvSpPr/>
          <p:nvPr/>
        </p:nvSpPr>
        <p:spPr>
          <a:xfrm>
            <a:off x="4617389" y="643246"/>
            <a:ext cx="4236392" cy="318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17389" y="5589240"/>
            <a:ext cx="4236392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공항별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지연율은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각각의 공항마다 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다른 </a:t>
            </a:r>
            <a:r>
              <a:rPr lang="ko-KR" altLang="en-US" sz="1400" dirty="0" err="1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0" algn="ctr"/>
            <a:r>
              <a:rPr lang="ko-KR" altLang="en-US" sz="1400" dirty="0" err="1" smtClean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나타내고있다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이를 파생변수를 만드는데 이용한다면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endParaRPr lang="en-US" altLang="ko-KR" sz="1400" dirty="0" smtClean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0" algn="ctr"/>
            <a:r>
              <a:rPr lang="ko-KR" altLang="en-US" sz="1400" dirty="0" smtClean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예측에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유의함을 기대 할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수있다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7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1886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탐색적 자료분석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58D6961C-C87F-4C03-B6FA-CA2600CF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7" y="994763"/>
            <a:ext cx="4208945" cy="445282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7DCC6C2C-1043-4CED-ADC8-C0A19045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56" y="994763"/>
            <a:ext cx="4214192" cy="445282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3ED94F9-1DFE-4EC7-B169-A747446E6831}"/>
              </a:ext>
            </a:extLst>
          </p:cNvPr>
          <p:cNvSpPr txBox="1"/>
          <p:nvPr/>
        </p:nvSpPr>
        <p:spPr>
          <a:xfrm>
            <a:off x="6208069" y="702375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계절별 </a:t>
            </a:r>
            <a:r>
              <a:rPr lang="ko-KR" altLang="en-US" sz="1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지연율</a:t>
            </a:r>
            <a:endParaRPr lang="ko-KR" altLang="en-US" sz="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AECCC08-C1C4-4DBC-AF31-9C4FEF8E5D82}"/>
              </a:ext>
            </a:extLst>
          </p:cNvPr>
          <p:cNvSpPr/>
          <p:nvPr/>
        </p:nvSpPr>
        <p:spPr>
          <a:xfrm>
            <a:off x="231641" y="615672"/>
            <a:ext cx="4214192" cy="318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887" y="5515716"/>
            <a:ext cx="4236392" cy="892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낮 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시를 기점으로 오전 오후로 나뉘어 지연 비율을 </a:t>
            </a:r>
            <a:endParaRPr lang="en-US" altLang="ko-KR" sz="14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보았을 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때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오후의 </a:t>
            </a:r>
            <a:r>
              <a:rPr lang="ko-KR" altLang="en-US" sz="1400" dirty="0" err="1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4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비교적 큼</a:t>
            </a:r>
            <a:r>
              <a:rPr lang="ko-KR" altLang="en-US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나타낸다</a:t>
            </a:r>
            <a:r>
              <a:rPr lang="en-US" altLang="ko-KR" sz="1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AECCC08-C1C4-4DBC-AF31-9C4FEF8E5D82}"/>
              </a:ext>
            </a:extLst>
          </p:cNvPr>
          <p:cNvSpPr/>
          <p:nvPr/>
        </p:nvSpPr>
        <p:spPr>
          <a:xfrm>
            <a:off x="4661756" y="615672"/>
            <a:ext cx="4214192" cy="318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계절별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지연율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1756" y="5515716"/>
            <a:ext cx="4236392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dirty="0" smtClean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봄의 </a:t>
            </a:r>
            <a:r>
              <a:rPr lang="ko-KR" altLang="en-US" sz="13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3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낮은 편이고 겨울의 </a:t>
            </a:r>
            <a:r>
              <a:rPr lang="ko-KR" altLang="en-US" sz="13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지연율이</a:t>
            </a:r>
            <a:r>
              <a:rPr lang="ko-KR" altLang="en-US" sz="13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상대적으로 높은 편</a:t>
            </a:r>
            <a:r>
              <a:rPr lang="ko-KR" altLang="en-US" sz="13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임을 확인할 수 있다</a:t>
            </a:r>
            <a:r>
              <a:rPr lang="en-US" altLang="ko-KR" sz="13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61756" y="3789040"/>
            <a:ext cx="2681536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916832"/>
            <a:ext cx="268153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661756" y="1916832"/>
            <a:ext cx="268153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3789040"/>
            <a:ext cx="268153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189095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756" y="19168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75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378904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148" y="2009165"/>
            <a:ext cx="2317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 및 변수생성과정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0089" y="2009165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탐색적 자료분석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008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모형 비교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96129" y="3881373"/>
            <a:ext cx="1952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모형</a:t>
            </a:r>
          </a:p>
        </p:txBody>
      </p:sp>
      <p:sp>
        <p:nvSpPr>
          <p:cNvPr id="19" name="L 도형 18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 및 변수생성과정</a:t>
            </a:r>
          </a:p>
        </p:txBody>
      </p:sp>
    </p:spTree>
    <p:extLst>
      <p:ext uri="{BB962C8B-B14F-4D97-AF65-F5344CB8AC3E}">
        <p14:creationId xmlns:p14="http://schemas.microsoft.com/office/powerpoint/2010/main" val="1455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919276" y="2784123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결항은 지연으로 보지 않기 때문에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9276" y="2172055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예측데이터</a:t>
            </a:r>
            <a:r>
              <a:rPr lang="en-US" altLang="ko-KR" sz="1000" dirty="0" smtClean="0">
                <a:solidFill>
                  <a:schemeClr val="tx1"/>
                </a:solidFill>
              </a:rPr>
              <a:t>(AFSNT_DLY)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부정기편이 존재하지 않아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2-1.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과정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9296" y="1343963"/>
            <a:ext cx="936104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Raw Data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9296" y="5808459"/>
            <a:ext cx="93610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3432" y="1956031"/>
            <a:ext cx="2592288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부정기편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제외</a:t>
            </a:r>
            <a:endParaRPr lang="ko-KR" altLang="en-US" sz="12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63432" y="2568099"/>
            <a:ext cx="2592288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결항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데이터 제외</a:t>
            </a:r>
            <a:endParaRPr lang="ko-KR" altLang="en-US" sz="12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3432" y="3216171"/>
            <a:ext cx="2592288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제출데이터에 없는 </a:t>
            </a: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편명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계획시간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제외</a:t>
            </a:r>
            <a:endParaRPr lang="ko-KR" altLang="en-US" sz="12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63432" y="3828239"/>
            <a:ext cx="2592288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지연시간이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 이상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인 데이터 제외</a:t>
            </a:r>
            <a:endParaRPr lang="en-US" altLang="ko-KR" sz="12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3432" y="4512315"/>
            <a:ext cx="2592288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 또는 도착만 있는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데이터 제외</a:t>
            </a:r>
            <a:endParaRPr lang="en-US" altLang="ko-KR" sz="12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432" y="5088379"/>
            <a:ext cx="2592288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제주공항 활주로 비행기 사고가 발행한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2017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년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월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29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데이터제외</a:t>
            </a:r>
            <a:endParaRPr lang="en-US" altLang="ko-KR" sz="1200" dirty="0" smtClean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19276" y="3432195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예측하지 않아도 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편명</a:t>
            </a:r>
            <a:r>
              <a:rPr lang="ko-KR" altLang="en-US" sz="1000" dirty="0" smtClean="0">
                <a:solidFill>
                  <a:schemeClr val="tx1"/>
                </a:solidFill>
              </a:rPr>
              <a:t> 또는 계획시간 대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9276" y="4044263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지연시간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이상인 경우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이상치로</a:t>
            </a:r>
            <a:r>
              <a:rPr lang="ko-KR" altLang="en-US" sz="1000" dirty="0" smtClean="0">
                <a:solidFill>
                  <a:schemeClr val="tx1"/>
                </a:solidFill>
              </a:rPr>
              <a:t> 판단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9276" y="4728339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ko-KR" altLang="en-US" sz="1000" dirty="0">
                <a:solidFill>
                  <a:schemeClr val="tx1"/>
                </a:solidFill>
              </a:rPr>
              <a:t>측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 모두 왕복 노선이기 때문에 쌍을 이루지 않는 데이터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9276" y="5520427"/>
            <a:ext cx="422999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예측 불가능한 사건 사고의 경우 제외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5" idx="2"/>
            <a:endCxn id="12" idx="0"/>
          </p:cNvCxnSpPr>
          <p:nvPr/>
        </p:nvCxnSpPr>
        <p:spPr>
          <a:xfrm>
            <a:off x="1907348" y="1848019"/>
            <a:ext cx="0" cy="3960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7348" y="1956031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07348" y="2568099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07348" y="3216171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907348" y="3828239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07348" y="4512315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907348" y="5088379"/>
            <a:ext cx="756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27584" y="1127939"/>
            <a:ext cx="7056784" cy="5472608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27228" y="722756"/>
            <a:ext cx="7057140" cy="3186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7584" y="722756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제거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 도형 3"/>
          <p:cNvSpPr/>
          <p:nvPr/>
        </p:nvSpPr>
        <p:spPr>
          <a:xfrm>
            <a:off x="179512" y="188640"/>
            <a:ext cx="8964488" cy="360040"/>
          </a:xfrm>
          <a:prstGeom prst="corner">
            <a:avLst>
              <a:gd name="adj1" fmla="val 50000"/>
              <a:gd name="adj2" fmla="val 70047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74136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775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2-2.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9512" y="764704"/>
            <a:ext cx="8663169" cy="5760640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94340" y="1340768"/>
            <a:ext cx="1645079" cy="514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endParaRPr lang="ko-KR" altLang="en-US" sz="15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4263074" y="2005245"/>
            <a:ext cx="1573307" cy="1265692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>
            <a:off x="3039180" y="2051303"/>
            <a:ext cx="1572820" cy="118257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860033" y="3429005"/>
            <a:ext cx="1645079" cy="5149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도착 데이터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11760" y="3429003"/>
            <a:ext cx="1645079" cy="514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출발 데이터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4725144"/>
            <a:ext cx="8663169" cy="1800200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도착 데이터가 성격이 상이 하고 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출발 데이터의 지연시간이 도착데이터에 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영향을 주어 변수로써 넣기 위해 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셋을 나눔 </a:t>
            </a:r>
            <a:endParaRPr lang="ko-KR" altLang="en-US" sz="15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1070</Words>
  <Application>Microsoft Office PowerPoint</Application>
  <PresentationFormat>화면 슬라이드 쇼(4:3)</PresentationFormat>
  <Paragraphs>242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나눔스퀘어_ac ExtraBold</vt:lpstr>
      <vt:lpstr>나눔바른고딕</vt:lpstr>
      <vt:lpstr>나눔스퀘어_ac Light</vt:lpstr>
      <vt:lpstr>나눔명조 ExtraBold</vt:lpstr>
      <vt:lpstr>나눔명조</vt:lpstr>
      <vt:lpstr>맑은 고딕</vt:lpstr>
      <vt:lpstr>나눔스퀘어 Bold</vt:lpstr>
      <vt:lpstr>나눔스퀘어_ac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94</cp:revision>
  <dcterms:created xsi:type="dcterms:W3CDTF">2019-09-08T12:47:21Z</dcterms:created>
  <dcterms:modified xsi:type="dcterms:W3CDTF">2019-09-10T07:58:47Z</dcterms:modified>
</cp:coreProperties>
</file>