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>
      <p:cViewPr varScale="1">
        <p:scale>
          <a:sx n="121" d="100"/>
          <a:sy n="121" d="100"/>
        </p:scale>
        <p:origin x="20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67F6D-C323-CC1D-E918-F15D5C319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F03F56-BE23-E9E7-2CD0-3AAC79319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ED9C55-9D1D-65EA-E341-561E40127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72C8-3DF3-194D-B4C7-74F0E4B85F9B}" type="datetimeFigureOut">
              <a:rPr kumimoji="1" lang="ko-KR" altLang="en-US" smtClean="0"/>
              <a:t>2024. 4. 5.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00D53E-24BE-CEFD-0610-CEB7395B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02240-562F-DCE8-0CCA-7BA26EBEC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64E4-1CA5-9844-B99F-56F8D393E6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2208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7790F4-9047-AE8B-7589-0B8E61E5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D65AC1-51CE-0B00-3A90-5A783385B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AD3AF-138C-9B35-F608-D3A4CA813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72C8-3DF3-194D-B4C7-74F0E4B85F9B}" type="datetimeFigureOut">
              <a:rPr kumimoji="1" lang="ko-KR" altLang="en-US" smtClean="0"/>
              <a:t>2024. 4. 5.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9E8B61-2C58-004F-628E-A8B205DFD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251AE3-D3ED-5412-7FC0-DE0579EF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64E4-1CA5-9844-B99F-56F8D393E6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814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20FBF4-46C6-B8D4-28E6-AC1705A26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F3C258-2641-1D3F-3D5A-D714C2F04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038A96-1C52-417C-750F-75781FD99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72C8-3DF3-194D-B4C7-74F0E4B85F9B}" type="datetimeFigureOut">
              <a:rPr kumimoji="1" lang="ko-KR" altLang="en-US" smtClean="0"/>
              <a:t>2024. 4. 5.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2CC549-7F37-0D8E-81C0-71C23663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F8D41F-9621-6E4A-92D8-9E331E0A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64E4-1CA5-9844-B99F-56F8D393E6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6191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B1444-7AC8-1964-A78B-E09D6DAAE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E89F17-8639-3A6A-61AE-C28206693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10E599-E646-2FC1-EF41-A6DCEA58B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72C8-3DF3-194D-B4C7-74F0E4B85F9B}" type="datetimeFigureOut">
              <a:rPr kumimoji="1" lang="ko-KR" altLang="en-US" smtClean="0"/>
              <a:t>2024. 4. 5.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BDE7AF-B662-8EB8-2512-ABED46318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D3263-7B1C-3763-E3C9-C9CE6561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64E4-1CA5-9844-B99F-56F8D393E6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239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32ADF-7108-EAAB-57EA-27054D4E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638310-7376-C7D4-019E-4DE72D951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E1D425-62D3-6A02-34AE-A633F6CA5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72C8-3DF3-194D-B4C7-74F0E4B85F9B}" type="datetimeFigureOut">
              <a:rPr kumimoji="1" lang="ko-KR" altLang="en-US" smtClean="0"/>
              <a:t>2024. 4. 5.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2E68F2-E1AA-7770-97F3-6EFD8CE9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74915-ABCF-120D-A6C4-1E5ABC222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64E4-1CA5-9844-B99F-56F8D393E6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755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01651-876D-F0AF-A70A-285DF88C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4AFF4-7F58-3556-92BF-928D9E2EA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2398E4-701C-2404-D0B9-2B053A4D6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0EFCB5-B5BC-23AD-71C5-9DB56A2E9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72C8-3DF3-194D-B4C7-74F0E4B85F9B}" type="datetimeFigureOut">
              <a:rPr kumimoji="1" lang="ko-KR" altLang="en-US" smtClean="0"/>
              <a:t>2024. 4. 5.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F3C990-BB08-8368-40C1-6B923945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2A63C0-BA6F-1DFE-A25D-509106BC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64E4-1CA5-9844-B99F-56F8D393E6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06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89CF5-8D4E-005E-6795-548075DB3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F83B3A-991C-0F18-DAB2-FD53CF307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DB289F-ACA0-442D-A493-36586C88C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A414C6-22C3-E529-5B79-E343AC272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2E1D1C-94DC-8A41-2AD9-4B9BCE830E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05ADED-4FB4-7139-E572-D804DB55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72C8-3DF3-194D-B4C7-74F0E4B85F9B}" type="datetimeFigureOut">
              <a:rPr kumimoji="1" lang="ko-KR" altLang="en-US" smtClean="0"/>
              <a:t>2024. 4. 5.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9B1D24-1680-A0C9-ABC3-CDCCE89E7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0A30C9-883D-5EF5-775A-D83F06E7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64E4-1CA5-9844-B99F-56F8D393E6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698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BC62D-EA41-BC8A-7075-E021B53E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0B10AA-5BC1-2CE3-6FEF-F5761B2E3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72C8-3DF3-194D-B4C7-74F0E4B85F9B}" type="datetimeFigureOut">
              <a:rPr kumimoji="1" lang="ko-KR" altLang="en-US" smtClean="0"/>
              <a:t>2024. 4. 5.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0CC324-64A1-074A-0039-6D2C8628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32A430-3269-01D0-11B7-AE4537E4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64E4-1CA5-9844-B99F-56F8D393E6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276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2FE96C-AF13-B461-EA0A-8B0084E4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72C8-3DF3-194D-B4C7-74F0E4B85F9B}" type="datetimeFigureOut">
              <a:rPr kumimoji="1" lang="ko-KR" altLang="en-US" smtClean="0"/>
              <a:t>2024. 4. 5.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12C41B-2508-96BE-3B62-FC48DB69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75F957-482F-7444-90DD-853A35D3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64E4-1CA5-9844-B99F-56F8D393E6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353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9DF2B-A83A-86F1-629E-49B8D674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6B6B91-4D07-EF7E-6E4D-DD5B539DF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AA2C2A-7628-1C08-E12B-724FECD1B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6BC729-8ACD-1971-6E02-FE1C4D623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72C8-3DF3-194D-B4C7-74F0E4B85F9B}" type="datetimeFigureOut">
              <a:rPr kumimoji="1" lang="ko-KR" altLang="en-US" smtClean="0"/>
              <a:t>2024. 4. 5.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ECDC31-FE37-CA41-EFA4-D651AEBE2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CCFC71-41C8-A940-E398-5B24E9F2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64E4-1CA5-9844-B99F-56F8D393E6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319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F114E-E0FF-FB2F-1F6D-21D44CE43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24EA63-3E24-B2A1-BB3C-1EE6E7B32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2B324D-29CD-98BA-2E7B-F3883B177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0864AE-AF91-19EE-94D1-87507DFC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72C8-3DF3-194D-B4C7-74F0E4B85F9B}" type="datetimeFigureOut">
              <a:rPr kumimoji="1" lang="ko-KR" altLang="en-US" smtClean="0"/>
              <a:t>2024. 4. 5.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88B93C-5F6F-1AA7-1288-5FED46C0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9EF92C-C424-0638-4635-08DC0914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D64E4-1CA5-9844-B99F-56F8D393E6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301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D02800-FE10-E90C-A52A-56966C6E5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9BF393-5B8D-D10E-977B-94699E64C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AD254E-0973-B830-28F1-FD045A02F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1772C8-3DF3-194D-B4C7-74F0E4B85F9B}" type="datetimeFigureOut">
              <a:rPr kumimoji="1" lang="ko-KR" altLang="en-US" smtClean="0"/>
              <a:t>2024. 4. 5.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68AAA-87B1-B5D7-63A6-4430CD0B4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F8361-4F89-6AAF-D1BD-E216DED96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3D64E4-1CA5-9844-B99F-56F8D393E68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621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779D6-3352-FB7A-E4A4-D83D92239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테스트 결과서 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PostMan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8A78C5-98A7-5A23-6029-49850F58FC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팀</a:t>
            </a:r>
            <a:endParaRPr kumimoji="1" lang="en-US" altLang="ko-KR" dirty="0"/>
          </a:p>
          <a:p>
            <a:r>
              <a:rPr kumimoji="1" lang="ko-KR" altLang="en-US" dirty="0" err="1"/>
              <a:t>송보석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이창선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이원태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손정민</a:t>
            </a:r>
          </a:p>
        </p:txBody>
      </p:sp>
    </p:spTree>
    <p:extLst>
      <p:ext uri="{BB962C8B-B14F-4D97-AF65-F5344CB8AC3E}">
        <p14:creationId xmlns:p14="http://schemas.microsoft.com/office/powerpoint/2010/main" val="1381474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B4E54-877B-1245-6BF4-7BC7C1C8A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공지사항 삭제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자세히 보기</a:t>
            </a:r>
          </a:p>
        </p:txBody>
      </p:sp>
      <p:pic>
        <p:nvPicPr>
          <p:cNvPr id="5" name="내용 개체 틀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2F18FCAF-2CDA-38BC-8CFC-CA5AC1001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0276" y="1903412"/>
            <a:ext cx="4583524" cy="3051176"/>
          </a:xfrm>
        </p:spPr>
      </p:pic>
      <p:pic>
        <p:nvPicPr>
          <p:cNvPr id="7" name="그림 6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77AB439E-4616-7D11-1A4D-59659A485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893698" cy="386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26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999C3-A8B9-4D3F-812B-C193C3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아이디</a:t>
            </a:r>
            <a:r>
              <a:rPr kumimoji="1" lang="en-US" altLang="ko-KR" dirty="0"/>
              <a:t>,</a:t>
            </a:r>
            <a:r>
              <a:rPr kumimoji="1" lang="ko-KR" altLang="en-US" dirty="0"/>
              <a:t> 비밀번호 재발급</a:t>
            </a:r>
          </a:p>
        </p:txBody>
      </p:sp>
      <p:pic>
        <p:nvPicPr>
          <p:cNvPr id="9" name="내용 개체 틀 8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517A7166-A50F-BF64-F8E8-366FD7958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549" y="1728544"/>
            <a:ext cx="4276651" cy="3175000"/>
          </a:xfrm>
        </p:spPr>
      </p:pic>
      <p:pic>
        <p:nvPicPr>
          <p:cNvPr id="11" name="그림 10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4AC01BD9-EC60-371E-F8BA-30B026A14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302" y="1728544"/>
            <a:ext cx="4293648" cy="2872273"/>
          </a:xfrm>
          <a:prstGeom prst="rect">
            <a:avLst/>
          </a:prstGeom>
        </p:spPr>
      </p:pic>
      <p:pic>
        <p:nvPicPr>
          <p:cNvPr id="13" name="그림 1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32C5162-E9AA-770B-E92F-920044523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3457" y="4903544"/>
            <a:ext cx="3614738" cy="176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70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15EE3-80B3-CD0E-083C-325D71BC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회원가입</a:t>
            </a:r>
          </a:p>
        </p:txBody>
      </p:sp>
      <p:pic>
        <p:nvPicPr>
          <p:cNvPr id="5" name="내용 개체 틀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4C72354C-ED7E-8B5C-F95E-C3CDCE187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770" y="1856581"/>
            <a:ext cx="4351338" cy="4351338"/>
          </a:xfrm>
        </p:spPr>
      </p:pic>
      <p:pic>
        <p:nvPicPr>
          <p:cNvPr id="7" name="그림 6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C271237C-7533-3CCB-BA43-09BDEA1DA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247" y="2129031"/>
            <a:ext cx="3239061" cy="38064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E6A03E-09C2-B2DF-0314-91E0196BAD07}"/>
              </a:ext>
            </a:extLst>
          </p:cNvPr>
          <p:cNvSpPr txBox="1"/>
          <p:nvPr/>
        </p:nvSpPr>
        <p:spPr>
          <a:xfrm>
            <a:off x="3561907" y="1201499"/>
            <a:ext cx="92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성공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6A8EC-11AF-C105-71E0-EAF06DB38AC4}"/>
              </a:ext>
            </a:extLst>
          </p:cNvPr>
          <p:cNvSpPr txBox="1"/>
          <p:nvPr/>
        </p:nvSpPr>
        <p:spPr>
          <a:xfrm>
            <a:off x="8233144" y="1176782"/>
            <a:ext cx="92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실패</a:t>
            </a:r>
          </a:p>
        </p:txBody>
      </p:sp>
      <p:pic>
        <p:nvPicPr>
          <p:cNvPr id="11" name="그림 10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B55CD0EE-866B-39BF-7E65-C0229F739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0313" y="2225462"/>
            <a:ext cx="3512692" cy="361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68C9B-CCA1-8598-1679-6B55030E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257800" cy="723445"/>
          </a:xfrm>
        </p:spPr>
        <p:txBody>
          <a:bodyPr/>
          <a:lstStyle/>
          <a:p>
            <a:r>
              <a:rPr kumimoji="1" lang="ko-KR" altLang="en-US" dirty="0"/>
              <a:t>로그인</a:t>
            </a:r>
          </a:p>
        </p:txBody>
      </p:sp>
      <p:pic>
        <p:nvPicPr>
          <p:cNvPr id="5" name="그림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6BB1E262-3E73-D086-BCD2-9693F547D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41" y="1088571"/>
            <a:ext cx="4954765" cy="3037115"/>
          </a:xfrm>
          <a:prstGeom prst="rect">
            <a:avLst/>
          </a:prstGeom>
        </p:spPr>
      </p:pic>
      <p:pic>
        <p:nvPicPr>
          <p:cNvPr id="7" name="그림 6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AE4B5FEA-1CA7-CAC4-0F9A-A621385B4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859" y="1042429"/>
            <a:ext cx="4994321" cy="33362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D1D35E-F0F6-B891-6342-D68C8D5A7D7D}"/>
              </a:ext>
            </a:extLst>
          </p:cNvPr>
          <p:cNvSpPr txBox="1"/>
          <p:nvPr/>
        </p:nvSpPr>
        <p:spPr>
          <a:xfrm>
            <a:off x="7554685" y="4648200"/>
            <a:ext cx="279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사번 로그인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152D65-1646-7BB6-745E-4B71562357C6}"/>
              </a:ext>
            </a:extLst>
          </p:cNvPr>
          <p:cNvSpPr txBox="1"/>
          <p:nvPr/>
        </p:nvSpPr>
        <p:spPr>
          <a:xfrm>
            <a:off x="1621971" y="4648200"/>
            <a:ext cx="279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이메일 로그인</a:t>
            </a:r>
          </a:p>
        </p:txBody>
      </p:sp>
    </p:spTree>
    <p:extLst>
      <p:ext uri="{BB962C8B-B14F-4D97-AF65-F5344CB8AC3E}">
        <p14:creationId xmlns:p14="http://schemas.microsoft.com/office/powerpoint/2010/main" val="342357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6111F-0EEC-0574-AC28-7FD5D2497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로그인</a:t>
            </a:r>
          </a:p>
        </p:txBody>
      </p:sp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3F78357-388C-D124-0711-3DB912053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19226"/>
            <a:ext cx="5092700" cy="1828800"/>
          </a:xfrm>
          <a:prstGeom prst="rect">
            <a:avLst/>
          </a:prstGeom>
        </p:spPr>
      </p:pic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3C7608A-C2FA-B505-0484-E95C3C84D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514" y="4492624"/>
            <a:ext cx="4673600" cy="1536700"/>
          </a:xfrm>
          <a:prstGeom prst="rect">
            <a:avLst/>
          </a:prstGeom>
        </p:spPr>
      </p:pic>
      <p:pic>
        <p:nvPicPr>
          <p:cNvPr id="11" name="그림 1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890B9B0-A95C-0797-35F0-E325ADDA6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35" y="1597026"/>
            <a:ext cx="42799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54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6A91F-4F65-491E-37F2-3B9F4452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이메일 인증 </a:t>
            </a:r>
            <a:r>
              <a:rPr kumimoji="1" lang="ko-KR" altLang="en-US" dirty="0" err="1"/>
              <a:t>사번발급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02F183F-FC94-2EE7-5A25-E5AE26805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88" y="1445281"/>
            <a:ext cx="5137384" cy="2929870"/>
          </a:xfr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A782EAF-A7C1-128B-75FA-5A4F516BD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137383" cy="2684463"/>
          </a:xfrm>
          <a:prstGeom prst="rect">
            <a:avLst/>
          </a:prstGeom>
        </p:spPr>
      </p:pic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B2771BB-2F3B-6116-B8DB-CB1EBA912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5988" y="4787445"/>
            <a:ext cx="62230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71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3E3D9-3E6A-50C9-7C81-370CA4C5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인사정보 조회</a:t>
            </a:r>
          </a:p>
        </p:txBody>
      </p:sp>
      <p:pic>
        <p:nvPicPr>
          <p:cNvPr id="5" name="내용 개체 틀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83C04D6F-B3F1-DFFD-7226-6E4877CE5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517" y="2141537"/>
            <a:ext cx="3074390" cy="4351338"/>
          </a:xfrm>
        </p:spPr>
      </p:pic>
      <p:pic>
        <p:nvPicPr>
          <p:cNvPr id="7" name="그림 6" descr="텍스트, 소프트웨어, 번호, 스크린샷이(가) 표시된 사진&#10;&#10;자동 생성된 설명">
            <a:extLst>
              <a:ext uri="{FF2B5EF4-FFF2-40B4-BE49-F238E27FC236}">
                <a16:creationId xmlns:a16="http://schemas.microsoft.com/office/drawing/2014/main" id="{096965B7-787D-35A6-8D92-3DEB40D9B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486" y="1690688"/>
            <a:ext cx="5876997" cy="379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46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E211A-F7BB-6F42-DEF6-F677356D6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인사발령</a:t>
            </a:r>
            <a:r>
              <a:rPr kumimoji="1" lang="en-US" altLang="ko-KR" dirty="0"/>
              <a:t>(</a:t>
            </a:r>
            <a:r>
              <a:rPr kumimoji="1" lang="ko-KR" altLang="en-US" dirty="0"/>
              <a:t>엑셀</a:t>
            </a:r>
            <a:r>
              <a:rPr kumimoji="1" lang="en-US" altLang="ko-KR" dirty="0"/>
              <a:t>),</a:t>
            </a:r>
            <a:r>
              <a:rPr kumimoji="1" lang="ko-KR" altLang="en-US" dirty="0"/>
              <a:t> 조회</a:t>
            </a:r>
          </a:p>
        </p:txBody>
      </p:sp>
      <p:pic>
        <p:nvPicPr>
          <p:cNvPr id="5" name="내용 개체 틀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506CB129-1786-9DD5-B8C8-20584E0FD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148" y="1811337"/>
            <a:ext cx="3568954" cy="4351338"/>
          </a:xfrm>
        </p:spPr>
      </p:pic>
      <p:pic>
        <p:nvPicPr>
          <p:cNvPr id="7" name="그림 6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A1D791B6-15D9-40EE-3E02-0F42656B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798" y="1615281"/>
            <a:ext cx="4004614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24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53621-EFFD-3AF5-EF6D-DA54391F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인사 정보 조회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수정</a:t>
            </a:r>
          </a:p>
        </p:txBody>
      </p:sp>
      <p:pic>
        <p:nvPicPr>
          <p:cNvPr id="5" name="내용 개체 틀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CC43B72A-9B94-9774-D4F8-CBCBEB88A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387" y="1868488"/>
            <a:ext cx="4799428" cy="4351338"/>
          </a:xfrm>
        </p:spPr>
      </p:pic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59C3E850-6EEA-217B-4F82-BD93FCF79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741" y="1704975"/>
            <a:ext cx="47210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11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9EA4C2-40D0-801A-0CFA-3D2E15373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kumimoji="1" lang="ko-KR" altLang="en-US" sz="5200" dirty="0"/>
              <a:t>공지사항 생성</a:t>
            </a:r>
            <a:r>
              <a:rPr kumimoji="1" lang="en-US" altLang="ko-KR" sz="5200" dirty="0"/>
              <a:t>,</a:t>
            </a:r>
            <a:r>
              <a:rPr kumimoji="1" lang="ko-KR" altLang="en-US" sz="5200" dirty="0"/>
              <a:t> 리스트 </a:t>
            </a:r>
          </a:p>
        </p:txBody>
      </p:sp>
      <p:pic>
        <p:nvPicPr>
          <p:cNvPr id="5" name="내용 개체 틀 4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F51A3526-C97C-9AC3-7FFA-4D22B3B9E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797" y="2957665"/>
            <a:ext cx="5051134" cy="3346376"/>
          </a:xfrm>
          <a:prstGeom prst="rect">
            <a:avLst/>
          </a:prstGeom>
        </p:spPr>
      </p:pic>
      <p:pic>
        <p:nvPicPr>
          <p:cNvPr id="7" name="그림 6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970BF51E-A019-4FFC-AB5E-BD68B8ED1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863" y="2957665"/>
            <a:ext cx="5089545" cy="33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58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51</Words>
  <Application>Microsoft Macintosh PowerPoint</Application>
  <PresentationFormat>와이드스크린</PresentationFormat>
  <Paragraphs>17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테스트 결과서 (PostMan)</vt:lpstr>
      <vt:lpstr>회원가입</vt:lpstr>
      <vt:lpstr>로그인</vt:lpstr>
      <vt:lpstr>로그인</vt:lpstr>
      <vt:lpstr>이메일 인증 사번발급</vt:lpstr>
      <vt:lpstr>인사정보 조회</vt:lpstr>
      <vt:lpstr>인사발령(엑셀), 조회</vt:lpstr>
      <vt:lpstr>인사 정보 조회, 수정</vt:lpstr>
      <vt:lpstr>공지사항 생성, 리스트 </vt:lpstr>
      <vt:lpstr>공지사항 삭제, 자세히 보기</vt:lpstr>
      <vt:lpstr>아이디, 비밀번호 재발급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테스트 결과서 (PostMan)</dc:title>
  <dc:creator>c</dc:creator>
  <cp:lastModifiedBy>c</cp:lastModifiedBy>
  <cp:revision>2</cp:revision>
  <dcterms:created xsi:type="dcterms:W3CDTF">2024-04-05T07:10:53Z</dcterms:created>
  <dcterms:modified xsi:type="dcterms:W3CDTF">2024-04-05T08:34:18Z</dcterms:modified>
</cp:coreProperties>
</file>