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E869-675F-49F5-07D3-7634B137C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D9C45-EF2D-8149-C061-2F77235EC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B23F-D300-B499-9006-18828A7C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7D-62F5-2677-2A6D-9C97C056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1F770-B256-F508-46FC-AB81EDC0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1D7C-1D0B-AD0F-310B-48DE163F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90800-BB21-C734-14C3-B317B7BD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1996-202E-69D4-4F09-4667483D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A429-C498-A159-FEDC-F146CF45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CFEA-507A-CB85-0CDC-704EF0D4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272A-A1A0-F196-AAC5-F7314E562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F700B-F410-8872-BD89-3ED92600A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8598-CE3D-73BC-659D-06252F87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001B-1701-BA1D-2DC9-35D5A572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002AB-A9A1-4C36-DE1C-16C4BDB5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2A80-696C-0462-3BB7-E236C773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B88-5A99-ADAD-C8F8-1A191DAF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5CF1-DC1E-DFCD-34B4-240D22F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2736-3F9D-1329-AF7A-679D27E3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24DB-9633-8E75-BCDE-ED3771F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393F-09E7-F4AE-21FC-6D6232FD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8D14-05B0-EA07-1562-D0D15217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CFA8A-F000-0FDF-3ABF-B0BE7A20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A9C9-4D9E-6746-CA0C-4F6EE6A1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ACF6-3D88-0758-8D20-5529C8C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7576-F5F6-D655-ACAE-25E01AAE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B6A3-9851-04A1-F71D-8A7D7D335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4B0B8-76F9-C148-857D-30BE44EF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34687-183C-24C5-E7E2-88CF575C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E0AB1-F5DD-00FD-FDF9-F823058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C4C4C-A8E3-360B-17B3-F0AEF2E8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202F-C48C-FCC4-939E-C866D0FD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6682-B960-5312-6E71-E55F0460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1A132-6FDC-315E-23A1-0847AF341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FCA99-4D86-E238-3E02-45EE6F2D0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BB04F-A0D0-E01F-C0CE-B02935BAD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D193C-8ACA-CFDF-3953-356C77E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9A9DB-23F2-E42A-852B-B1B35D39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27E32-8594-9E82-385E-A3EB2C69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5B7B-595E-7F33-5F4F-C1F6D31D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96564-12FD-678C-D244-62F86AF8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D7E98-241C-23BB-5C1F-F3246A96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B9251-942E-05D3-B7F3-E4FE0650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7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D904D-AFC2-E202-07E0-608E1B3D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21989-A8F7-552A-A319-CF6BAC5B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33A5-21C1-CDD6-024F-560A8177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1412-FEF3-3A30-C437-88B554DC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0464-971C-84C1-EF25-878F3EB3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2E047-ACD2-3141-9363-B011F7E6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E79D-D0CF-FBAB-2F2A-0553F20C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63E6-9FCA-B987-2AFC-D0511CAA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5095B-48EB-16E9-879A-70D51460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BD1-80B6-748B-3573-F120CB5A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67F04-9571-CFE4-A1A0-BA90DE890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B687F-E829-C499-0DF5-D893E2AD3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9FB56-C92E-09BE-2F25-2DFA1FC0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1026A-D11A-82E2-6E04-214C8C4F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1496-6261-C9E4-92A5-67E3AA32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0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65694-BBFA-6EE4-D68E-CA294F5C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F1BF-52ED-59B2-5722-276AD7EF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EEC5-CEA9-804E-41C7-587D0CEBB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AFE0-1D57-469F-942B-72E9741D1D1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AC05-5C7D-D496-C52D-A9A2BA9EF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B5E6-007B-D6D6-BB74-CF4CF8D19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E695-6BDC-4587-A4FC-74522A8BF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02EEB-C62D-6F89-0AE5-5129AD3CB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692" y="1067850"/>
            <a:ext cx="6645216" cy="48162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673C0-C1CC-CAB7-3059-1936D73E3223}"/>
              </a:ext>
            </a:extLst>
          </p:cNvPr>
          <p:cNvSpPr/>
          <p:nvPr/>
        </p:nvSpPr>
        <p:spPr>
          <a:xfrm>
            <a:off x="3073138" y="1187777"/>
            <a:ext cx="1055802" cy="105580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E230E6-AE7D-F4A6-9002-5650700789F3}"/>
              </a:ext>
            </a:extLst>
          </p:cNvPr>
          <p:cNvCxnSpPr/>
          <p:nvPr/>
        </p:nvCxnSpPr>
        <p:spPr>
          <a:xfrm>
            <a:off x="1809946" y="1640264"/>
            <a:ext cx="1180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2D91B8-9222-17B9-D1EA-0EF9854CD980}"/>
              </a:ext>
            </a:extLst>
          </p:cNvPr>
          <p:cNvSpPr txBox="1"/>
          <p:nvPr/>
        </p:nvSpPr>
        <p:spPr>
          <a:xfrm>
            <a:off x="369556" y="1317098"/>
            <a:ext cx="135746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Montserrat" panose="00000500000000000000" pitchFamily="50" charset="0"/>
              </a:rPr>
              <a:t>Bật tắt thiết bị</a:t>
            </a: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D3859-3705-73D7-220C-3A54C6906858}"/>
              </a:ext>
            </a:extLst>
          </p:cNvPr>
          <p:cNvSpPr/>
          <p:nvPr/>
        </p:nvSpPr>
        <p:spPr>
          <a:xfrm>
            <a:off x="2990207" y="3426221"/>
            <a:ext cx="1496951" cy="23335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0E2B8D-C86F-5A50-4EE2-3465B90EE542}"/>
              </a:ext>
            </a:extLst>
          </p:cNvPr>
          <p:cNvCxnSpPr/>
          <p:nvPr/>
        </p:nvCxnSpPr>
        <p:spPr>
          <a:xfrm>
            <a:off x="1727016" y="4407342"/>
            <a:ext cx="1180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27596A-6C4F-45AA-E85E-02B230FB35F6}"/>
              </a:ext>
            </a:extLst>
          </p:cNvPr>
          <p:cNvSpPr txBox="1"/>
          <p:nvPr/>
        </p:nvSpPr>
        <p:spPr>
          <a:xfrm>
            <a:off x="196116" y="4212698"/>
            <a:ext cx="135746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Montserrat" panose="00000500000000000000" pitchFamily="50" charset="0"/>
              </a:rPr>
              <a:t>Mạch sạc</a:t>
            </a: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B843-65DB-A096-9F82-8ED597CED940}"/>
              </a:ext>
            </a:extLst>
          </p:cNvPr>
          <p:cNvSpPr txBox="1"/>
          <p:nvPr/>
        </p:nvSpPr>
        <p:spPr>
          <a:xfrm>
            <a:off x="5278734" y="6373007"/>
            <a:ext cx="135746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Montserrat" panose="00000500000000000000" pitchFamily="50" charset="0"/>
              </a:rPr>
              <a:t>Pin Lipo</a:t>
            </a:r>
            <a:endParaRPr lang="en-US" dirty="0">
              <a:latin typeface="Montserrat" panose="00000500000000000000" pitchFamily="50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01FC5-44E5-CA2A-602E-A1F4E908F472}"/>
              </a:ext>
            </a:extLst>
          </p:cNvPr>
          <p:cNvCxnSpPr>
            <a:cxnSpLocks/>
          </p:cNvCxnSpPr>
          <p:nvPr/>
        </p:nvCxnSpPr>
        <p:spPr>
          <a:xfrm flipV="1">
            <a:off x="5957464" y="5759766"/>
            <a:ext cx="0" cy="5378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39EE2-8D47-0B1A-F628-3F9CC879809C}"/>
              </a:ext>
            </a:extLst>
          </p:cNvPr>
          <p:cNvSpPr/>
          <p:nvPr/>
        </p:nvSpPr>
        <p:spPr>
          <a:xfrm>
            <a:off x="7299827" y="1220531"/>
            <a:ext cx="1797039" cy="23335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737B8-D2BE-6063-5B89-A1BC3F9357A9}"/>
              </a:ext>
            </a:extLst>
          </p:cNvPr>
          <p:cNvSpPr/>
          <p:nvPr/>
        </p:nvSpPr>
        <p:spPr>
          <a:xfrm>
            <a:off x="5021238" y="4407342"/>
            <a:ext cx="1872451" cy="13843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977F05-D16D-3401-2E24-7A024F37652B}"/>
              </a:ext>
            </a:extLst>
          </p:cNvPr>
          <p:cNvCxnSpPr>
            <a:cxnSpLocks/>
          </p:cNvCxnSpPr>
          <p:nvPr/>
        </p:nvCxnSpPr>
        <p:spPr>
          <a:xfrm flipH="1">
            <a:off x="9172280" y="2469823"/>
            <a:ext cx="113121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193A60-2DC0-A7FA-E516-61B090E6C4FB}"/>
              </a:ext>
            </a:extLst>
          </p:cNvPr>
          <p:cNvSpPr txBox="1"/>
          <p:nvPr/>
        </p:nvSpPr>
        <p:spPr>
          <a:xfrm>
            <a:off x="10377064" y="2146657"/>
            <a:ext cx="169867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Montserrat" panose="00000500000000000000" pitchFamily="50" charset="0"/>
              </a:rPr>
              <a:t>Cung cấp dữ liệu ( gia tốc, tốc độ góc,...</a:t>
            </a: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C1E3C4-AE5F-5C63-D23E-0986859B8F04}"/>
              </a:ext>
            </a:extLst>
          </p:cNvPr>
          <p:cNvSpPr/>
          <p:nvPr/>
        </p:nvSpPr>
        <p:spPr>
          <a:xfrm>
            <a:off x="7762798" y="4094445"/>
            <a:ext cx="777887" cy="104316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99A2ED-6372-5C8D-4B3D-3147C375821D}"/>
              </a:ext>
            </a:extLst>
          </p:cNvPr>
          <p:cNvCxnSpPr>
            <a:cxnSpLocks/>
          </p:cNvCxnSpPr>
          <p:nvPr/>
        </p:nvCxnSpPr>
        <p:spPr>
          <a:xfrm flipH="1">
            <a:off x="8721364" y="4582030"/>
            <a:ext cx="113121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CD0832-D8D6-8745-BEB6-3741190DDB17}"/>
              </a:ext>
            </a:extLst>
          </p:cNvPr>
          <p:cNvSpPr txBox="1"/>
          <p:nvPr/>
        </p:nvSpPr>
        <p:spPr>
          <a:xfrm>
            <a:off x="9989329" y="4269827"/>
            <a:ext cx="169867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>
                <a:latin typeface="Montserrat" panose="00000500000000000000" pitchFamily="50" charset="0"/>
              </a:rPr>
              <a:t>Cung cấp trạng thái</a:t>
            </a:r>
            <a:endParaRPr lang="en-US" dirty="0">
              <a:latin typeface="Montserrat" panose="00000500000000000000" pitchFamily="50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075565-8B07-DDE3-B08D-006B05E8CA5E}"/>
              </a:ext>
            </a:extLst>
          </p:cNvPr>
          <p:cNvSpPr/>
          <p:nvPr/>
        </p:nvSpPr>
        <p:spPr>
          <a:xfrm>
            <a:off x="5105293" y="1199524"/>
            <a:ext cx="1836316" cy="235455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AC9D15-88EC-1E4E-74FC-CB8F9512A1CC}"/>
              </a:ext>
            </a:extLst>
          </p:cNvPr>
          <p:cNvCxnSpPr>
            <a:cxnSpLocks/>
          </p:cNvCxnSpPr>
          <p:nvPr/>
        </p:nvCxnSpPr>
        <p:spPr>
          <a:xfrm>
            <a:off x="6012178" y="791852"/>
            <a:ext cx="0" cy="5252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C9F32E-FC80-0447-9EF6-4D6848E29835}"/>
              </a:ext>
            </a:extLst>
          </p:cNvPr>
          <p:cNvSpPr txBox="1"/>
          <p:nvPr/>
        </p:nvSpPr>
        <p:spPr>
          <a:xfrm>
            <a:off x="4703837" y="79684"/>
            <a:ext cx="263922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Montserrat" panose="00000500000000000000" pitchFamily="50" charset="0"/>
              </a:rPr>
              <a:t>Thu thập và xử lý các dữ liệu</a:t>
            </a:r>
            <a:endParaRPr lang="en-US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7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A999B-C32B-989E-21A5-F65CEDC5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66" y="1428085"/>
            <a:ext cx="8784908" cy="37962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AE2233-1317-FD45-1352-9A3204CC934C}"/>
              </a:ext>
            </a:extLst>
          </p:cNvPr>
          <p:cNvCxnSpPr>
            <a:cxnSpLocks/>
          </p:cNvCxnSpPr>
          <p:nvPr/>
        </p:nvCxnSpPr>
        <p:spPr>
          <a:xfrm>
            <a:off x="3987539" y="1428085"/>
            <a:ext cx="0" cy="2000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F4C5B6-1EFE-CF30-3DD1-DB0EA329E63E}"/>
              </a:ext>
            </a:extLst>
          </p:cNvPr>
          <p:cNvSpPr txBox="1"/>
          <p:nvPr/>
        </p:nvSpPr>
        <p:spPr>
          <a:xfrm>
            <a:off x="3610474" y="1066526"/>
            <a:ext cx="1018093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Montserrat" panose="00000500000000000000" pitchFamily="50" charset="0"/>
              </a:rPr>
              <a:t>a(prev)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6F60D-08D2-0912-4B3F-DE5D53F2C21B}"/>
              </a:ext>
            </a:extLst>
          </p:cNvPr>
          <p:cNvCxnSpPr>
            <a:cxnSpLocks/>
          </p:cNvCxnSpPr>
          <p:nvPr/>
        </p:nvCxnSpPr>
        <p:spPr>
          <a:xfrm>
            <a:off x="4677267" y="1006980"/>
            <a:ext cx="0" cy="16694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0BAEA2-FF59-6A23-9C84-2D588B577E7B}"/>
              </a:ext>
            </a:extLst>
          </p:cNvPr>
          <p:cNvSpPr txBox="1"/>
          <p:nvPr/>
        </p:nvSpPr>
        <p:spPr>
          <a:xfrm>
            <a:off x="4244531" y="704967"/>
            <a:ext cx="867944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Montserrat" panose="00000500000000000000" pitchFamily="50" charset="0"/>
              </a:rPr>
              <a:t>Trigger 1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01921-74F9-D369-398C-56C8281BA078}"/>
              </a:ext>
            </a:extLst>
          </p:cNvPr>
          <p:cNvSpPr txBox="1"/>
          <p:nvPr/>
        </p:nvSpPr>
        <p:spPr>
          <a:xfrm>
            <a:off x="4677267" y="1107365"/>
            <a:ext cx="992012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Montserrat" panose="00000500000000000000" pitchFamily="50" charset="0"/>
              </a:rPr>
              <a:t>Trigger 2</a:t>
            </a:r>
            <a:endParaRPr lang="en-US" sz="1200" dirty="0">
              <a:latin typeface="Montserrat" panose="00000500000000000000" pitchFamily="50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5E1B72-01A1-20FA-5FDC-5A073EC3B5ED}"/>
              </a:ext>
            </a:extLst>
          </p:cNvPr>
          <p:cNvCxnSpPr>
            <a:cxnSpLocks/>
          </p:cNvCxnSpPr>
          <p:nvPr/>
        </p:nvCxnSpPr>
        <p:spPr>
          <a:xfrm>
            <a:off x="5112474" y="1428085"/>
            <a:ext cx="0" cy="20009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165D29-E9A2-499E-B7BC-D8A15863DEEF}"/>
              </a:ext>
            </a:extLst>
          </p:cNvPr>
          <p:cNvCxnSpPr>
            <a:cxnSpLocks/>
          </p:cNvCxnSpPr>
          <p:nvPr/>
        </p:nvCxnSpPr>
        <p:spPr>
          <a:xfrm flipH="1">
            <a:off x="5547681" y="1026086"/>
            <a:ext cx="1" cy="12152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3A52355-CE58-6D01-5681-D67A7CC57988}"/>
              </a:ext>
            </a:extLst>
          </p:cNvPr>
          <p:cNvSpPr txBox="1"/>
          <p:nvPr/>
        </p:nvSpPr>
        <p:spPr>
          <a:xfrm>
            <a:off x="5173273" y="727027"/>
            <a:ext cx="992012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vi-VN" sz="1200" dirty="0">
                <a:latin typeface="Montserrat" panose="00000500000000000000" pitchFamily="50" charset="0"/>
              </a:rPr>
              <a:t>Trigger 3</a:t>
            </a:r>
            <a:endParaRPr lang="en-US" sz="12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2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2589-A46E-8479-0F8C-CA54F086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77" y="1734395"/>
            <a:ext cx="9753606" cy="338920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21EBE2-E5DB-80E8-7344-E1308C2D2E72}"/>
              </a:ext>
            </a:extLst>
          </p:cNvPr>
          <p:cNvCxnSpPr/>
          <p:nvPr/>
        </p:nvCxnSpPr>
        <p:spPr>
          <a:xfrm>
            <a:off x="3271102" y="1253628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24336-E75B-3179-4383-10A8553B2E61}"/>
              </a:ext>
            </a:extLst>
          </p:cNvPr>
          <p:cNvCxnSpPr/>
          <p:nvPr/>
        </p:nvCxnSpPr>
        <p:spPr>
          <a:xfrm>
            <a:off x="4780962" y="1253628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1FBDF5-4C10-4C46-F2DA-422A997CDD9F}"/>
              </a:ext>
            </a:extLst>
          </p:cNvPr>
          <p:cNvCxnSpPr/>
          <p:nvPr/>
        </p:nvCxnSpPr>
        <p:spPr>
          <a:xfrm>
            <a:off x="5810055" y="1253628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47BD1E-8A75-B951-1032-7377979FA63C}"/>
              </a:ext>
            </a:extLst>
          </p:cNvPr>
          <p:cNvCxnSpPr/>
          <p:nvPr/>
        </p:nvCxnSpPr>
        <p:spPr>
          <a:xfrm>
            <a:off x="7235074" y="1179785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16AEC9-7B07-AB32-E302-E7191778A111}"/>
              </a:ext>
            </a:extLst>
          </p:cNvPr>
          <p:cNvCxnSpPr/>
          <p:nvPr/>
        </p:nvCxnSpPr>
        <p:spPr>
          <a:xfrm>
            <a:off x="8678946" y="1179785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85394B-499D-EB7A-462B-C9711557A116}"/>
              </a:ext>
            </a:extLst>
          </p:cNvPr>
          <p:cNvSpPr txBox="1"/>
          <p:nvPr/>
        </p:nvSpPr>
        <p:spPr>
          <a:xfrm>
            <a:off x="2215317" y="1201202"/>
            <a:ext cx="527893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86735A-62B6-06F0-EB1C-3E71FDB3A00E}"/>
              </a:ext>
            </a:extLst>
          </p:cNvPr>
          <p:cNvSpPr txBox="1"/>
          <p:nvPr/>
        </p:nvSpPr>
        <p:spPr>
          <a:xfrm>
            <a:off x="3772302" y="1196146"/>
            <a:ext cx="612735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Back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CB110-30FF-D81D-4D03-0B75F39F3C28}"/>
              </a:ext>
            </a:extLst>
          </p:cNvPr>
          <p:cNvSpPr txBox="1"/>
          <p:nvPr/>
        </p:nvSpPr>
        <p:spPr>
          <a:xfrm>
            <a:off x="5059844" y="1180092"/>
            <a:ext cx="527893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Left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F1F9-B891-D782-0EB5-2D9429CCA12F}"/>
              </a:ext>
            </a:extLst>
          </p:cNvPr>
          <p:cNvSpPr txBox="1"/>
          <p:nvPr/>
        </p:nvSpPr>
        <p:spPr>
          <a:xfrm>
            <a:off x="6259815" y="1180092"/>
            <a:ext cx="74470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6802D-D8E8-A90C-EE79-5D0ECFF230BF}"/>
              </a:ext>
            </a:extLst>
          </p:cNvPr>
          <p:cNvSpPr txBox="1"/>
          <p:nvPr/>
        </p:nvSpPr>
        <p:spPr>
          <a:xfrm>
            <a:off x="7676601" y="1179785"/>
            <a:ext cx="744708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84187-4BF7-DBF6-B7CC-DE3E3CB6B3FE}"/>
              </a:ext>
            </a:extLst>
          </p:cNvPr>
          <p:cNvSpPr txBox="1"/>
          <p:nvPr/>
        </p:nvSpPr>
        <p:spPr>
          <a:xfrm>
            <a:off x="9393063" y="1179785"/>
            <a:ext cx="944233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Bottom</a:t>
            </a:r>
          </a:p>
        </p:txBody>
      </p:sp>
    </p:spTree>
    <p:extLst>
      <p:ext uri="{BB962C8B-B14F-4D97-AF65-F5344CB8AC3E}">
        <p14:creationId xmlns:p14="http://schemas.microsoft.com/office/powerpoint/2010/main" val="196946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33CBD-FFB3-4C28-21AB-154C06CA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37" y="1615657"/>
            <a:ext cx="9999292" cy="362668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317409-39DD-B729-D932-831462D4FE02}"/>
              </a:ext>
            </a:extLst>
          </p:cNvPr>
          <p:cNvCxnSpPr/>
          <p:nvPr/>
        </p:nvCxnSpPr>
        <p:spPr>
          <a:xfrm>
            <a:off x="1772241" y="1275487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D0827-B728-0686-DD63-2D0C7D2052DC}"/>
              </a:ext>
            </a:extLst>
          </p:cNvPr>
          <p:cNvCxnSpPr/>
          <p:nvPr/>
        </p:nvCxnSpPr>
        <p:spPr>
          <a:xfrm>
            <a:off x="3131272" y="1275487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3D224-773F-A70D-8D77-F1DA71CF74E8}"/>
              </a:ext>
            </a:extLst>
          </p:cNvPr>
          <p:cNvCxnSpPr/>
          <p:nvPr/>
        </p:nvCxnSpPr>
        <p:spPr>
          <a:xfrm>
            <a:off x="4235779" y="1275487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EC5919-7863-40B2-C91F-738DB77F6E33}"/>
              </a:ext>
            </a:extLst>
          </p:cNvPr>
          <p:cNvCxnSpPr/>
          <p:nvPr/>
        </p:nvCxnSpPr>
        <p:spPr>
          <a:xfrm>
            <a:off x="5472262" y="1275487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7EA64A-C1E8-C79D-05E1-89C3A0725EBA}"/>
              </a:ext>
            </a:extLst>
          </p:cNvPr>
          <p:cNvCxnSpPr/>
          <p:nvPr/>
        </p:nvCxnSpPr>
        <p:spPr>
          <a:xfrm>
            <a:off x="6727599" y="1269870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9D9DA8-59A4-D65F-069A-D4C72DB5715B}"/>
              </a:ext>
            </a:extLst>
          </p:cNvPr>
          <p:cNvCxnSpPr/>
          <p:nvPr/>
        </p:nvCxnSpPr>
        <p:spPr>
          <a:xfrm>
            <a:off x="8114911" y="1275115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63FF32-9458-9CC1-F3C0-10BB081DBDA8}"/>
              </a:ext>
            </a:extLst>
          </p:cNvPr>
          <p:cNvCxnSpPr/>
          <p:nvPr/>
        </p:nvCxnSpPr>
        <p:spPr>
          <a:xfrm>
            <a:off x="9134577" y="1240019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09A21D-1658-04E8-42F1-DE6A3D49713B}"/>
              </a:ext>
            </a:extLst>
          </p:cNvPr>
          <p:cNvCxnSpPr/>
          <p:nvPr/>
        </p:nvCxnSpPr>
        <p:spPr>
          <a:xfrm>
            <a:off x="10419039" y="1240019"/>
            <a:ext cx="0" cy="3487918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3BC19-69CC-1E97-9FE6-14596A783520}"/>
              </a:ext>
            </a:extLst>
          </p:cNvPr>
          <p:cNvSpPr txBox="1"/>
          <p:nvPr/>
        </p:nvSpPr>
        <p:spPr>
          <a:xfrm>
            <a:off x="875061" y="1269870"/>
            <a:ext cx="75569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Stable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DDDABB-50AF-34B6-B31E-85CDCCE2DD53}"/>
              </a:ext>
            </a:extLst>
          </p:cNvPr>
          <p:cNvSpPr txBox="1"/>
          <p:nvPr/>
        </p:nvSpPr>
        <p:spPr>
          <a:xfrm>
            <a:off x="3329254" y="1240019"/>
            <a:ext cx="75569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Stable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36058-C26E-ACA0-FA9D-BF94705E1682}"/>
              </a:ext>
            </a:extLst>
          </p:cNvPr>
          <p:cNvSpPr txBox="1"/>
          <p:nvPr/>
        </p:nvSpPr>
        <p:spPr>
          <a:xfrm>
            <a:off x="5727648" y="1240019"/>
            <a:ext cx="75569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Stable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BD6E7E-93AE-49F5-3BB2-4DAB4479CA27}"/>
              </a:ext>
            </a:extLst>
          </p:cNvPr>
          <p:cNvSpPr txBox="1"/>
          <p:nvPr/>
        </p:nvSpPr>
        <p:spPr>
          <a:xfrm>
            <a:off x="8246896" y="1222039"/>
            <a:ext cx="755697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Stable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99A4FA-FED1-BC0E-0CCE-75793FAADAA8}"/>
              </a:ext>
            </a:extLst>
          </p:cNvPr>
          <p:cNvSpPr txBox="1"/>
          <p:nvPr/>
        </p:nvSpPr>
        <p:spPr>
          <a:xfrm>
            <a:off x="2022284" y="1242463"/>
            <a:ext cx="1062585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Top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56131E-64DE-5E77-3C4A-285D3421C7C0}"/>
              </a:ext>
            </a:extLst>
          </p:cNvPr>
          <p:cNvSpPr txBox="1"/>
          <p:nvPr/>
        </p:nvSpPr>
        <p:spPr>
          <a:xfrm>
            <a:off x="4398462" y="1240019"/>
            <a:ext cx="1062585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Top Right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27FEBD-F90A-32EE-F181-7A9F430F2359}"/>
              </a:ext>
            </a:extLst>
          </p:cNvPr>
          <p:cNvSpPr txBox="1"/>
          <p:nvPr/>
        </p:nvSpPr>
        <p:spPr>
          <a:xfrm>
            <a:off x="6849457" y="1240018"/>
            <a:ext cx="1301741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Bottom  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1E023-222A-4018-229D-D3B455B87C3A}"/>
              </a:ext>
            </a:extLst>
          </p:cNvPr>
          <p:cNvSpPr txBox="1"/>
          <p:nvPr/>
        </p:nvSpPr>
        <p:spPr>
          <a:xfrm>
            <a:off x="9134577" y="1196557"/>
            <a:ext cx="1301741" cy="27699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ontserrat" panose="00000500000000000000" pitchFamily="50" charset="0"/>
              </a:rPr>
              <a:t>Bottom  Right</a:t>
            </a:r>
          </a:p>
        </p:txBody>
      </p:sp>
    </p:spTree>
    <p:extLst>
      <p:ext uri="{BB962C8B-B14F-4D97-AF65-F5344CB8AC3E}">
        <p14:creationId xmlns:p14="http://schemas.microsoft.com/office/powerpoint/2010/main" val="369730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Son</dc:creator>
  <cp:lastModifiedBy>Truong Son</cp:lastModifiedBy>
  <cp:revision>4</cp:revision>
  <dcterms:created xsi:type="dcterms:W3CDTF">2024-11-30T08:02:53Z</dcterms:created>
  <dcterms:modified xsi:type="dcterms:W3CDTF">2024-12-01T02:38:57Z</dcterms:modified>
</cp:coreProperties>
</file>