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21"/>
  </p:notesMasterIdLst>
  <p:handoutMasterIdLst>
    <p:handoutMasterId r:id="rId22"/>
  </p:handoutMasterIdLst>
  <p:sldIdLst>
    <p:sldId id="446" r:id="rId5"/>
    <p:sldId id="447" r:id="rId6"/>
    <p:sldId id="462" r:id="rId7"/>
    <p:sldId id="463" r:id="rId8"/>
    <p:sldId id="427" r:id="rId9"/>
    <p:sldId id="455" r:id="rId10"/>
    <p:sldId id="459" r:id="rId11"/>
    <p:sldId id="464" r:id="rId12"/>
    <p:sldId id="465" r:id="rId13"/>
    <p:sldId id="434" r:id="rId14"/>
    <p:sldId id="433" r:id="rId15"/>
    <p:sldId id="453" r:id="rId16"/>
    <p:sldId id="426" r:id="rId17"/>
    <p:sldId id="454" r:id="rId18"/>
    <p:sldId id="460" r:id="rId19"/>
    <p:sldId id="4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0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4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3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  <p:sldLayoutId id="214748373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50" y="1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313" y="2706818"/>
            <a:ext cx="6581554" cy="1261625"/>
          </a:xfrm>
        </p:spPr>
        <p:txBody>
          <a:bodyPr anchor="t" anchorCtr="0">
            <a:normAutofit/>
          </a:bodyPr>
          <a:lstStyle/>
          <a:p>
            <a:r>
              <a:rPr lang="vi-VN" dirty="0"/>
              <a:t>Nhóm 1</a:t>
            </a:r>
            <a:br>
              <a:rPr lang="vi-VN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8D390-7B31-C92F-F01E-4250A714D4A1}"/>
              </a:ext>
            </a:extLst>
          </p:cNvPr>
          <p:cNvSpPr txBox="1"/>
          <p:nvPr/>
        </p:nvSpPr>
        <p:spPr>
          <a:xfrm>
            <a:off x="2670313" y="3428999"/>
            <a:ext cx="2179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Lê Danh Sơn</a:t>
            </a:r>
          </a:p>
          <a:p>
            <a:r>
              <a:rPr lang="vi-VN" dirty="0">
                <a:solidFill>
                  <a:schemeClr val="bg1"/>
                </a:solidFill>
              </a:rPr>
              <a:t>Lê Ngọc Minh Châu</a:t>
            </a:r>
          </a:p>
          <a:p>
            <a:r>
              <a:rPr lang="vi-VN" dirty="0">
                <a:solidFill>
                  <a:schemeClr val="bg1"/>
                </a:solidFill>
              </a:rPr>
              <a:t>Nguyễn Tiến Huân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C876A-614A-0C7A-F9FD-C94E1461E70A}"/>
              </a:ext>
            </a:extLst>
          </p:cNvPr>
          <p:cNvSpPr txBox="1"/>
          <p:nvPr/>
        </p:nvSpPr>
        <p:spPr>
          <a:xfrm>
            <a:off x="1331842" y="1544414"/>
            <a:ext cx="7626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b="1" dirty="0">
                <a:solidFill>
                  <a:schemeClr val="bg1"/>
                </a:solidFill>
                <a:latin typeface="+mj-lt"/>
              </a:rPr>
              <a:t>DICTIONARY </a:t>
            </a:r>
            <a:r>
              <a:rPr lang="vi-VN" sz="2800" b="1" dirty="0">
                <a:solidFill>
                  <a:schemeClr val="bg1"/>
                </a:solidFill>
                <a:latin typeface="+mj-lt"/>
              </a:rPr>
              <a:t> Java program</a:t>
            </a:r>
            <a:endParaRPr lang="vi-VN" sz="6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/>
          <a:p>
            <a:r>
              <a:rPr lang="en-US" b="1" dirty="0"/>
              <a:t>3.</a:t>
            </a:r>
            <a:r>
              <a:rPr lang="vi-VN" b="1" dirty="0"/>
              <a:t>Tính năng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4013F-D2A9-4715-ACE2-3720EA35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/>
          <a:lstStyle/>
          <a:p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vi-VN" sz="2800" dirty="0"/>
              <a:t>từ</a:t>
            </a:r>
          </a:p>
          <a:p>
            <a:endParaRPr lang="vi-VN" sz="2800" dirty="0"/>
          </a:p>
          <a:p>
            <a:r>
              <a:rPr lang="vi-VN" sz="2800" dirty="0"/>
              <a:t>Thêm từ</a:t>
            </a:r>
          </a:p>
          <a:p>
            <a:endParaRPr lang="vi-VN" sz="2800" dirty="0"/>
          </a:p>
          <a:p>
            <a:r>
              <a:rPr lang="vi-VN" sz="2800" dirty="0"/>
              <a:t>Xóa từ</a:t>
            </a:r>
          </a:p>
          <a:p>
            <a:endParaRPr lang="vi-VN" sz="2800" dirty="0"/>
          </a:p>
          <a:p>
            <a:r>
              <a:rPr lang="vi-VN" sz="2800" dirty="0"/>
              <a:t>Sửa từ </a:t>
            </a:r>
          </a:p>
          <a:p>
            <a:endParaRPr lang="vi-VN" sz="2800" dirty="0"/>
          </a:p>
          <a:p>
            <a:r>
              <a:rPr lang="vi-VN" sz="2800" dirty="0"/>
              <a:t>Save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2CEA56-9FB2-BBF3-84AE-AFB21466A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" r="41869" b="22885"/>
          <a:stretch/>
        </p:blipFill>
        <p:spPr>
          <a:xfrm>
            <a:off x="4240696" y="441000"/>
            <a:ext cx="7494104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từ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2123832"/>
            <a:ext cx="5202936" cy="3547872"/>
          </a:xfrm>
        </p:spPr>
        <p:txBody>
          <a:bodyPr/>
          <a:lstStyle/>
          <a:p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dictionarySearcher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ô search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string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503" y="484822"/>
            <a:ext cx="5245514" cy="2793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45" y="3929657"/>
            <a:ext cx="8030696" cy="2562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7895" y="3817588"/>
            <a:ext cx="3414674" cy="267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1F0C-A8BD-C246-AFED-E4D4B8C1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Thêm từ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F6560-2B85-7928-CEC2-53A5898737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Dictionary.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ô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.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032" y="228694"/>
            <a:ext cx="3686689" cy="2048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332" y="228694"/>
            <a:ext cx="3435326" cy="2048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031" y="2385580"/>
            <a:ext cx="7373379" cy="2295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031" y="4790150"/>
            <a:ext cx="7482552" cy="206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vi-VN" b="1" dirty="0"/>
              <a:t>Sửa từ</a:t>
            </a:r>
            <a:r>
              <a:rPr lang="en-US" b="1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2693561"/>
            <a:ext cx="4946904" cy="2871216"/>
          </a:xfrm>
        </p:spPr>
        <p:txBody>
          <a:bodyPr/>
          <a:lstStyle/>
          <a:p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môt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3 ô,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ô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,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Edit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125" y="4239503"/>
            <a:ext cx="9300755" cy="2355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355" y="233512"/>
            <a:ext cx="2673029" cy="1804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620" y="209883"/>
            <a:ext cx="2832106" cy="1827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009" y="2262166"/>
            <a:ext cx="2482572" cy="177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2FD8A1-9788-95BA-A663-2EF70C496D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Dictionary,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ô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long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64367D-6033-CF63-AFAF-38F3FE3A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Xóa từ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705" y="555150"/>
            <a:ext cx="2693123" cy="163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85" y="570128"/>
            <a:ext cx="2797912" cy="16288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254" y="555150"/>
            <a:ext cx="2783260" cy="1657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266" y="2489286"/>
            <a:ext cx="7454972" cy="25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3874-BFC5-6BDB-0F71-39D1894A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Save</a:t>
            </a:r>
            <a:endParaRPr lang="vi-V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DFD59-792F-1DD5-155E-F547CED540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file dictionary.txt.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910" y="1637921"/>
            <a:ext cx="4627299" cy="2868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835" y="4807291"/>
            <a:ext cx="8660675" cy="162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50" y="0"/>
            <a:ext cx="12191550" cy="6857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2C876A-614A-0C7A-F9FD-C94E1461E70A}"/>
              </a:ext>
            </a:extLst>
          </p:cNvPr>
          <p:cNvSpPr txBox="1"/>
          <p:nvPr/>
        </p:nvSpPr>
        <p:spPr>
          <a:xfrm>
            <a:off x="2156685" y="1563408"/>
            <a:ext cx="8202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+mj-lt"/>
              </a:rPr>
              <a:t>Thanks for Listening </a:t>
            </a:r>
            <a:r>
              <a:rPr lang="en-US" sz="6000" b="1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!!</a:t>
            </a:r>
            <a:endParaRPr lang="vi-VN" sz="6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7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66" y="104503"/>
            <a:ext cx="11174819" cy="903767"/>
          </a:xfrm>
        </p:spPr>
        <p:txBody>
          <a:bodyPr/>
          <a:lstStyle/>
          <a:p>
            <a:r>
              <a:rPr lang="vi-VN" b="1" dirty="0"/>
              <a:t> 1.Lịch sử code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306" y="1598790"/>
            <a:ext cx="8926171" cy="391532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743" y="1008270"/>
            <a:ext cx="4645152" cy="41970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Version </a:t>
            </a:r>
            <a:r>
              <a:rPr lang="en-US" sz="2800" dirty="0" err="1" smtClean="0"/>
              <a:t>CommandLine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5000"/>
            </a:srgbClr>
          </a:solidFill>
        </p:spPr>
      </p:pic>
      <p:sp>
        <p:nvSpPr>
          <p:cNvPr id="6" name="Rectangle 5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 txBox="1">
            <a:spLocks/>
          </p:cNvSpPr>
          <p:nvPr/>
        </p:nvSpPr>
        <p:spPr>
          <a:xfrm>
            <a:off x="164166" y="104503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b="1" smtClean="0"/>
              <a:t> 1.Lịch sử code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199" y="914400"/>
            <a:ext cx="9810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Version </a:t>
            </a:r>
            <a:r>
              <a:rPr lang="en-US" sz="2400" dirty="0" err="1" smtClean="0">
                <a:solidFill>
                  <a:schemeClr val="bg1"/>
                </a:solidFill>
              </a:rPr>
              <a:t>đồ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họa</a:t>
            </a:r>
            <a:r>
              <a:rPr lang="en-US" sz="2400" dirty="0" smtClean="0">
                <a:solidFill>
                  <a:schemeClr val="bg1"/>
                </a:solidFill>
              </a:rPr>
              <a:t> Made in China 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17" y="1413494"/>
            <a:ext cx="8231645" cy="40310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199" y="5682343"/>
            <a:ext cx="111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5000"/>
            </a:srgbClr>
          </a:solidFill>
        </p:spPr>
      </p:pic>
      <p:sp>
        <p:nvSpPr>
          <p:cNvPr id="6" name="Rectangle 5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 txBox="1">
            <a:spLocks/>
          </p:cNvSpPr>
          <p:nvPr/>
        </p:nvSpPr>
        <p:spPr>
          <a:xfrm>
            <a:off x="164166" y="104503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b="1" smtClean="0"/>
              <a:t> 1.Lịch sử code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199" y="914400"/>
            <a:ext cx="9810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Version </a:t>
            </a:r>
            <a:r>
              <a:rPr lang="en-US" sz="2400" dirty="0" err="1" smtClean="0">
                <a:solidFill>
                  <a:schemeClr val="bg1"/>
                </a:solidFill>
              </a:rPr>
              <a:t>đồ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họa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hoàn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thiện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cuối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cùng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4583" y="1598413"/>
            <a:ext cx="603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Bây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giờ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sẽ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được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giới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thiệu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01" y="4075585"/>
            <a:ext cx="3619501" cy="877824"/>
          </a:xfrm>
        </p:spPr>
        <p:txBody>
          <a:bodyPr>
            <a:noAutofit/>
          </a:bodyPr>
          <a:lstStyle/>
          <a:p>
            <a:r>
              <a:rPr lang="vi-VN" dirty="0"/>
              <a:t>2.Cấu trúc chương trình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8556B-2190-62B1-1A46-CB89278C2CCA}"/>
              </a:ext>
            </a:extLst>
          </p:cNvPr>
          <p:cNvSpPr txBox="1"/>
          <p:nvPr/>
        </p:nvSpPr>
        <p:spPr>
          <a:xfrm>
            <a:off x="5790785" y="2692332"/>
            <a:ext cx="465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93" y="2455766"/>
            <a:ext cx="6155316" cy="323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0040-E614-13ED-B447-58357C88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94" y="926194"/>
            <a:ext cx="3619501" cy="1179576"/>
          </a:xfrm>
        </p:spPr>
        <p:txBody>
          <a:bodyPr/>
          <a:lstStyle/>
          <a:p>
            <a:r>
              <a:rPr lang="vi-VN" b="1" dirty="0"/>
              <a:t>word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9D5D32-8993-007F-E148-CD4ABCBD3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61" t="13488" r="4674" b="14958"/>
          <a:stretch/>
        </p:blipFill>
        <p:spPr>
          <a:xfrm>
            <a:off x="4134678" y="157568"/>
            <a:ext cx="7871792" cy="49047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1886" y="2233749"/>
            <a:ext cx="3553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, </a:t>
            </a:r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word_target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word_explain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Class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get, set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private.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6900-8853-6F65-4CB2-6815B89B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63" y="917074"/>
            <a:ext cx="5638801" cy="1572126"/>
          </a:xfrm>
        </p:spPr>
        <p:txBody>
          <a:bodyPr/>
          <a:lstStyle/>
          <a:p>
            <a:r>
              <a:rPr lang="vi-VN" sz="3200" b="1" dirty="0">
                <a:solidFill>
                  <a:schemeClr val="bg1"/>
                </a:solidFill>
              </a:rPr>
              <a:t>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18CFF-3773-3066-DEE6-51453598D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076994"/>
            <a:ext cx="5202936" cy="4480560"/>
          </a:xfrm>
        </p:spPr>
        <p:txBody>
          <a:bodyPr/>
          <a:lstStyle/>
          <a:p>
            <a:r>
              <a:rPr lang="en-US" dirty="0" smtClean="0"/>
              <a:t>Dictionary </a:t>
            </a:r>
            <a:r>
              <a:rPr lang="en-US" dirty="0" err="1" smtClean="0"/>
              <a:t>là</a:t>
            </a:r>
            <a:r>
              <a:rPr lang="en-US" dirty="0" smtClean="0"/>
              <a:t> 1 class </a:t>
            </a:r>
            <a:r>
              <a:rPr lang="en-US" dirty="0" err="1" smtClean="0"/>
              <a:t>gồm</a:t>
            </a:r>
            <a:r>
              <a:rPr lang="en-US" dirty="0" smtClean="0"/>
              <a:t> 1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list </a:t>
            </a:r>
            <a:r>
              <a:rPr lang="en-US" dirty="0" err="1" smtClean="0"/>
              <a:t>các</a:t>
            </a:r>
            <a:r>
              <a:rPr lang="en-US" dirty="0" smtClean="0"/>
              <a:t> Word,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vựng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AddWord</a:t>
            </a:r>
            <a:r>
              <a:rPr lang="en-US" dirty="0" smtClean="0"/>
              <a:t>: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Word </a:t>
            </a:r>
            <a:r>
              <a:rPr lang="en-US" dirty="0" err="1" smtClean="0"/>
              <a:t>vào</a:t>
            </a:r>
            <a:r>
              <a:rPr lang="en-US" dirty="0" smtClean="0"/>
              <a:t> list ở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alphabet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word_target</a:t>
            </a:r>
            <a:r>
              <a:rPr lang="en-US" dirty="0" smtClean="0"/>
              <a:t>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DictionaryAddWord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RemoveWord</a:t>
            </a:r>
            <a:r>
              <a:rPr lang="en-US" dirty="0" smtClean="0"/>
              <a:t>: </a:t>
            </a:r>
            <a:r>
              <a:rPr lang="en-US" dirty="0" err="1" smtClean="0"/>
              <a:t>Gỡ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GetSize</a:t>
            </a:r>
            <a:r>
              <a:rPr lang="en-US" dirty="0" smtClean="0"/>
              <a:t>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GetWord</a:t>
            </a:r>
            <a:r>
              <a:rPr lang="en-US" dirty="0" smtClean="0"/>
              <a:t>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ở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82" y="489474"/>
            <a:ext cx="6268296" cy="606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6900-8853-6F65-4CB2-6815B89B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63" y="917074"/>
            <a:ext cx="5638801" cy="1572126"/>
          </a:xfrm>
        </p:spPr>
        <p:txBody>
          <a:bodyPr/>
          <a:lstStyle/>
          <a:p>
            <a:r>
              <a:rPr lang="vi-VN" sz="3200" b="1" dirty="0" smtClean="0">
                <a:solidFill>
                  <a:schemeClr val="bg1"/>
                </a:solidFill>
              </a:rPr>
              <a:t>Dictionary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ManaGerMent</a:t>
            </a:r>
            <a:endParaRPr lang="vi-VN" sz="32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18CFF-3773-3066-DEE6-51453598D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076994"/>
            <a:ext cx="5202936" cy="4480560"/>
          </a:xfrm>
        </p:spPr>
        <p:txBody>
          <a:bodyPr/>
          <a:lstStyle/>
          <a:p>
            <a:r>
              <a:rPr lang="en-US" dirty="0" smtClean="0"/>
              <a:t>Dictionary </a:t>
            </a:r>
            <a:r>
              <a:rPr lang="en-US" dirty="0" err="1" smtClean="0"/>
              <a:t>là</a:t>
            </a:r>
            <a:r>
              <a:rPr lang="en-US" dirty="0" smtClean="0"/>
              <a:t> 1 class </a:t>
            </a:r>
            <a:r>
              <a:rPr lang="en-US" dirty="0" err="1" smtClean="0"/>
              <a:t>gồm</a:t>
            </a:r>
            <a:r>
              <a:rPr lang="en-US" dirty="0" smtClean="0"/>
              <a:t> 1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Dictionary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InsertFromFile</a:t>
            </a:r>
            <a:r>
              <a:rPr lang="en-US" dirty="0" smtClean="0"/>
              <a:t>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DictionaryAddWord</a:t>
            </a:r>
            <a:r>
              <a:rPr lang="en-US" dirty="0" smtClean="0"/>
              <a:t>: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DictionaryRemoveWord</a:t>
            </a:r>
            <a:r>
              <a:rPr lang="en-US" dirty="0" smtClean="0"/>
              <a:t>: </a:t>
            </a:r>
            <a:r>
              <a:rPr lang="en-US" dirty="0" err="1" smtClean="0"/>
              <a:t>gỡ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DictionaryEditWord</a:t>
            </a:r>
            <a:r>
              <a:rPr lang="en-US" dirty="0" smtClean="0"/>
              <a:t>: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DictionarySearcher</a:t>
            </a:r>
            <a:r>
              <a:rPr lang="en-US" dirty="0" smtClean="0"/>
              <a:t>: search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string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kêt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DictionaryExportToFile</a:t>
            </a:r>
            <a:r>
              <a:rPr lang="en-US" dirty="0" smtClean="0"/>
              <a:t>: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file dictionaries.txt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499045"/>
            <a:ext cx="3585593" cy="2910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180" y="3473249"/>
            <a:ext cx="3821020" cy="30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6900-8853-6F65-4CB2-6815B89B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63" y="917074"/>
            <a:ext cx="4561711" cy="1572126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Main Frame advance</a:t>
            </a:r>
            <a:endParaRPr lang="vi-VN" sz="32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18CFF-3773-3066-DEE6-51453598D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076994"/>
            <a:ext cx="4092942" cy="44805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,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CEA56-9FB2-BBF3-84AE-AFB21466A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" r="41869" b="22885"/>
          <a:stretch/>
        </p:blipFill>
        <p:spPr>
          <a:xfrm>
            <a:off x="4807130" y="222069"/>
            <a:ext cx="7384869" cy="64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{344C3298-F885-41D5-9F9C-BDBF1FA1C6CF}tf78479028_win32</Template>
  <TotalTime>278</TotalTime>
  <Words>472</Words>
  <Application>Microsoft Office PowerPoint</Application>
  <PresentationFormat>Widescreen</PresentationFormat>
  <Paragraphs>64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Wingdings</vt:lpstr>
      <vt:lpstr>Balancing Act</vt:lpstr>
      <vt:lpstr>Wellspring</vt:lpstr>
      <vt:lpstr>Star of the show</vt:lpstr>
      <vt:lpstr>Amusements</vt:lpstr>
      <vt:lpstr>Nhóm 1 </vt:lpstr>
      <vt:lpstr> 1.Lịch sử code</vt:lpstr>
      <vt:lpstr>PowerPoint Presentation</vt:lpstr>
      <vt:lpstr>PowerPoint Presentation</vt:lpstr>
      <vt:lpstr>2.Cấu trúc chương trình</vt:lpstr>
      <vt:lpstr>word </vt:lpstr>
      <vt:lpstr>dictionary</vt:lpstr>
      <vt:lpstr>Dictionary ManaGerMent</vt:lpstr>
      <vt:lpstr>Main Frame advance</vt:lpstr>
      <vt:lpstr>3.Tính năng</vt:lpstr>
      <vt:lpstr>Tra từ</vt:lpstr>
      <vt:lpstr>Thêm từ</vt:lpstr>
      <vt:lpstr>Sửa từ </vt:lpstr>
      <vt:lpstr>Xóa từ</vt:lpstr>
      <vt:lpstr>Save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 </dc:title>
  <dc:creator>Huan</dc:creator>
  <cp:lastModifiedBy>admin</cp:lastModifiedBy>
  <cp:revision>13</cp:revision>
  <dcterms:created xsi:type="dcterms:W3CDTF">2022-05-08T20:52:22Z</dcterms:created>
  <dcterms:modified xsi:type="dcterms:W3CDTF">2022-05-09T03:25:37Z</dcterms:modified>
</cp:coreProperties>
</file>