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6" r:id="rId3"/>
    <p:sldId id="274" r:id="rId4"/>
    <p:sldId id="277" r:id="rId5"/>
    <p:sldId id="278" r:id="rId6"/>
    <p:sldId id="279" r:id="rId7"/>
    <p:sldId id="280" r:id="rId8"/>
    <p:sldId id="275" r:id="rId9"/>
    <p:sldId id="281" r:id="rId10"/>
    <p:sldId id="27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CE"/>
    <a:srgbClr val="FFB7B7"/>
    <a:srgbClr val="5F75AC"/>
    <a:srgbClr val="FCD6E9"/>
    <a:srgbClr val="FFAFAF"/>
    <a:srgbClr val="FF9999"/>
    <a:srgbClr val="FBE4EB"/>
    <a:srgbClr val="8FB4FF"/>
    <a:srgbClr val="6699FF"/>
    <a:srgbClr val="8497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09" autoAdjust="0"/>
    <p:restoredTop sz="95480" autoAdjust="0"/>
  </p:normalViewPr>
  <p:slideViewPr>
    <p:cSldViewPr snapToGrid="0">
      <p:cViewPr varScale="1">
        <p:scale>
          <a:sx n="60" d="100"/>
          <a:sy n="60" d="100"/>
        </p:scale>
        <p:origin x="1072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01" d="100"/>
          <a:sy n="101" d="100"/>
        </p:scale>
        <p:origin x="269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DAD422-0CE2-7345-9C9C-5AE431B01D98}" type="datetimeFigureOut">
              <a:rPr lang="en-US" altLang="ko-KR" smtClean="0"/>
              <a:t>5/23/2018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FAF04-A4AB-394B-8174-0452DE40444D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7835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5593C2-BB06-FE4C-A097-5F24D72EFBBA}" type="datetimeFigureOut">
              <a:rPr lang="en-US" altLang="ko-KR" smtClean="0"/>
              <a:t>5/23/2018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C0F5F-2408-184D-BCB4-04B8D7BCC9C3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816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C0F5F-2408-184D-BCB4-04B8D7BCC9C3}" type="slidenum">
              <a:rPr lang="en-US" altLang="ko-KR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870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52906" y="5695520"/>
            <a:ext cx="2086186" cy="593536"/>
          </a:xfrm>
        </p:spPr>
        <p:txBody>
          <a:bodyPr lIns="0" rIns="0" anchor="ctr">
            <a:normAutofit/>
          </a:bodyPr>
          <a:lstStyle>
            <a:lvl1pPr marL="0" indent="0" algn="dist">
              <a:buFont typeface="Arial" panose="020B0604020202020204" pitchFamily="34" charset="0"/>
              <a:buNone/>
              <a:defRPr sz="6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ADSTORE PT TEMPLATE</a:t>
            </a:r>
          </a:p>
          <a:p>
            <a:r>
              <a:rPr lang="en-US" dirty="0"/>
              <a:t>DESIGEND BY L@RGO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 hasCustomPrompt="1"/>
          </p:nvPr>
        </p:nvSpPr>
        <p:spPr>
          <a:xfrm rot="20700000">
            <a:off x="4317606" y="1358279"/>
            <a:ext cx="3359824" cy="1107996"/>
          </a:xfrm>
          <a:noFill/>
          <a:effectLst>
            <a:outerShdw dist="50800" dir="2700000" sx="101000" sy="101000" algn="tl" rotWithShape="0">
              <a:srgbClr val="5F75AC"/>
            </a:outerShdw>
          </a:effectLst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6800" i="1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</a:defRPr>
            </a:lvl1pPr>
          </a:lstStyle>
          <a:p>
            <a:pPr lvl="0"/>
            <a:r>
              <a:rPr lang="en-US" altLang="ko-KR" dirty="0"/>
              <a:t>SPLIT!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 rot="20700000">
            <a:off x="4421423" y="2100942"/>
            <a:ext cx="3527425" cy="1692771"/>
          </a:xfrm>
          <a:effectLst>
            <a:outerShdw dist="50800" dir="2700000" sx="101000" sy="101000" algn="tl" rotWithShape="0">
              <a:srgbClr val="5F75AC"/>
            </a:outerShdw>
          </a:effectLst>
        </p:spPr>
        <p:txBody>
          <a:bodyPr lIns="0" tIns="0" rIns="0" bIns="0" anchor="t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0800" i="1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  <a:ea typeface="+mj-ea"/>
              </a:defRPr>
            </a:lvl1pPr>
            <a:lvl2pPr marL="4572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2pPr>
            <a:lvl3pPr marL="9144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3pPr>
            <a:lvl4pPr marL="13716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4pPr>
            <a:lvl5pPr marL="18288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en-US" altLang="ko-KR" dirty="0"/>
              <a:t>TILTING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4" hasCustomPrompt="1"/>
          </p:nvPr>
        </p:nvSpPr>
        <p:spPr>
          <a:xfrm rot="20700000">
            <a:off x="6055920" y="1769291"/>
            <a:ext cx="1381458" cy="332981"/>
          </a:xfrm>
          <a:prstGeom prst="parallelogram">
            <a:avLst>
              <a:gd name="adj" fmla="val 18802"/>
            </a:avLst>
          </a:prstGeom>
          <a:solidFill>
            <a:srgbClr val="FFB7B7"/>
          </a:solidFill>
          <a:effectLst/>
        </p:spPr>
        <p:txBody>
          <a:bodyPr tIns="0" bIns="0" anchor="ctr">
            <a:noAutofit/>
          </a:bodyPr>
          <a:lstStyle>
            <a:lvl1pPr>
              <a:lnSpc>
                <a:spcPct val="100000"/>
              </a:lnSpc>
              <a:defRPr sz="2000" i="1" baseline="0">
                <a:solidFill>
                  <a:schemeClr val="bg1"/>
                </a:solidFill>
                <a:latin typeface="Built Titling Sb" panose="020B0706030202080204" pitchFamily="34" charset="0"/>
              </a:defRPr>
            </a:lvl1pPr>
            <a:lvl2pPr>
              <a:defRPr>
                <a:latin typeface="Built Titling Sb" panose="020B0706030202080204" pitchFamily="34" charset="0"/>
              </a:defRPr>
            </a:lvl2pPr>
            <a:lvl3pPr>
              <a:defRPr>
                <a:latin typeface="Built Titling Sb" panose="020B0706030202080204" pitchFamily="34" charset="0"/>
              </a:defRPr>
            </a:lvl3pPr>
            <a:lvl4pPr>
              <a:defRPr>
                <a:latin typeface="Built Titling Sb" panose="020B0706030202080204" pitchFamily="34" charset="0"/>
              </a:defRPr>
            </a:lvl4pPr>
            <a:lvl5pPr>
              <a:defRPr>
                <a:latin typeface="Built Titling Sb" panose="020B0706030202080204" pitchFamily="34" charset="0"/>
              </a:defRPr>
            </a:lvl5pPr>
          </a:lstStyle>
          <a:p>
            <a:pPr lvl="0"/>
            <a:r>
              <a:rPr lang="en-US" altLang="ko-KR" dirty="0"/>
              <a:t>DESIGNED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5" hasCustomPrompt="1"/>
          </p:nvPr>
        </p:nvSpPr>
        <p:spPr>
          <a:xfrm rot="20700000">
            <a:off x="4627409" y="3438176"/>
            <a:ext cx="3374978" cy="846386"/>
          </a:xfrm>
          <a:effectLst>
            <a:outerShdw dist="50800" dir="2700000" sx="101000" sy="101000" algn="tl" rotWithShape="0">
              <a:srgbClr val="5F75AC"/>
            </a:outerShdw>
          </a:effectLst>
        </p:spPr>
        <p:txBody>
          <a:bodyPr vert="horz" wrap="square" lIns="0" tIns="0" rIns="0" bIns="0" rtlCol="0" anchor="ctr">
            <a:spAutoFit/>
          </a:bodyPr>
          <a:lstStyle>
            <a:lvl1pPr>
              <a:defRPr lang="ko-KR" altLang="en-US" sz="5500" i="1" baseline="0" dirty="0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  <a:ea typeface="+mj-ea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altLang="ko-KR" dirty="0"/>
              <a:t>ITALIC </a:t>
            </a:r>
            <a:r>
              <a:rPr lang="en-US" altLang="ko-KR" dirty="0" err="1"/>
              <a:t>TYPe</a:t>
            </a:r>
            <a:r>
              <a:rPr lang="en-US" altLang="ko-KR" dirty="0"/>
              <a:t> - </a:t>
            </a:r>
            <a:endParaRPr lang="ko-KR" altLang="en-US" dirty="0"/>
          </a:p>
        </p:txBody>
      </p:sp>
      <p:cxnSp>
        <p:nvCxnSpPr>
          <p:cNvPr id="22" name="직선 연결선 21"/>
          <p:cNvCxnSpPr/>
          <p:nvPr userDrawn="1"/>
        </p:nvCxnSpPr>
        <p:spPr>
          <a:xfrm flipV="1">
            <a:off x="7143197" y="423106"/>
            <a:ext cx="5245356" cy="1406466"/>
          </a:xfrm>
          <a:prstGeom prst="line">
            <a:avLst/>
          </a:prstGeom>
          <a:ln w="25400" cap="rnd">
            <a:solidFill>
              <a:srgbClr val="FFB7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 userDrawn="1"/>
        </p:nvCxnSpPr>
        <p:spPr>
          <a:xfrm flipV="1">
            <a:off x="0" y="4551841"/>
            <a:ext cx="4557234" cy="1221105"/>
          </a:xfrm>
          <a:prstGeom prst="line">
            <a:avLst/>
          </a:prstGeom>
          <a:ln w="25400" cap="rnd">
            <a:solidFill>
              <a:srgbClr val="FFB7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/>
          <p:cNvSpPr/>
          <p:nvPr userDrawn="1"/>
        </p:nvSpPr>
        <p:spPr>
          <a:xfrm>
            <a:off x="6049195" y="944622"/>
            <a:ext cx="93608" cy="93608"/>
          </a:xfrm>
          <a:prstGeom prst="ellipse">
            <a:avLst/>
          </a:pr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 userDrawn="1"/>
        </p:nvSpPr>
        <p:spPr>
          <a:xfrm>
            <a:off x="6057161" y="4952293"/>
            <a:ext cx="93608" cy="93608"/>
          </a:xfrm>
          <a:prstGeom prst="ellipse">
            <a:avLst/>
          </a:pr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9467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solidFill>
          <a:srgbClr val="FFB7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-20393" y="0"/>
            <a:ext cx="12212392" cy="6858000"/>
            <a:chOff x="-20393" y="0"/>
            <a:chExt cx="12212392" cy="6858000"/>
          </a:xfrm>
          <a:solidFill>
            <a:srgbClr val="5F75AC"/>
          </a:solidFill>
        </p:grpSpPr>
        <p:grpSp>
          <p:nvGrpSpPr>
            <p:cNvPr id="15" name="그룹 14"/>
            <p:cNvGrpSpPr/>
            <p:nvPr userDrawn="1"/>
          </p:nvGrpSpPr>
          <p:grpSpPr>
            <a:xfrm>
              <a:off x="-20393" y="0"/>
              <a:ext cx="12212392" cy="6858000"/>
              <a:chOff x="1041130" y="0"/>
              <a:chExt cx="10092886" cy="6858000"/>
            </a:xfrm>
            <a:grpFill/>
          </p:grpSpPr>
          <p:sp>
            <p:nvSpPr>
              <p:cNvPr id="16" name="직사각형 15"/>
              <p:cNvSpPr/>
              <p:nvPr/>
            </p:nvSpPr>
            <p:spPr>
              <a:xfrm>
                <a:off x="7784272" y="0"/>
                <a:ext cx="3349744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1041130" y="0"/>
                <a:ext cx="3286125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타원 18"/>
            <p:cNvSpPr/>
            <p:nvPr userDrawn="1"/>
          </p:nvSpPr>
          <p:spPr>
            <a:xfrm>
              <a:off x="7878641" y="477641"/>
              <a:ext cx="571135" cy="57113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 userDrawn="1"/>
          </p:nvSpPr>
          <p:spPr>
            <a:xfrm>
              <a:off x="3609094" y="477641"/>
              <a:ext cx="571135" cy="57113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56562" y="5672732"/>
            <a:ext cx="2294805" cy="593536"/>
          </a:xfrm>
        </p:spPr>
        <p:txBody>
          <a:bodyPr lIns="0" rIns="0" anchor="ctr">
            <a:normAutofit/>
          </a:bodyPr>
          <a:lstStyle>
            <a:lvl1pPr marL="0" indent="0" algn="dist">
              <a:buFont typeface="Arial" panose="020B0604020202020204" pitchFamily="34" charset="0"/>
              <a:buNone/>
              <a:defRPr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5F75AC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ADSTORE PT TEMPLATE</a:t>
            </a:r>
          </a:p>
          <a:p>
            <a:r>
              <a:rPr lang="en-US" dirty="0"/>
              <a:t>DESIGNED BY L@RGO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 hasCustomPrompt="1"/>
          </p:nvPr>
        </p:nvSpPr>
        <p:spPr>
          <a:xfrm rot="20700000">
            <a:off x="4317606" y="1358279"/>
            <a:ext cx="3359824" cy="1107996"/>
          </a:xfrm>
          <a:noFill/>
          <a:effectLst>
            <a:outerShdw dist="50800" dir="2700000" sx="101000" sy="101000" algn="tl" rotWithShape="0">
              <a:srgbClr val="5F75AC"/>
            </a:outerShdw>
          </a:effectLst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6800" i="1">
                <a:solidFill>
                  <a:schemeClr val="bg1"/>
                </a:solidFill>
                <a:effectLst>
                  <a:outerShdw dist="50800" dir="2700000" sx="101000" sy="101000" algn="tl" rotWithShape="0">
                    <a:srgbClr val="5F75AC"/>
                  </a:outerShdw>
                </a:effectLst>
                <a:latin typeface="Built Titling Sb" panose="020B0706030202080204" pitchFamily="34" charset="0"/>
              </a:defRPr>
            </a:lvl1pPr>
          </a:lstStyle>
          <a:p>
            <a:pPr lvl="0"/>
            <a:r>
              <a:rPr lang="en-US" altLang="ko-KR" dirty="0"/>
              <a:t>SPLIT!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 rot="20700000">
            <a:off x="4421423" y="2100942"/>
            <a:ext cx="3527425" cy="1692771"/>
          </a:xfrm>
          <a:effectLst>
            <a:outerShdw dist="50800" dir="2700000" sx="101000" sy="101000" algn="tl" rotWithShape="0">
              <a:srgbClr val="5F75AC"/>
            </a:outerShdw>
          </a:effectLst>
        </p:spPr>
        <p:txBody>
          <a:bodyPr lIns="0" tIns="0" rIns="0" bIns="0" anchor="t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0800" i="1">
                <a:solidFill>
                  <a:schemeClr val="bg1"/>
                </a:solidFill>
                <a:effectLst>
                  <a:outerShdw dist="50800" dir="2700000" sx="101000" sy="101000" algn="tl" rotWithShape="0">
                    <a:srgbClr val="5F75AC"/>
                  </a:outerShdw>
                </a:effectLst>
                <a:latin typeface="Built Titling Sb" panose="020B0706030202080204" pitchFamily="34" charset="0"/>
                <a:ea typeface="+mj-ea"/>
              </a:defRPr>
            </a:lvl1pPr>
            <a:lvl2pPr marL="4572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2pPr>
            <a:lvl3pPr marL="9144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3pPr>
            <a:lvl4pPr marL="13716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4pPr>
            <a:lvl5pPr marL="18288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en-US" altLang="ko-KR" dirty="0"/>
              <a:t>TILTING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4" hasCustomPrompt="1"/>
          </p:nvPr>
        </p:nvSpPr>
        <p:spPr>
          <a:xfrm rot="20700000">
            <a:off x="6055920" y="1769291"/>
            <a:ext cx="1381458" cy="332981"/>
          </a:xfrm>
          <a:prstGeom prst="parallelogram">
            <a:avLst>
              <a:gd name="adj" fmla="val 18802"/>
            </a:avLst>
          </a:prstGeom>
          <a:solidFill>
            <a:schemeClr val="bg1"/>
          </a:solidFill>
          <a:effectLst>
            <a:outerShdw dist="50800" dir="2700000" sx="101000" sy="101000" algn="tl" rotWithShape="0">
              <a:srgbClr val="5F75AC"/>
            </a:outerShdw>
          </a:effectLst>
        </p:spPr>
        <p:txBody>
          <a:bodyPr tIns="0" bIns="0" anchor="ctr">
            <a:noAutofit/>
          </a:bodyPr>
          <a:lstStyle>
            <a:lvl1pPr>
              <a:lnSpc>
                <a:spcPct val="100000"/>
              </a:lnSpc>
              <a:defRPr sz="2000" i="1" baseline="0">
                <a:solidFill>
                  <a:srgbClr val="5F75AC"/>
                </a:solidFill>
                <a:latin typeface="Built Titling Sb" panose="020B0706030202080204" pitchFamily="34" charset="0"/>
              </a:defRPr>
            </a:lvl1pPr>
            <a:lvl2pPr>
              <a:defRPr>
                <a:latin typeface="Built Titling Sb" panose="020B0706030202080204" pitchFamily="34" charset="0"/>
              </a:defRPr>
            </a:lvl2pPr>
            <a:lvl3pPr>
              <a:defRPr>
                <a:latin typeface="Built Titling Sb" panose="020B0706030202080204" pitchFamily="34" charset="0"/>
              </a:defRPr>
            </a:lvl3pPr>
            <a:lvl4pPr>
              <a:defRPr>
                <a:latin typeface="Built Titling Sb" panose="020B0706030202080204" pitchFamily="34" charset="0"/>
              </a:defRPr>
            </a:lvl4pPr>
            <a:lvl5pPr>
              <a:defRPr>
                <a:latin typeface="Built Titling Sb" panose="020B0706030202080204" pitchFamily="34" charset="0"/>
              </a:defRPr>
            </a:lvl5pPr>
          </a:lstStyle>
          <a:p>
            <a:pPr lvl="0"/>
            <a:r>
              <a:rPr lang="en-US" altLang="ko-KR" dirty="0"/>
              <a:t>DESIGNED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5" hasCustomPrompt="1"/>
          </p:nvPr>
        </p:nvSpPr>
        <p:spPr>
          <a:xfrm rot="20700000">
            <a:off x="4627409" y="3409601"/>
            <a:ext cx="3374978" cy="846386"/>
          </a:xfrm>
          <a:effectLst>
            <a:outerShdw dist="50800" dir="2700000" sx="101000" sy="101000" algn="tl" rotWithShape="0">
              <a:srgbClr val="5F75AC"/>
            </a:outerShdw>
          </a:effectLst>
        </p:spPr>
        <p:txBody>
          <a:bodyPr vert="horz" wrap="square" lIns="0" tIns="0" rIns="0" bIns="0" rtlCol="0" anchor="ctr">
            <a:spAutoFit/>
          </a:bodyPr>
          <a:lstStyle>
            <a:lvl1pPr>
              <a:defRPr lang="ko-KR" altLang="en-US" sz="5500" i="1" baseline="0" dirty="0">
                <a:solidFill>
                  <a:schemeClr val="bg1"/>
                </a:solidFill>
                <a:effectLst>
                  <a:outerShdw dist="50800" dir="2700000" sx="101000" sy="101000" algn="tl" rotWithShape="0">
                    <a:srgbClr val="5F75AC"/>
                  </a:outerShdw>
                </a:effectLst>
                <a:latin typeface="Built Titling Sb" panose="020B0706030202080204" pitchFamily="34" charset="0"/>
                <a:ea typeface="+mj-ea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altLang="ko-KR" dirty="0"/>
              <a:t>ITALIC </a:t>
            </a:r>
            <a:r>
              <a:rPr lang="en-US" altLang="ko-KR" dirty="0" err="1"/>
              <a:t>TYPe</a:t>
            </a:r>
            <a:r>
              <a:rPr lang="en-US" altLang="ko-KR" dirty="0"/>
              <a:t> - </a:t>
            </a:r>
            <a:endParaRPr lang="ko-KR" altLang="en-US" dirty="0"/>
          </a:p>
        </p:txBody>
      </p:sp>
      <p:cxnSp>
        <p:nvCxnSpPr>
          <p:cNvPr id="22" name="직선 연결선 21"/>
          <p:cNvCxnSpPr/>
          <p:nvPr userDrawn="1"/>
        </p:nvCxnSpPr>
        <p:spPr>
          <a:xfrm flipV="1">
            <a:off x="7105650" y="466725"/>
            <a:ext cx="5103715" cy="1367535"/>
          </a:xfrm>
          <a:prstGeom prst="line">
            <a:avLst/>
          </a:prstGeom>
          <a:ln w="25400" cap="rnd">
            <a:solidFill>
              <a:srgbClr val="5F75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 userDrawn="1"/>
        </p:nvCxnSpPr>
        <p:spPr>
          <a:xfrm flipV="1">
            <a:off x="-277145" y="4519613"/>
            <a:ext cx="4857345" cy="1301521"/>
          </a:xfrm>
          <a:prstGeom prst="line">
            <a:avLst/>
          </a:prstGeom>
          <a:ln w="25400" cap="rnd">
            <a:solidFill>
              <a:srgbClr val="5F75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 userDrawn="1"/>
        </p:nvSpPr>
        <p:spPr>
          <a:xfrm>
            <a:off x="6049195" y="1048776"/>
            <a:ext cx="93608" cy="93608"/>
          </a:xfrm>
          <a:prstGeom prst="ellipse">
            <a:avLst/>
          </a:prstGeom>
          <a:solidFill>
            <a:srgbClr val="5F7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 userDrawn="1"/>
        </p:nvSpPr>
        <p:spPr>
          <a:xfrm>
            <a:off x="6057161" y="4845879"/>
            <a:ext cx="93608" cy="93608"/>
          </a:xfrm>
          <a:prstGeom prst="ellipse">
            <a:avLst/>
          </a:prstGeom>
          <a:solidFill>
            <a:srgbClr val="5F7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412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 userDrawn="1"/>
        </p:nvGrpSpPr>
        <p:grpSpPr>
          <a:xfrm>
            <a:off x="4014315" y="1637768"/>
            <a:ext cx="4170834" cy="4770652"/>
            <a:chOff x="158755" y="585800"/>
            <a:chExt cx="11899875" cy="5772489"/>
          </a:xfrm>
        </p:grpSpPr>
        <p:sp>
          <p:nvSpPr>
            <p:cNvPr id="13" name="배지 12"/>
            <p:cNvSpPr/>
            <p:nvPr userDrawn="1"/>
          </p:nvSpPr>
          <p:spPr>
            <a:xfrm flipH="1">
              <a:off x="545130" y="770503"/>
              <a:ext cx="11083635" cy="5412602"/>
            </a:xfrm>
            <a:prstGeom prst="plaque">
              <a:avLst>
                <a:gd name="adj" fmla="val 0"/>
              </a:avLst>
            </a:prstGeom>
            <a:solidFill>
              <a:srgbClr val="FFB7B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 userDrawn="1"/>
          </p:nvSpPr>
          <p:spPr>
            <a:xfrm flipH="1">
              <a:off x="158755" y="585800"/>
              <a:ext cx="11899875" cy="5772489"/>
            </a:xfrm>
            <a:prstGeom prst="rect">
              <a:avLst/>
            </a:prstGeom>
            <a:noFill/>
            <a:ln w="12700">
              <a:solidFill>
                <a:srgbClr val="FFB7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6399" y="2702431"/>
            <a:ext cx="2604596" cy="3144451"/>
          </a:xfrm>
          <a:effectLst/>
        </p:spPr>
        <p:txBody>
          <a:bodyPr vert="horz" wrap="square" lIns="0" tIns="0" rIns="0" bIns="0" rtlCol="0" anchor="ctr">
            <a:spAutoFit/>
          </a:bodyPr>
          <a:lstStyle>
            <a:lvl1pPr marL="0" marR="0" indent="0" algn="dist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900" i="0" dirty="0">
                <a:solidFill>
                  <a:schemeClr val="bg1"/>
                </a:solidFill>
                <a:effectLst>
                  <a:outerShdw dist="139700" dir="2700000" algn="tl" rotWithShape="0">
                    <a:srgbClr val="5F75AC"/>
                  </a:outerShdw>
                </a:effectLst>
                <a:latin typeface="Built Titling Sb" panose="020B0706030202080204" pitchFamily="34" charset="0"/>
                <a:ea typeface="+mj-ea"/>
              </a:defRPr>
            </a:lvl1pPr>
          </a:lstStyle>
          <a:p>
            <a:pPr lvl="0" algn="dist">
              <a:lnSpc>
                <a:spcPct val="100000"/>
              </a:lnSpc>
            </a:pPr>
            <a:r>
              <a:rPr lang="en-US" altLang="ko-KR" dirty="0"/>
              <a:t>DESIGN</a:t>
            </a:r>
            <a:br>
              <a:rPr lang="en-US" altLang="ko-KR" dirty="0"/>
            </a:br>
            <a:endParaRPr lang="en-US" altLang="ko-KR" dirty="0"/>
          </a:p>
          <a:p>
            <a:pPr lvl="0" algn="dist">
              <a:lnSpc>
                <a:spcPct val="100000"/>
              </a:lnSpc>
            </a:pPr>
            <a:r>
              <a:rPr lang="en-US" dirty="0"/>
              <a:t>CONCEPT</a:t>
            </a:r>
            <a:br>
              <a:rPr lang="en-US" dirty="0"/>
            </a:br>
            <a:endParaRPr lang="en-US" dirty="0"/>
          </a:p>
          <a:p>
            <a:pPr lvl="0" algn="dist">
              <a:lnSpc>
                <a:spcPct val="100000"/>
              </a:lnSpc>
            </a:pPr>
            <a:r>
              <a:rPr lang="en-US" dirty="0"/>
              <a:t>ARTWORKS</a:t>
            </a:r>
            <a:br>
              <a:rPr lang="en-US" dirty="0"/>
            </a:br>
            <a:endParaRPr lang="en-US" dirty="0"/>
          </a:p>
          <a:p>
            <a:pPr lvl="0" algn="dist">
              <a:lnSpc>
                <a:spcPct val="100000"/>
              </a:lnSpc>
            </a:pPr>
            <a:r>
              <a:rPr lang="en-US" dirty="0"/>
              <a:t>GALLERY</a:t>
            </a:r>
            <a:br>
              <a:rPr lang="en-US" dirty="0"/>
            </a:br>
            <a:endParaRPr lang="en-US" altLang="ko-KR" dirty="0"/>
          </a:p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CONTACT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57362" y="6501926"/>
            <a:ext cx="3884744" cy="217911"/>
          </a:xfrm>
        </p:spPr>
        <p:txBody>
          <a:bodyPr anchor="ctr"/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050" kern="1000" spc="-7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B7B7"/>
                </a:solidFill>
                <a:latin typeface="Built Titling Sb" panose="020B0706030202080204" pitchFamily="34" charset="0"/>
                <a:ea typeface="+mj-ea"/>
                <a:cs typeface="+mn-cs"/>
              </a:defRPr>
            </a:lvl1pPr>
          </a:lstStyle>
          <a:p>
            <a:r>
              <a:rPr lang="en-US" altLang="ko-KR"/>
              <a:t>DESIGNED BY L@RGO ADSTORE</a:t>
            </a:r>
            <a:endParaRPr 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 hasCustomPrompt="1"/>
          </p:nvPr>
        </p:nvSpPr>
        <p:spPr>
          <a:xfrm>
            <a:off x="4693785" y="1977896"/>
            <a:ext cx="2821712" cy="307777"/>
          </a:xfrm>
          <a:solidFill>
            <a:srgbClr val="5F75AC"/>
          </a:solidFill>
          <a:effectLst/>
        </p:spPr>
        <p:txBody>
          <a:bodyPr vert="horz" wrap="square" lIns="144000" tIns="0" rIns="144000" bIns="0" rtlCol="0" anchor="ctr">
            <a:spAutoFit/>
          </a:bodyPr>
          <a:lstStyle>
            <a:lvl1pPr algn="dist">
              <a:defRPr lang="ko-KR" altLang="en-US" sz="2000" i="0" baseline="0" dirty="0">
                <a:solidFill>
                  <a:schemeClr val="bg1"/>
                </a:solidFill>
                <a:effectLst/>
                <a:latin typeface="Built Titling Sb" panose="020B0706030202080204" pitchFamily="34" charset="0"/>
                <a:ea typeface="+mj-ea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altLang="ko-KR" dirty="0"/>
              <a:t>TABLE OF CONTENTS</a:t>
            </a:r>
            <a:endParaRPr lang="ko-KR" altLang="en-US" dirty="0"/>
          </a:p>
        </p:txBody>
      </p:sp>
      <p:sp>
        <p:nvSpPr>
          <p:cNvPr id="43" name="타원 42"/>
          <p:cNvSpPr/>
          <p:nvPr userDrawn="1"/>
        </p:nvSpPr>
        <p:spPr>
          <a:xfrm>
            <a:off x="4059387" y="4068047"/>
            <a:ext cx="187760" cy="187760"/>
          </a:xfrm>
          <a:prstGeom prst="ellipse">
            <a:avLst/>
          </a:prstGeom>
          <a:solidFill>
            <a:srgbClr val="5F7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 userDrawn="1"/>
        </p:nvSpPr>
        <p:spPr>
          <a:xfrm>
            <a:off x="7921834" y="4068047"/>
            <a:ext cx="187760" cy="187760"/>
          </a:xfrm>
          <a:prstGeom prst="ellipse">
            <a:avLst/>
          </a:prstGeom>
          <a:solidFill>
            <a:srgbClr val="5F7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텍스트 개체 틀 5"/>
          <p:cNvSpPr>
            <a:spLocks noGrp="1"/>
          </p:cNvSpPr>
          <p:nvPr>
            <p:ph type="body" sz="quarter" idx="13" hasCustomPrompt="1"/>
          </p:nvPr>
        </p:nvSpPr>
        <p:spPr>
          <a:xfrm rot="20700000">
            <a:off x="5306849" y="134797"/>
            <a:ext cx="1475270" cy="486512"/>
          </a:xfrm>
          <a:noFill/>
          <a:effectLst>
            <a:outerShdw dist="50800" dir="2700000" sx="101000" sy="101000" algn="tl" rotWithShape="0">
              <a:srgbClr val="5F75AC"/>
            </a:outerShdw>
          </a:effectLst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3200" i="1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</a:defRPr>
            </a:lvl1pPr>
          </a:lstStyle>
          <a:p>
            <a:pPr lvl="0"/>
            <a:r>
              <a:rPr lang="en-US" altLang="ko-KR" dirty="0"/>
              <a:t>SPLIT!</a:t>
            </a:r>
            <a:endParaRPr lang="ko-KR" altLang="en-US" dirty="0"/>
          </a:p>
        </p:txBody>
      </p:sp>
      <p:sp>
        <p:nvSpPr>
          <p:cNvPr id="12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 rot="20700000">
            <a:off x="5363078" y="469215"/>
            <a:ext cx="1548864" cy="738664"/>
          </a:xfrm>
          <a:effectLst>
            <a:outerShdw dist="50800" dir="2700000" sx="101000" sy="101000" algn="tl" rotWithShape="0">
              <a:srgbClr val="5F75AC"/>
            </a:outerShdw>
          </a:effectLst>
        </p:spPr>
        <p:txBody>
          <a:bodyPr wrap="square" lIns="0" tIns="0" rIns="0" bIns="0" anchor="t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800" i="1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  <a:ea typeface="+mj-ea"/>
              </a:defRPr>
            </a:lvl1pPr>
            <a:lvl2pPr marL="4572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2pPr>
            <a:lvl3pPr marL="9144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3pPr>
            <a:lvl4pPr marL="13716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4pPr>
            <a:lvl5pPr marL="18288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en-US" altLang="ko-KR" dirty="0"/>
              <a:t>TILTING</a:t>
            </a:r>
            <a:endParaRPr lang="ko-KR" altLang="en-US" dirty="0"/>
          </a:p>
        </p:txBody>
      </p:sp>
      <p:sp>
        <p:nvSpPr>
          <p:cNvPr id="14" name="텍스트 개체 틀 9"/>
          <p:cNvSpPr>
            <a:spLocks noGrp="1"/>
          </p:cNvSpPr>
          <p:nvPr>
            <p:ph type="body" sz="quarter" idx="15" hasCustomPrompt="1"/>
          </p:nvPr>
        </p:nvSpPr>
        <p:spPr>
          <a:xfrm rot="20700000">
            <a:off x="6076683" y="302469"/>
            <a:ext cx="548231" cy="146210"/>
          </a:xfrm>
          <a:prstGeom prst="parallelogram">
            <a:avLst>
              <a:gd name="adj" fmla="val 18802"/>
            </a:avLst>
          </a:prstGeom>
          <a:solidFill>
            <a:srgbClr val="FFB7B7"/>
          </a:solidFill>
          <a:effectLst/>
        </p:spPr>
        <p:txBody>
          <a:bodyPr tIns="0" bIns="0" anchor="ctr">
            <a:noAutofit/>
          </a:bodyPr>
          <a:lstStyle>
            <a:lvl1pPr>
              <a:lnSpc>
                <a:spcPct val="100000"/>
              </a:lnSpc>
              <a:defRPr sz="1050" i="1" baseline="0">
                <a:solidFill>
                  <a:schemeClr val="bg1"/>
                </a:solidFill>
                <a:latin typeface="Built Titling Sb" panose="020B0706030202080204" pitchFamily="34" charset="0"/>
              </a:defRPr>
            </a:lvl1pPr>
            <a:lvl2pPr>
              <a:defRPr>
                <a:latin typeface="Built Titling Sb" panose="020B0706030202080204" pitchFamily="34" charset="0"/>
              </a:defRPr>
            </a:lvl2pPr>
            <a:lvl3pPr>
              <a:defRPr>
                <a:latin typeface="Built Titling Sb" panose="020B0706030202080204" pitchFamily="34" charset="0"/>
              </a:defRPr>
            </a:lvl3pPr>
            <a:lvl4pPr>
              <a:defRPr>
                <a:latin typeface="Built Titling Sb" panose="020B0706030202080204" pitchFamily="34" charset="0"/>
              </a:defRPr>
            </a:lvl4pPr>
            <a:lvl5pPr>
              <a:defRPr>
                <a:latin typeface="Built Titling Sb" panose="020B0706030202080204" pitchFamily="34" charset="0"/>
              </a:defRPr>
            </a:lvl5pPr>
          </a:lstStyle>
          <a:p>
            <a:pPr lvl="0"/>
            <a:r>
              <a:rPr lang="en-US" altLang="ko-KR" dirty="0"/>
              <a:t>DESIGNED</a:t>
            </a:r>
            <a:endParaRPr lang="ko-KR" altLang="en-US" dirty="0"/>
          </a:p>
        </p:txBody>
      </p:sp>
      <p:sp>
        <p:nvSpPr>
          <p:cNvPr id="15" name="텍스트 개체 틀 12"/>
          <p:cNvSpPr>
            <a:spLocks noGrp="1"/>
          </p:cNvSpPr>
          <p:nvPr>
            <p:ph type="body" sz="quarter" idx="16" hasCustomPrompt="1"/>
          </p:nvPr>
        </p:nvSpPr>
        <p:spPr>
          <a:xfrm rot="20700000">
            <a:off x="5457730" y="1087862"/>
            <a:ext cx="1481924" cy="369332"/>
          </a:xfrm>
          <a:effectLst>
            <a:outerShdw dist="50800" dir="2700000" sx="101000" sy="101000" algn="tl" rotWithShape="0">
              <a:srgbClr val="5F75AC"/>
            </a:outerShdw>
          </a:effectLst>
        </p:spPr>
        <p:txBody>
          <a:bodyPr vert="horz" wrap="square" lIns="0" tIns="0" rIns="0" bIns="0" rtlCol="0" anchor="ctr">
            <a:spAutoFit/>
          </a:bodyPr>
          <a:lstStyle>
            <a:lvl1pPr>
              <a:defRPr lang="ko-KR" altLang="en-US" sz="2400" i="1" baseline="0" dirty="0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  <a:ea typeface="+mj-ea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altLang="ko-KR" dirty="0"/>
              <a:t>ITALIC </a:t>
            </a:r>
            <a:r>
              <a:rPr lang="en-US" altLang="ko-KR" dirty="0" err="1"/>
              <a:t>TYPe</a:t>
            </a:r>
            <a:r>
              <a:rPr lang="en-US" altLang="ko-KR" dirty="0"/>
              <a:t> -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872994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 flipH="1">
            <a:off x="1379538" y="0"/>
            <a:ext cx="10812462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8105" y="309257"/>
            <a:ext cx="10823420" cy="541314"/>
          </a:xfr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ctr">
              <a:buFont typeface="Arial" panose="020B0604020202020204" pitchFamily="34" charset="0"/>
              <a:buNone/>
              <a:defRPr lang="en-US" sz="3600" spc="-90" baseline="0" dirty="0">
                <a:solidFill>
                  <a:srgbClr val="5F75AC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buFont typeface="Arial" panose="020B0604020202020204" pitchFamily="34" charset="0"/>
            </a:pPr>
            <a:r>
              <a:rPr lang="en-US" dirty="0"/>
              <a:t>MAIN TITLE PLACEHOLDER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378103" y="872611"/>
            <a:ext cx="10823422" cy="30357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lang="ko-KR" altLang="en-US" sz="14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5F75AC"/>
                </a:solidFill>
                <a:latin typeface="+mn-ea"/>
                <a:ea typeface="+mn-ea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en-US" altLang="ko-KR" dirty="0"/>
              <a:t>SUBTITLE PLACEHOLDER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 rot="20700000">
            <a:off x="-92616" y="6368928"/>
            <a:ext cx="1357853" cy="14849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lIns="252000" rIns="108000" anchor="ctr">
            <a:noAutofit/>
          </a:bodyPr>
          <a:lstStyle>
            <a:lvl1pPr marL="0" indent="0" algn="dist">
              <a:lnSpc>
                <a:spcPct val="100000"/>
              </a:lnSpc>
              <a:buFont typeface="Arial" panose="020B0604020202020204" pitchFamily="34" charset="0"/>
              <a:buNone/>
              <a:defRPr sz="750" b="0" baseline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5F75AC"/>
                </a:solidFill>
                <a:latin typeface="+mn-lt"/>
                <a:ea typeface="+mj-ea"/>
              </a:defRPr>
            </a:lvl1pPr>
          </a:lstStyle>
          <a:p>
            <a:pPr lvl="0"/>
            <a:r>
              <a:rPr lang="en-US" altLang="ko-KR" dirty="0"/>
              <a:t>ADSTORE-L@RGO</a:t>
            </a:r>
            <a:endParaRPr lang="ko-KR" alt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2" hasCustomPrompt="1"/>
          </p:nvPr>
        </p:nvSpPr>
        <p:spPr>
          <a:xfrm>
            <a:off x="1736020" y="1404830"/>
            <a:ext cx="10122606" cy="5350904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ko-KR" altLang="en-US" sz="14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5F75AC"/>
                </a:solidFill>
                <a:latin typeface="+mn-ea"/>
                <a:ea typeface="+mn-ea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en-US" altLang="ko-KR" dirty="0"/>
              <a:t>ADSTORE | </a:t>
            </a:r>
            <a:r>
              <a:rPr lang="en-US" altLang="ko-KR" dirty="0" err="1"/>
              <a:t>L@rgo</a:t>
            </a:r>
            <a:endParaRPr lang="ko-KR" altLang="en-US" dirty="0"/>
          </a:p>
        </p:txBody>
      </p:sp>
      <p:sp>
        <p:nvSpPr>
          <p:cNvPr id="12" name="텍스트 개체 틀 5"/>
          <p:cNvSpPr>
            <a:spLocks noGrp="1"/>
          </p:cNvSpPr>
          <p:nvPr>
            <p:ph type="body" sz="quarter" idx="13" hasCustomPrompt="1"/>
          </p:nvPr>
        </p:nvSpPr>
        <p:spPr>
          <a:xfrm rot="20700000">
            <a:off x="18776" y="121135"/>
            <a:ext cx="1314187" cy="486512"/>
          </a:xfrm>
          <a:noFill/>
          <a:effectLst/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400" i="1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</a:defRPr>
            </a:lvl1pPr>
          </a:lstStyle>
          <a:p>
            <a:pPr lvl="0"/>
            <a:r>
              <a:rPr lang="en-US" altLang="ko-KR" dirty="0"/>
              <a:t>SPLIT!</a:t>
            </a:r>
            <a:endParaRPr lang="ko-KR" altLang="en-US" dirty="0"/>
          </a:p>
        </p:txBody>
      </p:sp>
      <p:sp>
        <p:nvSpPr>
          <p:cNvPr id="13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 rot="20700000">
            <a:off x="73555" y="472111"/>
            <a:ext cx="1379745" cy="615553"/>
          </a:xfrm>
          <a:effectLst/>
        </p:spPr>
        <p:txBody>
          <a:bodyPr wrap="square" lIns="0" tIns="0" rIns="0" bIns="0" anchor="t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000" i="1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  <a:ea typeface="+mj-ea"/>
              </a:defRPr>
            </a:lvl1pPr>
            <a:lvl2pPr marL="4572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2pPr>
            <a:lvl3pPr marL="9144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3pPr>
            <a:lvl4pPr marL="13716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4pPr>
            <a:lvl5pPr marL="18288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en-US" altLang="ko-KR" dirty="0"/>
              <a:t>TILTING</a:t>
            </a:r>
            <a:endParaRPr lang="ko-KR" altLang="en-US" dirty="0"/>
          </a:p>
        </p:txBody>
      </p:sp>
      <p:sp>
        <p:nvSpPr>
          <p:cNvPr id="14" name="텍스트 개체 틀 9"/>
          <p:cNvSpPr>
            <a:spLocks noGrp="1"/>
          </p:cNvSpPr>
          <p:nvPr>
            <p:ph type="body" sz="quarter" idx="15" hasCustomPrompt="1"/>
          </p:nvPr>
        </p:nvSpPr>
        <p:spPr>
          <a:xfrm rot="20700000">
            <a:off x="596387" y="358257"/>
            <a:ext cx="488370" cy="146210"/>
          </a:xfrm>
          <a:prstGeom prst="parallelogram">
            <a:avLst>
              <a:gd name="adj" fmla="val 18802"/>
            </a:avLst>
          </a:prstGeom>
          <a:solidFill>
            <a:schemeClr val="bg1"/>
          </a:solidFill>
          <a:effectLst/>
        </p:spPr>
        <p:txBody>
          <a:bodyPr tIns="0" bIns="0" anchor="ctr">
            <a:noAutofit/>
          </a:bodyPr>
          <a:lstStyle>
            <a:lvl1pPr>
              <a:lnSpc>
                <a:spcPct val="100000"/>
              </a:lnSpc>
              <a:defRPr sz="1000" i="1" spc="0" baseline="0">
                <a:solidFill>
                  <a:srgbClr val="FFB7B7"/>
                </a:solidFill>
                <a:latin typeface="Built Titling Sb" panose="020B0706030202080204" pitchFamily="34" charset="0"/>
              </a:defRPr>
            </a:lvl1pPr>
            <a:lvl2pPr>
              <a:defRPr>
                <a:latin typeface="Built Titling Sb" panose="020B0706030202080204" pitchFamily="34" charset="0"/>
              </a:defRPr>
            </a:lvl2pPr>
            <a:lvl3pPr>
              <a:defRPr>
                <a:latin typeface="Built Titling Sb" panose="020B0706030202080204" pitchFamily="34" charset="0"/>
              </a:defRPr>
            </a:lvl3pPr>
            <a:lvl4pPr>
              <a:defRPr>
                <a:latin typeface="Built Titling Sb" panose="020B0706030202080204" pitchFamily="34" charset="0"/>
              </a:defRPr>
            </a:lvl4pPr>
            <a:lvl5pPr>
              <a:defRPr>
                <a:latin typeface="Built Titling Sb" panose="020B0706030202080204" pitchFamily="34" charset="0"/>
              </a:defRPr>
            </a:lvl5pPr>
          </a:lstStyle>
          <a:p>
            <a:pPr lvl="0"/>
            <a:r>
              <a:rPr lang="en-US" altLang="ko-KR" dirty="0"/>
              <a:t>DESIGNED</a:t>
            </a:r>
            <a:endParaRPr lang="ko-KR" altLang="en-US" dirty="0"/>
          </a:p>
        </p:txBody>
      </p:sp>
      <p:sp>
        <p:nvSpPr>
          <p:cNvPr id="15" name="텍스트 개체 틀 12"/>
          <p:cNvSpPr>
            <a:spLocks noGrp="1"/>
          </p:cNvSpPr>
          <p:nvPr>
            <p:ph type="body" sz="quarter" idx="16" hasCustomPrompt="1"/>
          </p:nvPr>
        </p:nvSpPr>
        <p:spPr>
          <a:xfrm rot="20700000">
            <a:off x="156971" y="961713"/>
            <a:ext cx="1320114" cy="276999"/>
          </a:xfrm>
          <a:effectLst/>
        </p:spPr>
        <p:txBody>
          <a:bodyPr vert="horz" wrap="square" lIns="0" tIns="0" rIns="0" bIns="0" rtlCol="0" anchor="ctr">
            <a:spAutoFit/>
          </a:bodyPr>
          <a:lstStyle>
            <a:lvl1pPr>
              <a:defRPr lang="ko-KR" altLang="en-US" sz="1800" i="1" baseline="0" dirty="0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  <a:ea typeface="+mj-ea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altLang="ko-KR" dirty="0"/>
              <a:t>ITALIC </a:t>
            </a:r>
            <a:r>
              <a:rPr lang="en-US" altLang="ko-KR" dirty="0" err="1"/>
              <a:t>TYPe</a:t>
            </a:r>
            <a:r>
              <a:rPr lang="en-US" altLang="ko-KR" dirty="0"/>
              <a:t> - </a:t>
            </a:r>
            <a:endParaRPr lang="ko-KR" altLang="en-US" dirty="0"/>
          </a:p>
        </p:txBody>
      </p:sp>
      <p:grpSp>
        <p:nvGrpSpPr>
          <p:cNvPr id="110" name="그룹 109"/>
          <p:cNvGrpSpPr/>
          <p:nvPr userDrawn="1"/>
        </p:nvGrpSpPr>
        <p:grpSpPr>
          <a:xfrm rot="20700000">
            <a:off x="98110" y="6209374"/>
            <a:ext cx="1166045" cy="454043"/>
            <a:chOff x="71919" y="6016492"/>
            <a:chExt cx="1166045" cy="454043"/>
          </a:xfrm>
        </p:grpSpPr>
        <p:sp>
          <p:nvSpPr>
            <p:cNvPr id="4" name="사각형: 둥근 모서리 3"/>
            <p:cNvSpPr/>
            <p:nvPr userDrawn="1"/>
          </p:nvSpPr>
          <p:spPr>
            <a:xfrm rot="16200000" flipH="1">
              <a:off x="225599" y="6315003"/>
              <a:ext cx="14802" cy="22212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ko-KR" altLang="en-US" dirty="0"/>
            </a:p>
          </p:txBody>
        </p:sp>
        <p:sp>
          <p:nvSpPr>
            <p:cNvPr id="18" name="사각형: 둥근 모서리 17"/>
            <p:cNvSpPr/>
            <p:nvPr userDrawn="1"/>
          </p:nvSpPr>
          <p:spPr>
            <a:xfrm rot="16200000" flipH="1">
              <a:off x="246899" y="6424208"/>
              <a:ext cx="14802" cy="7785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ko-KR" altLang="en-US" dirty="0"/>
            </a:p>
          </p:txBody>
        </p:sp>
        <p:sp>
          <p:nvSpPr>
            <p:cNvPr id="19" name="사각형: 둥근 모서리 18"/>
            <p:cNvSpPr/>
            <p:nvPr userDrawn="1"/>
          </p:nvSpPr>
          <p:spPr>
            <a:xfrm rot="16200000" flipH="1">
              <a:off x="345304" y="6350434"/>
              <a:ext cx="14802" cy="77851"/>
            </a:xfrm>
            <a:prstGeom prst="roundRect">
              <a:avLst>
                <a:gd name="adj" fmla="val 50000"/>
              </a:avLst>
            </a:prstGeom>
            <a:solidFill>
              <a:srgbClr val="FFB7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사각형: 둥근 모서리 20"/>
            <p:cNvSpPr/>
            <p:nvPr userDrawn="1"/>
          </p:nvSpPr>
          <p:spPr>
            <a:xfrm rot="16200000" flipH="1">
              <a:off x="575029" y="6258508"/>
              <a:ext cx="14802" cy="256375"/>
            </a:xfrm>
            <a:prstGeom prst="roundRect">
              <a:avLst>
                <a:gd name="adj" fmla="val 50000"/>
              </a:avLst>
            </a:prstGeom>
            <a:solidFill>
              <a:srgbClr val="FFB7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사각형: 둥근 모서리 24"/>
            <p:cNvSpPr/>
            <p:nvPr userDrawn="1"/>
          </p:nvSpPr>
          <p:spPr>
            <a:xfrm rot="16200000" flipH="1">
              <a:off x="504733" y="6384841"/>
              <a:ext cx="14802" cy="7785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사각형: 둥근 모서리 26"/>
            <p:cNvSpPr/>
            <p:nvPr userDrawn="1"/>
          </p:nvSpPr>
          <p:spPr>
            <a:xfrm rot="16200000" flipH="1">
              <a:off x="103444" y="6302696"/>
              <a:ext cx="14802" cy="7785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사각형: 둥근 모서리 29"/>
            <p:cNvSpPr/>
            <p:nvPr userDrawn="1"/>
          </p:nvSpPr>
          <p:spPr>
            <a:xfrm rot="5400000" flipH="1">
              <a:off x="1062118" y="5925344"/>
              <a:ext cx="14802" cy="26876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ko-KR" altLang="en-US" dirty="0"/>
            </a:p>
          </p:txBody>
        </p:sp>
        <p:sp>
          <p:nvSpPr>
            <p:cNvPr id="32" name="사각형: 둥근 모서리 31"/>
            <p:cNvSpPr/>
            <p:nvPr userDrawn="1"/>
          </p:nvSpPr>
          <p:spPr>
            <a:xfrm rot="5400000" flipH="1">
              <a:off x="917272" y="6050961"/>
              <a:ext cx="14802" cy="94201"/>
            </a:xfrm>
            <a:prstGeom prst="roundRect">
              <a:avLst>
                <a:gd name="adj" fmla="val 50000"/>
              </a:avLst>
            </a:prstGeom>
            <a:solidFill>
              <a:srgbClr val="FFB7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사각형: 둥근 모서리 32"/>
            <p:cNvSpPr/>
            <p:nvPr userDrawn="1"/>
          </p:nvSpPr>
          <p:spPr>
            <a:xfrm rot="5400000" flipH="1">
              <a:off x="409376" y="5987210"/>
              <a:ext cx="14802" cy="211880"/>
            </a:xfrm>
            <a:prstGeom prst="roundRect">
              <a:avLst>
                <a:gd name="adj" fmla="val 50000"/>
              </a:avLst>
            </a:prstGeom>
            <a:solidFill>
              <a:srgbClr val="FFB7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사각형: 둥근 모서리 33"/>
            <p:cNvSpPr/>
            <p:nvPr userDrawn="1"/>
          </p:nvSpPr>
          <p:spPr>
            <a:xfrm rot="5400000" flipH="1">
              <a:off x="1183463" y="5976792"/>
              <a:ext cx="14802" cy="94201"/>
            </a:xfrm>
            <a:prstGeom prst="roundRect">
              <a:avLst>
                <a:gd name="adj" fmla="val 50000"/>
              </a:avLst>
            </a:prstGeom>
            <a:solidFill>
              <a:srgbClr val="FFB7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사각형: 둥근 모서리 34"/>
            <p:cNvSpPr/>
            <p:nvPr userDrawn="1"/>
          </p:nvSpPr>
          <p:spPr>
            <a:xfrm rot="5400000" flipH="1">
              <a:off x="1132123" y="6050161"/>
              <a:ext cx="14802" cy="94201"/>
            </a:xfrm>
            <a:prstGeom prst="roundRect">
              <a:avLst>
                <a:gd name="adj" fmla="val 50000"/>
              </a:avLst>
            </a:prstGeom>
            <a:solidFill>
              <a:srgbClr val="FFB7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사각형: 둥근 모서리 35"/>
            <p:cNvSpPr/>
            <p:nvPr userDrawn="1"/>
          </p:nvSpPr>
          <p:spPr>
            <a:xfrm rot="5400000" flipH="1">
              <a:off x="494425" y="6008977"/>
              <a:ext cx="14802" cy="9420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사각형: 둥근 모서리 37"/>
            <p:cNvSpPr/>
            <p:nvPr userDrawn="1"/>
          </p:nvSpPr>
          <p:spPr>
            <a:xfrm rot="5400000" flipH="1">
              <a:off x="206520" y="6046050"/>
              <a:ext cx="14802" cy="9420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0" name="텍스트 개체 틀 10"/>
          <p:cNvSpPr>
            <a:spLocks noGrp="1"/>
          </p:cNvSpPr>
          <p:nvPr userDrawn="1">
            <p:ph type="body" sz="quarter" idx="11" hasCustomPrompt="1"/>
          </p:nvPr>
        </p:nvSpPr>
        <p:spPr>
          <a:xfrm rot="20700000">
            <a:off x="183294" y="1410374"/>
            <a:ext cx="1017576" cy="238046"/>
          </a:xfrm>
          <a:prstGeom prst="roundRect">
            <a:avLst>
              <a:gd name="adj" fmla="val 0"/>
            </a:avLst>
          </a:prstGeom>
          <a:noFill/>
        </p:spPr>
        <p:txBody>
          <a:bodyPr lIns="0" rIns="0" anchor="ctr">
            <a:noAutofit/>
          </a:bodyPr>
          <a:lstStyle>
            <a:lvl1pPr marL="0" indent="0" algn="dist" defTabSz="914377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1100" b="0" i="1" kern="1000" spc="-70" dirty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SUBTITLE</a:t>
            </a:r>
          </a:p>
        </p:txBody>
      </p:sp>
      <p:grpSp>
        <p:nvGrpSpPr>
          <p:cNvPr id="84" name="그룹 83"/>
          <p:cNvGrpSpPr/>
          <p:nvPr userDrawn="1"/>
        </p:nvGrpSpPr>
        <p:grpSpPr>
          <a:xfrm>
            <a:off x="164639" y="1255009"/>
            <a:ext cx="1049269" cy="596858"/>
            <a:chOff x="276434" y="1080685"/>
            <a:chExt cx="1049269" cy="596858"/>
          </a:xfrm>
        </p:grpSpPr>
        <p:sp>
          <p:nvSpPr>
            <p:cNvPr id="67" name="사각형: 둥근 모서리 66"/>
            <p:cNvSpPr/>
            <p:nvPr userDrawn="1"/>
          </p:nvSpPr>
          <p:spPr>
            <a:xfrm rot="20700000">
              <a:off x="416843" y="1225400"/>
              <a:ext cx="502212" cy="1762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txBody>
  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indent="0" algn="ctr" defTabSz="914377" latinLnBrk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ko-KR" altLang="en-US" sz="1050" b="1" kern="1000" spc="-70" baseline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j-cs"/>
              </a:endParaRPr>
            </a:p>
          </p:txBody>
        </p:sp>
        <p:sp>
          <p:nvSpPr>
            <p:cNvPr id="69" name="사각형: 둥근 모서리 68"/>
            <p:cNvSpPr/>
            <p:nvPr userDrawn="1"/>
          </p:nvSpPr>
          <p:spPr>
            <a:xfrm rot="20700000">
              <a:off x="276434" y="1284833"/>
              <a:ext cx="67864" cy="17626"/>
            </a:xfrm>
            <a:prstGeom prst="roundRect">
              <a:avLst>
                <a:gd name="adj" fmla="val 50000"/>
              </a:avLst>
            </a:prstGeom>
            <a:solidFill>
              <a:srgbClr val="FFB7B7"/>
            </a:solidFill>
          </p:spPr>
          <p:txBody>
  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indent="0" algn="ctr" defTabSz="914377" latinLnBrk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ko-KR" altLang="en-US" sz="1050" b="1" kern="1000" spc="-70" baseline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j-cs"/>
              </a:endParaRPr>
            </a:p>
          </p:txBody>
        </p:sp>
        <p:sp>
          <p:nvSpPr>
            <p:cNvPr id="70" name="사각형: 둥근 모서리 69"/>
            <p:cNvSpPr/>
            <p:nvPr userDrawn="1"/>
          </p:nvSpPr>
          <p:spPr>
            <a:xfrm rot="20700000">
              <a:off x="403711" y="1592197"/>
              <a:ext cx="415051" cy="19391"/>
            </a:xfrm>
            <a:prstGeom prst="roundRect">
              <a:avLst>
                <a:gd name="adj" fmla="val 50000"/>
              </a:avLst>
            </a:prstGeom>
            <a:solidFill>
              <a:srgbClr val="FFB7B7"/>
            </a:solidFill>
          </p:spPr>
          <p:txBody>
            <a:bodyPr vert="horz" lIns="72000" tIns="45720" rIns="72000" bIns="45720" rtlCol="0" anchor="ctr">
              <a:noAutofit/>
            </a:bodyPr>
            <a:lstStyle/>
            <a:p>
              <a:pPr lvl="0" indent="0" algn="ctr" defTabSz="914377" latinLnBrk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ko-KR" altLang="en-US" sz="1050" b="1" kern="1000" spc="-70" baseline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j-cs"/>
              </a:endParaRPr>
            </a:p>
          </p:txBody>
        </p:sp>
        <p:sp>
          <p:nvSpPr>
            <p:cNvPr id="72" name="사각형: 둥근 모서리 71"/>
            <p:cNvSpPr/>
            <p:nvPr userDrawn="1"/>
          </p:nvSpPr>
          <p:spPr>
            <a:xfrm rot="20700000">
              <a:off x="337813" y="1572579"/>
              <a:ext cx="415051" cy="1939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txBody>
  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indent="0" algn="ctr" defTabSz="914377" latinLnBrk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ko-KR" altLang="en-US" sz="1050" b="1" kern="1000" spc="-70" baseline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j-cs"/>
              </a:endParaRPr>
            </a:p>
          </p:txBody>
        </p:sp>
        <p:sp>
          <p:nvSpPr>
            <p:cNvPr id="73" name="사각형: 둥근 모서리 72"/>
            <p:cNvSpPr/>
            <p:nvPr userDrawn="1"/>
          </p:nvSpPr>
          <p:spPr>
            <a:xfrm rot="20700000">
              <a:off x="354912" y="1658152"/>
              <a:ext cx="42138" cy="1939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txBody>
  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indent="0" algn="ctr" defTabSz="914377" latinLnBrk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ko-KR" altLang="en-US" sz="1050" b="1" kern="1000" spc="-70" baseline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j-cs"/>
              </a:endParaRPr>
            </a:p>
          </p:txBody>
        </p:sp>
        <p:sp>
          <p:nvSpPr>
            <p:cNvPr id="74" name="사각형: 둥근 모서리 73"/>
            <p:cNvSpPr/>
            <p:nvPr userDrawn="1"/>
          </p:nvSpPr>
          <p:spPr>
            <a:xfrm rot="20700000">
              <a:off x="354953" y="1245813"/>
              <a:ext cx="193624" cy="17628"/>
            </a:xfrm>
            <a:prstGeom prst="roundRect">
              <a:avLst>
                <a:gd name="adj" fmla="val 50000"/>
              </a:avLst>
            </a:prstGeom>
            <a:solidFill>
              <a:srgbClr val="FFB7B7"/>
            </a:solidFill>
          </p:spPr>
          <p:txBody>
  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indent="0" algn="ctr" defTabSz="914377" latinLnBrk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ko-KR" altLang="en-US" sz="1050" b="1" kern="1000" spc="-70" baseline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j-cs"/>
              </a:endParaRPr>
            </a:p>
          </p:txBody>
        </p:sp>
        <p:sp>
          <p:nvSpPr>
            <p:cNvPr id="75" name="사각형: 둥근 모서리 74"/>
            <p:cNvSpPr/>
            <p:nvPr userDrawn="1"/>
          </p:nvSpPr>
          <p:spPr>
            <a:xfrm rot="20700000">
              <a:off x="1090839" y="1080685"/>
              <a:ext cx="193624" cy="17628"/>
            </a:xfrm>
            <a:prstGeom prst="roundRect">
              <a:avLst>
                <a:gd name="adj" fmla="val 50000"/>
              </a:avLst>
            </a:prstGeom>
            <a:solidFill>
              <a:srgbClr val="FFB7B7"/>
            </a:solidFill>
          </p:spPr>
          <p:txBody>
  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indent="0" algn="ctr" defTabSz="914377" latinLnBrk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ko-KR" altLang="en-US" sz="1050" b="1" kern="1000" spc="-70" baseline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j-cs"/>
              </a:endParaRPr>
            </a:p>
          </p:txBody>
        </p:sp>
        <p:sp>
          <p:nvSpPr>
            <p:cNvPr id="76" name="사각형: 둥근 모서리 75"/>
            <p:cNvSpPr/>
            <p:nvPr userDrawn="1"/>
          </p:nvSpPr>
          <p:spPr>
            <a:xfrm rot="20700000">
              <a:off x="1235377" y="1368751"/>
              <a:ext cx="90326" cy="1939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txBody>
  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indent="0" algn="ctr" defTabSz="914377" latinLnBrk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ko-KR" altLang="en-US" sz="1050" b="1" kern="1000" spc="-70" baseline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j-cs"/>
              </a:endParaRPr>
            </a:p>
          </p:txBody>
        </p:sp>
      </p:grpSp>
      <p:sp>
        <p:nvSpPr>
          <p:cNvPr id="117" name="텍스트 개체 틀 116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276058" y="3273965"/>
            <a:ext cx="938282" cy="312752"/>
          </a:xfrm>
        </p:spPr>
        <p:txBody>
          <a:bodyPr anchor="ctr">
            <a:noAutofit/>
          </a:bodyPr>
          <a:lstStyle>
            <a:lvl1pPr algn="dist">
              <a:lnSpc>
                <a:spcPct val="100000"/>
              </a:lnSpc>
              <a:defRPr sz="1600">
                <a:latin typeface="+mn-lt"/>
              </a:defRPr>
            </a:lvl1pPr>
          </a:lstStyle>
          <a:p>
            <a:pPr lvl="0"/>
            <a:r>
              <a:rPr lang="en-US" altLang="ko-KR" dirty="0"/>
              <a:t>CONTENTS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05034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271" userDrawn="1">
          <p15:clr>
            <a:srgbClr val="FBAE40"/>
          </p15:clr>
        </p15:guide>
        <p15:guide id="3" pos="869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3933" y="218110"/>
            <a:ext cx="10753969" cy="577893"/>
          </a:xfrm>
        </p:spPr>
        <p:txBody>
          <a:bodyPr vert="horz" lIns="91440" tIns="45720" rIns="91440" bIns="45720" rtlCol="0" anchor="b">
            <a:noAutofit/>
          </a:bodyPr>
          <a:lstStyle>
            <a:lvl1pPr marL="342900" indent="-342900" algn="ctr">
              <a:buFont typeface="Arial" panose="020B0604020202020204" pitchFamily="34" charset="0"/>
              <a:buNone/>
              <a:defRPr lang="en-US" sz="2400" spc="-90" baseline="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buFont typeface="Arial" panose="020B0604020202020204" pitchFamily="34" charset="0"/>
            </a:pPr>
            <a:r>
              <a:rPr lang="en-US" dirty="0"/>
              <a:t>MAIN TITLE PLACEHOLDER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93933" y="796002"/>
            <a:ext cx="10753971" cy="295836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lang="ko-KR" altLang="en-US" sz="11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en-US" altLang="ko-KR" dirty="0"/>
              <a:t>SUBTITLE PLACEHOLDER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159845" y="5900735"/>
            <a:ext cx="853320" cy="255136"/>
          </a:xfrm>
        </p:spPr>
        <p:txBody>
          <a:bodyPr/>
          <a:lstStyle>
            <a:lvl1pPr marL="0" indent="0" algn="dist">
              <a:buNone/>
              <a:defRPr sz="600" b="1" baseline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ADSTORE</a:t>
            </a:r>
          </a:p>
          <a:p>
            <a:pPr lvl="0"/>
            <a:r>
              <a:rPr lang="en-US" altLang="ko-KR" dirty="0"/>
              <a:t>-L@RGO</a:t>
            </a:r>
            <a:endParaRPr lang="ko-KR" altLang="en-US" dirty="0"/>
          </a:p>
        </p:txBody>
      </p:sp>
      <p:sp>
        <p:nvSpPr>
          <p:cNvPr id="20" name="텍스트 개체 틀 10"/>
          <p:cNvSpPr>
            <a:spLocks noGrp="1"/>
          </p:cNvSpPr>
          <p:nvPr>
            <p:ph type="body" sz="quarter" idx="11" hasCustomPrompt="1"/>
          </p:nvPr>
        </p:nvSpPr>
        <p:spPr>
          <a:xfrm>
            <a:off x="159844" y="1137463"/>
            <a:ext cx="853320" cy="599297"/>
          </a:xfrm>
        </p:spPr>
        <p:txBody>
          <a:bodyPr/>
          <a:lstStyle>
            <a:lvl1pPr marL="0" indent="0" algn="dist" defTabSz="914377" rtl="0" eaLnBrk="1" latinLnBrk="1" hangingPunct="1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600" b="0" kern="1000" spc="-70" dirty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SUBTITLE</a:t>
            </a:r>
          </a:p>
          <a:p>
            <a:pPr lvl="0"/>
            <a:r>
              <a:rPr lang="en-US" altLang="ko-KR" dirty="0"/>
              <a:t>TEXT </a:t>
            </a:r>
          </a:p>
          <a:p>
            <a:pPr lvl="0"/>
            <a:r>
              <a:rPr lang="en-US" altLang="ko-KR" dirty="0"/>
              <a:t>PLACEHOLDER</a:t>
            </a:r>
            <a:endParaRPr lang="ko-KR" alt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2" hasCustomPrompt="1"/>
          </p:nvPr>
        </p:nvSpPr>
        <p:spPr>
          <a:xfrm>
            <a:off x="1297110" y="1137463"/>
            <a:ext cx="10753969" cy="5618271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ko-KR" altLang="en-US" sz="13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en-US" altLang="ko-KR" dirty="0"/>
              <a:t>ADSTORE | </a:t>
            </a:r>
            <a:r>
              <a:rPr lang="en-US" altLang="ko-KR" dirty="0" err="1"/>
              <a:t>L@rgo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753534" y="1795371"/>
            <a:ext cx="259631" cy="480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>
              <a:buFont typeface="Arial" panose="020B0604020202020204" pitchFamily="34" charset="0"/>
              <a:buNone/>
            </a:pPr>
            <a:endParaRPr lang="ko-KR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직사각형 26"/>
          <p:cNvSpPr/>
          <p:nvPr userDrawn="1"/>
        </p:nvSpPr>
        <p:spPr>
          <a:xfrm>
            <a:off x="950764" y="6342027"/>
            <a:ext cx="62400" cy="480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>
              <a:buFont typeface="Arial" panose="020B0604020202020204" pitchFamily="34" charset="0"/>
              <a:buNone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 userDrawn="1"/>
        </p:nvSpPr>
        <p:spPr>
          <a:xfrm>
            <a:off x="159844" y="6643749"/>
            <a:ext cx="62400" cy="480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>
              <a:buFont typeface="Arial" panose="020B0604020202020204" pitchFamily="34" charset="0"/>
              <a:buNone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5266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pos="75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75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marL="0" indent="0" algn="l">
              <a:buFont typeface="Arial" panose="020B0604020202020204" pitchFamily="34" charset="0"/>
              <a:buNone/>
              <a:defRPr sz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fld id="{79F33ED0-BB53-40D6-86C9-526C8F33B5AF}" type="datetimeFigureOut">
              <a:rPr lang="ko-KR" altLang="en-US" smtClean="0"/>
              <a:pPr/>
              <a:t>2018-05-23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marL="0" indent="0" algn="ctr">
              <a:buFont typeface="Arial" panose="020B0604020202020204" pitchFamily="34" charset="0"/>
              <a:buNone/>
              <a:defRPr sz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marL="0" indent="0" algn="r">
              <a:buFont typeface="Arial" panose="020B0604020202020204" pitchFamily="34" charset="0"/>
              <a:buNone/>
              <a:defRPr sz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fld id="{32884D7C-4A9F-42D1-ACE2-755204AF41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1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80" r:id="rId2"/>
    <p:sldLayoutId id="2147483663" r:id="rId3"/>
    <p:sldLayoutId id="2147483679" r:id="rId4"/>
    <p:sldLayoutId id="2147483665" r:id="rId5"/>
  </p:sldLayoutIdLst>
  <p:txStyles>
    <p:titleStyle>
      <a:lvl1pPr marL="0" indent="0" algn="l" defTabSz="914400" rtl="0" eaLnBrk="1" latinLnBrk="1" hangingPunct="1">
        <a:lnSpc>
          <a:spcPct val="90000"/>
        </a:lnSpc>
        <a:spcBef>
          <a:spcPct val="0"/>
        </a:spcBef>
        <a:buFont typeface="Arial" panose="020B0604020202020204" pitchFamily="34" charset="0"/>
        <a:buNone/>
        <a:defRPr sz="4400" kern="1200" spc="-80" baseline="0">
          <a:ln>
            <a:solidFill>
              <a:schemeClr val="bg1">
                <a:alpha val="0"/>
              </a:schemeClr>
            </a:solidFill>
          </a:ln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spc="-80" baseline="0">
          <a:ln>
            <a:solidFill>
              <a:schemeClr val="bg1">
                <a:alpha val="0"/>
              </a:schemeClr>
            </a:solidFill>
          </a:ln>
          <a:solidFill>
            <a:schemeClr val="bg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 spc="-80" baseline="0">
          <a:ln>
            <a:solidFill>
              <a:schemeClr val="bg1">
                <a:alpha val="0"/>
              </a:schemeClr>
            </a:solidFill>
          </a:ln>
          <a:solidFill>
            <a:schemeClr val="bg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 spc="-80" baseline="0">
          <a:ln>
            <a:solidFill>
              <a:schemeClr val="bg1">
                <a:alpha val="0"/>
              </a:schemeClr>
            </a:solidFill>
          </a:ln>
          <a:solidFill>
            <a:schemeClr val="bg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 spc="-80" baseline="0">
          <a:ln>
            <a:solidFill>
              <a:schemeClr val="bg1">
                <a:alpha val="0"/>
              </a:schemeClr>
            </a:solidFill>
          </a:ln>
          <a:solidFill>
            <a:schemeClr val="bg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 spc="-80" baseline="0">
          <a:ln>
            <a:solidFill>
              <a:schemeClr val="bg1">
                <a:alpha val="0"/>
              </a:schemeClr>
            </a:solidFill>
          </a:ln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17"/>
          <p:cNvSpPr>
            <a:spLocks noGrp="1"/>
          </p:cNvSpPr>
          <p:nvPr>
            <p:ph type="subTitle" idx="1"/>
          </p:nvPr>
        </p:nvSpPr>
        <p:spPr>
          <a:xfrm>
            <a:off x="3830321" y="5695520"/>
            <a:ext cx="4663440" cy="593536"/>
          </a:xfrm>
        </p:spPr>
        <p:txBody>
          <a:bodyPr>
            <a:normAutofit/>
          </a:bodyPr>
          <a:lstStyle/>
          <a:p>
            <a:r>
              <a:rPr lang="ko-KR" altLang="en-US" sz="700" dirty="0" err="1"/>
              <a:t>오유람</a:t>
            </a:r>
            <a:r>
              <a:rPr lang="en-US" altLang="ko-KR" sz="700" dirty="0"/>
              <a:t> </a:t>
            </a:r>
            <a:r>
              <a:rPr lang="ko-KR" altLang="en-US" sz="700" dirty="0" err="1"/>
              <a:t>구근모</a:t>
            </a:r>
            <a:r>
              <a:rPr lang="en-US" altLang="ko-KR" sz="700" dirty="0"/>
              <a:t> </a:t>
            </a:r>
            <a:r>
              <a:rPr lang="ko-KR" altLang="en-US" sz="700" dirty="0"/>
              <a:t>손민우</a:t>
            </a:r>
            <a:r>
              <a:rPr lang="en-US" altLang="ko-KR" sz="700" dirty="0"/>
              <a:t> </a:t>
            </a:r>
            <a:r>
              <a:rPr lang="ko-KR" altLang="en-US" sz="700" dirty="0"/>
              <a:t>문기훈</a:t>
            </a:r>
            <a:r>
              <a:rPr lang="en-US" altLang="ko-KR" sz="700" dirty="0"/>
              <a:t> </a:t>
            </a:r>
            <a:r>
              <a:rPr lang="ko-KR" altLang="en-US" sz="700" dirty="0" err="1"/>
              <a:t>마백임</a:t>
            </a:r>
            <a:endParaRPr lang="ko-KR" altLang="en-US" sz="7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PYTHON!</a:t>
            </a:r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3"/>
          </p:nvPr>
        </p:nvSpPr>
        <p:spPr>
          <a:xfrm rot="20700000">
            <a:off x="4406090" y="1984481"/>
            <a:ext cx="4427369" cy="1692771"/>
          </a:xfrm>
        </p:spPr>
        <p:txBody>
          <a:bodyPr/>
          <a:lstStyle/>
          <a:p>
            <a:r>
              <a:rPr lang="en-US" altLang="ko-KR" dirty="0"/>
              <a:t>PACKAGE</a:t>
            </a:r>
            <a:endParaRPr lang="ko-KR" altLang="en-US" dirty="0"/>
          </a:p>
        </p:txBody>
      </p:sp>
      <p:sp>
        <p:nvSpPr>
          <p:cNvPr id="25" name="텍스트 개체 틀 24"/>
          <p:cNvSpPr>
            <a:spLocks noGrp="1"/>
          </p:cNvSpPr>
          <p:nvPr>
            <p:ph type="body" sz="quarter" idx="14"/>
          </p:nvPr>
        </p:nvSpPr>
        <p:spPr>
          <a:xfrm rot="20700000">
            <a:off x="6828080" y="1528195"/>
            <a:ext cx="1381458" cy="332981"/>
          </a:xfrm>
        </p:spPr>
        <p:txBody>
          <a:bodyPr/>
          <a:lstStyle/>
          <a:p>
            <a:pPr algn="dist"/>
            <a:r>
              <a:rPr lang="en-US" altLang="ko-KR" dirty="0"/>
              <a:t>PIP</a:t>
            </a:r>
            <a:endParaRPr lang="ko-KR" altLang="en-US" dirty="0"/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15"/>
          </p:nvPr>
        </p:nvSpPr>
        <p:spPr>
          <a:xfrm rot="20700000">
            <a:off x="4627409" y="3480495"/>
            <a:ext cx="3374978" cy="761747"/>
          </a:xfrm>
        </p:spPr>
        <p:txBody>
          <a:bodyPr/>
          <a:lstStyle/>
          <a:p>
            <a:r>
              <a:rPr lang="en-US" altLang="ko-KR" dirty="0"/>
              <a:t>INDEX 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4915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오픈소스 </a:t>
            </a:r>
            <a:r>
              <a:rPr lang="en-US" altLang="ko-KR" dirty="0" err="1"/>
              <a:t>sw</a:t>
            </a:r>
            <a:r>
              <a:rPr lang="ko-KR" altLang="en-US" dirty="0"/>
              <a:t> 개발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Thank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PACKAGING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5"/>
          </p:nvPr>
        </p:nvSpPr>
        <p:spPr>
          <a:xfrm rot="20700000">
            <a:off x="4627409" y="3451920"/>
            <a:ext cx="3374978" cy="761747"/>
          </a:xfrm>
        </p:spPr>
        <p:txBody>
          <a:bodyPr/>
          <a:lstStyle/>
          <a:p>
            <a:r>
              <a:rPr lang="en-US" altLang="ko-KR" dirty="0"/>
              <a:t>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1179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14978" y="350369"/>
            <a:ext cx="3549495" cy="541314"/>
          </a:xfrm>
        </p:spPr>
        <p:txBody>
          <a:bodyPr/>
          <a:lstStyle/>
          <a:p>
            <a:pPr algn="dist"/>
            <a:r>
              <a:rPr lang="en-US" altLang="ko-KR" spc="0" dirty="0" err="1"/>
              <a:t>Pypi</a:t>
            </a:r>
            <a:r>
              <a:rPr lang="en-US" altLang="ko-KR" spc="0" dirty="0"/>
              <a:t>?</a:t>
            </a:r>
            <a:endParaRPr lang="ko-KR" altLang="en-US" spc="0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오픈소스 </a:t>
            </a:r>
            <a:r>
              <a:rPr lang="en-US" altLang="ko-KR" dirty="0" err="1"/>
              <a:t>Sw</a:t>
            </a:r>
            <a:r>
              <a:rPr lang="ko-KR" altLang="en-US" dirty="0"/>
              <a:t> 개발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 rot="20700000">
            <a:off x="16930" y="107114"/>
            <a:ext cx="1422535" cy="486512"/>
          </a:xfrm>
        </p:spPr>
        <p:txBody>
          <a:bodyPr/>
          <a:lstStyle/>
          <a:p>
            <a:r>
              <a:rPr lang="en-US" altLang="ko-KR" dirty="0"/>
              <a:t>PYTHON!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4"/>
          </p:nvPr>
        </p:nvSpPr>
        <p:spPr>
          <a:xfrm rot="20700000">
            <a:off x="65460" y="410626"/>
            <a:ext cx="1854864" cy="615553"/>
          </a:xfrm>
        </p:spPr>
        <p:txBody>
          <a:bodyPr/>
          <a:lstStyle/>
          <a:p>
            <a:r>
              <a:rPr lang="en-US" altLang="ko-KR" dirty="0"/>
              <a:t>PACKAGE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5"/>
          </p:nvPr>
        </p:nvSpPr>
        <p:spPr>
          <a:xfrm rot="20700000">
            <a:off x="827629" y="277264"/>
            <a:ext cx="488370" cy="146210"/>
          </a:xfrm>
        </p:spPr>
        <p:txBody>
          <a:bodyPr/>
          <a:lstStyle/>
          <a:p>
            <a:pPr algn="dist"/>
            <a:r>
              <a:rPr lang="en-US" altLang="ko-KR" dirty="0"/>
              <a:t>PIP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6"/>
          </p:nvPr>
        </p:nvSpPr>
        <p:spPr>
          <a:xfrm rot="20700000">
            <a:off x="156971" y="975563"/>
            <a:ext cx="1320114" cy="249299"/>
          </a:xfrm>
        </p:spPr>
        <p:txBody>
          <a:bodyPr/>
          <a:lstStyle/>
          <a:p>
            <a:r>
              <a:rPr lang="en-US" altLang="ko-KR" dirty="0"/>
              <a:t>INDEX -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PIP</a:t>
            </a:r>
            <a:endParaRPr lang="ko-KR" altLang="en-US" dirty="0"/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/>
              <a:t>PIP</a:t>
            </a:r>
            <a:endParaRPr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132703" y="3403566"/>
            <a:ext cx="51935" cy="519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132703" y="3267045"/>
            <a:ext cx="51935" cy="51935"/>
          </a:xfrm>
          <a:prstGeom prst="ellipse">
            <a:avLst/>
          </a:pr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B7B7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32703" y="3544595"/>
            <a:ext cx="51935" cy="519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6763759" y="1343295"/>
            <a:ext cx="51935" cy="51935"/>
          </a:xfrm>
          <a:prstGeom prst="ellipse">
            <a:avLst/>
          </a:prstGeom>
          <a:solidFill>
            <a:srgbClr val="5F7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B7B7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F96A33-E023-420D-BC54-BB4B4603630F}"/>
              </a:ext>
            </a:extLst>
          </p:cNvPr>
          <p:cNvSpPr txBox="1"/>
          <p:nvPr/>
        </p:nvSpPr>
        <p:spPr>
          <a:xfrm>
            <a:off x="6337004" y="2215525"/>
            <a:ext cx="5326912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ko-KR" altLang="ko-KR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파이썬이라는</a:t>
            </a:r>
            <a:r>
              <a:rPr lang="ko-KR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 언어를 위한 소프트웨어의 저장소</a:t>
            </a:r>
            <a:r>
              <a:rPr lang="ko-KR" altLang="en-US" dirty="0">
                <a:latin typeface="a고딕12" panose="02020600000000000000" pitchFamily="18" charset="-127"/>
                <a:ea typeface="a고딕12" panose="02020600000000000000" pitchFamily="18" charset="-127"/>
              </a:rPr>
              <a:t>이</a:t>
            </a:r>
            <a:r>
              <a:rPr lang="ko-KR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다</a:t>
            </a:r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.</a:t>
            </a:r>
            <a:endParaRPr lang="ko-KR" altLang="ko-KR" dirty="0"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 latinLnBrk="1">
              <a:lnSpc>
                <a:spcPct val="150000"/>
              </a:lnSpc>
            </a:pPr>
            <a:r>
              <a:rPr lang="en-US" altLang="ko-KR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Pypi</a:t>
            </a:r>
            <a:r>
              <a:rPr lang="ko-KR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는 </a:t>
            </a:r>
            <a:r>
              <a:rPr lang="ko-KR" altLang="ko-KR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파이썬</a:t>
            </a:r>
            <a:r>
              <a:rPr lang="ko-KR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 사회에서 공유되고 개발되는 소프트웨어를 설치하고 찾는 걸 </a:t>
            </a:r>
            <a:r>
              <a:rPr lang="ko-KR" altLang="en-US" dirty="0">
                <a:latin typeface="a고딕12" panose="02020600000000000000" pitchFamily="18" charset="-127"/>
                <a:ea typeface="a고딕12" panose="02020600000000000000" pitchFamily="18" charset="-127"/>
              </a:rPr>
              <a:t>돕는</a:t>
            </a:r>
            <a:r>
              <a:rPr lang="ko-KR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다</a:t>
            </a:r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.</a:t>
            </a:r>
            <a:endParaRPr lang="ko-KR" altLang="ko-KR" dirty="0"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 latinLnBrk="1">
              <a:lnSpc>
                <a:spcPct val="150000"/>
              </a:lnSpc>
            </a:pPr>
            <a:r>
              <a:rPr lang="ko-KR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패키지 작성자들은 그들의 소프트웨어를 배포하기 위해 </a:t>
            </a:r>
            <a:r>
              <a:rPr lang="en-US" altLang="ko-KR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Pypi</a:t>
            </a:r>
            <a:r>
              <a:rPr lang="ko-KR" altLang="ko-KR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를</a:t>
            </a:r>
            <a:r>
              <a:rPr lang="ko-KR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 사용</a:t>
            </a:r>
            <a:r>
              <a:rPr lang="ko-KR" altLang="en-US" dirty="0">
                <a:latin typeface="a고딕12" panose="02020600000000000000" pitchFamily="18" charset="-127"/>
                <a:ea typeface="a고딕12" panose="02020600000000000000" pitchFamily="18" charset="-127"/>
              </a:rPr>
              <a:t>한</a:t>
            </a:r>
            <a:r>
              <a:rPr lang="ko-KR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다</a:t>
            </a:r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.</a:t>
            </a:r>
          </a:p>
          <a:p>
            <a:pPr latinLnBrk="1">
              <a:lnSpc>
                <a:spcPct val="150000"/>
              </a:lnSpc>
            </a:pPr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Pip</a:t>
            </a:r>
            <a:r>
              <a:rPr lang="ko-KR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는</a:t>
            </a:r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 </a:t>
            </a:r>
            <a:r>
              <a:rPr lang="en-US" altLang="ko-KR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PyPI</a:t>
            </a:r>
            <a:r>
              <a:rPr lang="ko-KR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를 인식하고 있으며</a:t>
            </a:r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 </a:t>
            </a:r>
            <a:r>
              <a:rPr lang="en-US" altLang="ko-KR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PyPI</a:t>
            </a:r>
            <a:r>
              <a:rPr lang="ko-KR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에서 패키지를 설치 및</a:t>
            </a:r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/</a:t>
            </a:r>
            <a:r>
              <a:rPr lang="ko-KR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또는 업그레이드할 수 있다</a:t>
            </a:r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.</a:t>
            </a:r>
            <a:endParaRPr lang="ko-KR" altLang="ko-KR" dirty="0"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 latinLnBrk="1">
              <a:lnSpc>
                <a:spcPct val="150000"/>
              </a:lnSpc>
            </a:pPr>
            <a:endParaRPr lang="ko-KR" altLang="ko-KR" dirty="0"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dirty="0"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A779BA2F-B33D-449B-B88C-FA1AF4C84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605" y="2880627"/>
            <a:ext cx="3174603" cy="1777778"/>
          </a:xfrm>
          <a:prstGeom prst="rect">
            <a:avLst/>
          </a:prstGeom>
        </p:spPr>
      </p:pic>
      <p:sp>
        <p:nvSpPr>
          <p:cNvPr id="34" name="액자 33">
            <a:extLst>
              <a:ext uri="{FF2B5EF4-FFF2-40B4-BE49-F238E27FC236}">
                <a16:creationId xmlns:a16="http://schemas.microsoft.com/office/drawing/2014/main" id="{CC9A6C36-9275-4075-819E-8011A8D48789}"/>
              </a:ext>
            </a:extLst>
          </p:cNvPr>
          <p:cNvSpPr/>
          <p:nvPr/>
        </p:nvSpPr>
        <p:spPr>
          <a:xfrm>
            <a:off x="1765229" y="1255729"/>
            <a:ext cx="10100930" cy="5095526"/>
          </a:xfrm>
          <a:prstGeom prst="frame">
            <a:avLst>
              <a:gd name="adj1" fmla="val 2901"/>
            </a:avLst>
          </a:pr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607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70AC63DF-7884-40CC-91AD-F7F760C95CA2}"/>
              </a:ext>
            </a:extLst>
          </p:cNvPr>
          <p:cNvSpPr/>
          <p:nvPr/>
        </p:nvSpPr>
        <p:spPr>
          <a:xfrm>
            <a:off x="1820315" y="1343295"/>
            <a:ext cx="2995097" cy="4852443"/>
          </a:xfrm>
          <a:prstGeom prst="rect">
            <a:avLst/>
          </a:pr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14978" y="350369"/>
            <a:ext cx="3549495" cy="541314"/>
          </a:xfrm>
        </p:spPr>
        <p:txBody>
          <a:bodyPr/>
          <a:lstStyle/>
          <a:p>
            <a:pPr algn="dist"/>
            <a:r>
              <a:rPr lang="en-US" altLang="ko-KR" spc="0" dirty="0"/>
              <a:t>HOW?</a:t>
            </a:r>
            <a:endParaRPr lang="ko-KR" altLang="en-US" spc="0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오픈소스 </a:t>
            </a:r>
            <a:r>
              <a:rPr lang="en-US" altLang="ko-KR" dirty="0" err="1"/>
              <a:t>Sw</a:t>
            </a:r>
            <a:r>
              <a:rPr lang="ko-KR" altLang="en-US" dirty="0"/>
              <a:t> 개발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 rot="20700000">
            <a:off x="16930" y="107114"/>
            <a:ext cx="1422535" cy="486512"/>
          </a:xfrm>
        </p:spPr>
        <p:txBody>
          <a:bodyPr/>
          <a:lstStyle/>
          <a:p>
            <a:r>
              <a:rPr lang="en-US" altLang="ko-KR" dirty="0"/>
              <a:t>PYTHON!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4"/>
          </p:nvPr>
        </p:nvSpPr>
        <p:spPr>
          <a:xfrm rot="20700000">
            <a:off x="65460" y="410626"/>
            <a:ext cx="1854864" cy="615553"/>
          </a:xfrm>
        </p:spPr>
        <p:txBody>
          <a:bodyPr/>
          <a:lstStyle/>
          <a:p>
            <a:r>
              <a:rPr lang="en-US" altLang="ko-KR" dirty="0"/>
              <a:t>PACKAGE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5"/>
          </p:nvPr>
        </p:nvSpPr>
        <p:spPr>
          <a:xfrm rot="20700000">
            <a:off x="827629" y="277264"/>
            <a:ext cx="488370" cy="146210"/>
          </a:xfrm>
        </p:spPr>
        <p:txBody>
          <a:bodyPr/>
          <a:lstStyle/>
          <a:p>
            <a:pPr algn="dist"/>
            <a:r>
              <a:rPr lang="en-US" altLang="ko-KR" dirty="0"/>
              <a:t>PIP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6"/>
          </p:nvPr>
        </p:nvSpPr>
        <p:spPr>
          <a:xfrm rot="20700000">
            <a:off x="156971" y="975563"/>
            <a:ext cx="1320114" cy="249299"/>
          </a:xfrm>
        </p:spPr>
        <p:txBody>
          <a:bodyPr/>
          <a:lstStyle/>
          <a:p>
            <a:r>
              <a:rPr lang="en-US" altLang="ko-KR" dirty="0"/>
              <a:t>INDEX -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PIP</a:t>
            </a:r>
            <a:endParaRPr lang="ko-KR" altLang="en-US" dirty="0"/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/>
              <a:t>PIP</a:t>
            </a:r>
            <a:endParaRPr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132703" y="3403566"/>
            <a:ext cx="51935" cy="519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132703" y="3267045"/>
            <a:ext cx="51935" cy="51935"/>
          </a:xfrm>
          <a:prstGeom prst="ellipse">
            <a:avLst/>
          </a:pr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B7B7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32703" y="3544595"/>
            <a:ext cx="51935" cy="519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6763759" y="1343295"/>
            <a:ext cx="51935" cy="51935"/>
          </a:xfrm>
          <a:prstGeom prst="ellipse">
            <a:avLst/>
          </a:prstGeom>
          <a:solidFill>
            <a:srgbClr val="5F7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B7B7"/>
              </a:solidFill>
            </a:endParaRPr>
          </a:p>
        </p:txBody>
      </p:sp>
      <p:sp>
        <p:nvSpPr>
          <p:cNvPr id="34" name="액자 33">
            <a:extLst>
              <a:ext uri="{FF2B5EF4-FFF2-40B4-BE49-F238E27FC236}">
                <a16:creationId xmlns:a16="http://schemas.microsoft.com/office/drawing/2014/main" id="{CC9A6C36-9275-4075-819E-8011A8D48789}"/>
              </a:ext>
            </a:extLst>
          </p:cNvPr>
          <p:cNvSpPr/>
          <p:nvPr/>
        </p:nvSpPr>
        <p:spPr>
          <a:xfrm>
            <a:off x="1765229" y="1255729"/>
            <a:ext cx="10100930" cy="5095526"/>
          </a:xfrm>
          <a:prstGeom prst="frame">
            <a:avLst>
              <a:gd name="adj1" fmla="val 2901"/>
            </a:avLst>
          </a:pr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AC6CD82-2CAA-49C8-9AF4-2BE06733554D}"/>
              </a:ext>
            </a:extLst>
          </p:cNvPr>
          <p:cNvGrpSpPr/>
          <p:nvPr/>
        </p:nvGrpSpPr>
        <p:grpSpPr>
          <a:xfrm>
            <a:off x="1539693" y="1619775"/>
            <a:ext cx="3710762" cy="5257693"/>
            <a:chOff x="1765228" y="1715880"/>
            <a:chExt cx="3710762" cy="525769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AF96A33-E023-420D-BC54-BB4B4603630F}"/>
                </a:ext>
              </a:extLst>
            </p:cNvPr>
            <p:cNvSpPr txBox="1"/>
            <p:nvPr/>
          </p:nvSpPr>
          <p:spPr>
            <a:xfrm>
              <a:off x="2807513" y="2449258"/>
              <a:ext cx="1979088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latinLnBrk="1">
                <a:lnSpc>
                  <a:spcPct val="200000"/>
                </a:lnSpc>
              </a:pPr>
              <a:r>
                <a:rPr lang="en-US" altLang="ko-KR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setup.py</a:t>
              </a:r>
              <a:endParaRPr lang="ko-KR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  <a:p>
              <a:pPr lvl="0" latinLnBrk="1">
                <a:lnSpc>
                  <a:spcPct val="200000"/>
                </a:lnSpc>
              </a:pPr>
              <a:r>
                <a:rPr lang="en-US" altLang="ko-KR" dirty="0" err="1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setup.cfg</a:t>
              </a:r>
              <a:endParaRPr lang="ko-KR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  <a:p>
              <a:pPr lvl="0" latinLnBrk="1">
                <a:lnSpc>
                  <a:spcPct val="200000"/>
                </a:lnSpc>
              </a:pPr>
              <a:r>
                <a:rPr lang="en-US" altLang="ko-KR" dirty="0" err="1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README.rst</a:t>
              </a:r>
              <a:r>
                <a:rPr lang="en-US" altLang="ko-KR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 / README.md</a:t>
              </a:r>
              <a:endParaRPr lang="ko-KR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  <a:p>
              <a:pPr lvl="0" latinLnBrk="1">
                <a:lnSpc>
                  <a:spcPct val="200000"/>
                </a:lnSpc>
              </a:pPr>
              <a:r>
                <a:rPr lang="ko-KR" altLang="ko-KR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매니 페스트</a:t>
              </a:r>
              <a:r>
                <a:rPr lang="en-US" altLang="ko-KR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 .in</a:t>
              </a:r>
              <a:endParaRPr lang="ko-KR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  <a:p>
              <a:pPr lvl="0" latinLnBrk="1">
                <a:lnSpc>
                  <a:spcPct val="200000"/>
                </a:lnSpc>
              </a:pPr>
              <a:r>
                <a:rPr lang="en-US" altLang="ko-KR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LICENSE.txt</a:t>
              </a:r>
              <a:endParaRPr lang="ko-KR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  <a:p>
              <a:pPr latinLnBrk="1">
                <a:lnSpc>
                  <a:spcPct val="200000"/>
                </a:lnSpc>
              </a:pPr>
              <a:endParaRPr lang="ko-KR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  <a:p>
              <a:pPr>
                <a:lnSpc>
                  <a:spcPct val="200000"/>
                </a:lnSpc>
              </a:pPr>
              <a:endPara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31871F1-EAC6-4EE6-9B2F-F805489363B2}"/>
                </a:ext>
              </a:extLst>
            </p:cNvPr>
            <p:cNvSpPr txBox="1"/>
            <p:nvPr/>
          </p:nvSpPr>
          <p:spPr>
            <a:xfrm>
              <a:off x="1765228" y="1715880"/>
              <a:ext cx="3710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필요한 초기파일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0C73C125-4828-4136-9B7B-387698845E4F}"/>
              </a:ext>
            </a:extLst>
          </p:cNvPr>
          <p:cNvSpPr txBox="1"/>
          <p:nvPr/>
        </p:nvSpPr>
        <p:spPr>
          <a:xfrm>
            <a:off x="5363669" y="1619775"/>
            <a:ext cx="5954233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1. setup.py </a:t>
            </a:r>
            <a:r>
              <a:rPr lang="ko-KR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설정</a:t>
            </a:r>
          </a:p>
          <a:p>
            <a:pPr fontAlgn="base">
              <a:lnSpc>
                <a:spcPct val="150000"/>
              </a:lnSpc>
            </a:pPr>
            <a:b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</a:br>
            <a:r>
              <a:rPr lang="en-US" altLang="ko-KR" b="1" dirty="0">
                <a:latin typeface="a고딕12" panose="02020600000000000000" pitchFamily="18" charset="-127"/>
                <a:ea typeface="a고딕12" panose="02020600000000000000" pitchFamily="18" charset="-127"/>
              </a:rPr>
              <a:t>setup.py</a:t>
            </a:r>
            <a:r>
              <a:rPr lang="ko-KR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파일을 프로젝트의</a:t>
            </a:r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 root </a:t>
            </a:r>
            <a:r>
              <a:rPr lang="ko-KR" altLang="ko-KR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디렉토리에에</a:t>
            </a:r>
            <a:r>
              <a:rPr lang="ko-KR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 생성한다</a:t>
            </a:r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. </a:t>
            </a:r>
            <a:r>
              <a:rPr lang="ko-KR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대부분의 빌드 설정을</a:t>
            </a:r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 </a:t>
            </a:r>
            <a:r>
              <a:rPr lang="en-US" altLang="ko-KR" b="1" dirty="0">
                <a:latin typeface="a고딕12" panose="02020600000000000000" pitchFamily="18" charset="-127"/>
                <a:ea typeface="a고딕12" panose="02020600000000000000" pitchFamily="18" charset="-127"/>
              </a:rPr>
              <a:t>setup.py</a:t>
            </a:r>
            <a:r>
              <a:rPr lang="ko-KR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통해서 한다</a:t>
            </a:r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.  </a:t>
            </a:r>
            <a:r>
              <a:rPr lang="en-US" altLang="ko-KR" b="1" dirty="0">
                <a:latin typeface="a고딕12" panose="02020600000000000000" pitchFamily="18" charset="-127"/>
                <a:ea typeface="a고딕12" panose="02020600000000000000" pitchFamily="18" charset="-127"/>
              </a:rPr>
              <a:t>setup.py</a:t>
            </a:r>
            <a:r>
              <a:rPr lang="ko-KR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파일을 통해 할</a:t>
            </a:r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 </a:t>
            </a:r>
            <a:r>
              <a:rPr lang="ko-KR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수 있는 설정들은 여러가지가 있는데 그 중 가장 자주 쓰이는 설정들은 아래와 같다</a:t>
            </a:r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:</a:t>
            </a:r>
          </a:p>
          <a:p>
            <a:pPr fontAlgn="base">
              <a:lnSpc>
                <a:spcPct val="150000"/>
              </a:lnSpc>
            </a:pPr>
            <a:endParaRPr lang="en-US" altLang="ko-KR" dirty="0"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Name, version</a:t>
            </a:r>
            <a:r>
              <a:rPr lang="en-US" altLang="ko-KR" sz="1200" dirty="0">
                <a:latin typeface="a고딕12" panose="02020600000000000000" pitchFamily="18" charset="-127"/>
                <a:ea typeface="a고딕12" panose="02020600000000000000" pitchFamily="18" charset="-127"/>
              </a:rPr>
              <a:t>, </a:t>
            </a:r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description</a:t>
            </a:r>
            <a:r>
              <a:rPr lang="en-US" altLang="ko-KR" sz="1200" dirty="0">
                <a:latin typeface="a고딕12" panose="02020600000000000000" pitchFamily="18" charset="-127"/>
                <a:ea typeface="a고딕12" panose="02020600000000000000" pitchFamily="18" charset="-127"/>
              </a:rPr>
              <a:t>, </a:t>
            </a:r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Author, </a:t>
            </a:r>
            <a:r>
              <a:rPr lang="en-US" altLang="ko-KR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author_email</a:t>
            </a:r>
            <a:r>
              <a:rPr lang="en-US" altLang="ko-KR" sz="1200" dirty="0">
                <a:latin typeface="a고딕12" panose="02020600000000000000" pitchFamily="18" charset="-127"/>
                <a:ea typeface="a고딕12" panose="02020600000000000000" pitchFamily="18" charset="-127"/>
              </a:rPr>
              <a:t>, </a:t>
            </a:r>
            <a:r>
              <a:rPr lang="en-US" altLang="ko-KR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url</a:t>
            </a:r>
            <a:endParaRPr lang="en-US" altLang="ko-KR" dirty="0"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ko-KR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download_url</a:t>
            </a:r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, </a:t>
            </a:r>
            <a:r>
              <a:rPr lang="en-US" altLang="ko-KR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install_requires</a:t>
            </a:r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, Packages, keywords</a:t>
            </a:r>
            <a:endParaRPr lang="ko-KR" altLang="ko-KR" sz="1200" dirty="0"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ko-KR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python_requires</a:t>
            </a:r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, </a:t>
            </a:r>
            <a:r>
              <a:rPr lang="en-US" altLang="ko-KR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package_data</a:t>
            </a:r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, </a:t>
            </a:r>
            <a:r>
              <a:rPr lang="en-US" altLang="ko-KR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zip_safe</a:t>
            </a:r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 </a:t>
            </a:r>
            <a:endParaRPr lang="ko-KR" altLang="ko-KR" dirty="0"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dirty="0"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5804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70AC63DF-7884-40CC-91AD-F7F760C95CA2}"/>
              </a:ext>
            </a:extLst>
          </p:cNvPr>
          <p:cNvSpPr/>
          <p:nvPr/>
        </p:nvSpPr>
        <p:spPr>
          <a:xfrm>
            <a:off x="1820315" y="1343295"/>
            <a:ext cx="9971192" cy="4852443"/>
          </a:xfrm>
          <a:prstGeom prst="rect">
            <a:avLst/>
          </a:pr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14978" y="350369"/>
            <a:ext cx="3549495" cy="541314"/>
          </a:xfrm>
        </p:spPr>
        <p:txBody>
          <a:bodyPr/>
          <a:lstStyle/>
          <a:p>
            <a:pPr algn="dist"/>
            <a:r>
              <a:rPr lang="en-US" altLang="ko-KR" spc="0" dirty="0"/>
              <a:t>HOW?</a:t>
            </a:r>
            <a:endParaRPr lang="ko-KR" altLang="en-US" spc="0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오픈소스 </a:t>
            </a:r>
            <a:r>
              <a:rPr lang="en-US" altLang="ko-KR" dirty="0" err="1"/>
              <a:t>Sw</a:t>
            </a:r>
            <a:r>
              <a:rPr lang="ko-KR" altLang="en-US" dirty="0"/>
              <a:t> 개발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 rot="20700000">
            <a:off x="16930" y="107114"/>
            <a:ext cx="1422535" cy="486512"/>
          </a:xfrm>
        </p:spPr>
        <p:txBody>
          <a:bodyPr/>
          <a:lstStyle/>
          <a:p>
            <a:r>
              <a:rPr lang="en-US" altLang="ko-KR" dirty="0"/>
              <a:t>PYTHON!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4"/>
          </p:nvPr>
        </p:nvSpPr>
        <p:spPr>
          <a:xfrm rot="20700000">
            <a:off x="65460" y="410626"/>
            <a:ext cx="1854864" cy="615553"/>
          </a:xfrm>
        </p:spPr>
        <p:txBody>
          <a:bodyPr/>
          <a:lstStyle/>
          <a:p>
            <a:r>
              <a:rPr lang="en-US" altLang="ko-KR" dirty="0"/>
              <a:t>PACKAGE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5"/>
          </p:nvPr>
        </p:nvSpPr>
        <p:spPr>
          <a:xfrm rot="20700000">
            <a:off x="827629" y="277264"/>
            <a:ext cx="488370" cy="146210"/>
          </a:xfrm>
        </p:spPr>
        <p:txBody>
          <a:bodyPr/>
          <a:lstStyle/>
          <a:p>
            <a:pPr algn="dist"/>
            <a:r>
              <a:rPr lang="en-US" altLang="ko-KR" dirty="0"/>
              <a:t>PIP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6"/>
          </p:nvPr>
        </p:nvSpPr>
        <p:spPr>
          <a:xfrm rot="20700000">
            <a:off x="156971" y="975563"/>
            <a:ext cx="1320114" cy="249299"/>
          </a:xfrm>
        </p:spPr>
        <p:txBody>
          <a:bodyPr/>
          <a:lstStyle/>
          <a:p>
            <a:r>
              <a:rPr lang="en-US" altLang="ko-KR" dirty="0"/>
              <a:t>INDEX -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PIP</a:t>
            </a:r>
            <a:endParaRPr lang="ko-KR" altLang="en-US" dirty="0"/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/>
              <a:t>PIP</a:t>
            </a:r>
            <a:endParaRPr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132703" y="3403566"/>
            <a:ext cx="51935" cy="519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132703" y="3267045"/>
            <a:ext cx="51935" cy="51935"/>
          </a:xfrm>
          <a:prstGeom prst="ellipse">
            <a:avLst/>
          </a:pr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B7B7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32703" y="3544595"/>
            <a:ext cx="51935" cy="519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6763759" y="1343295"/>
            <a:ext cx="51935" cy="51935"/>
          </a:xfrm>
          <a:prstGeom prst="ellipse">
            <a:avLst/>
          </a:prstGeom>
          <a:solidFill>
            <a:srgbClr val="5F7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B7B7"/>
              </a:solidFill>
            </a:endParaRPr>
          </a:p>
        </p:txBody>
      </p:sp>
      <p:sp>
        <p:nvSpPr>
          <p:cNvPr id="34" name="액자 33">
            <a:extLst>
              <a:ext uri="{FF2B5EF4-FFF2-40B4-BE49-F238E27FC236}">
                <a16:creationId xmlns:a16="http://schemas.microsoft.com/office/drawing/2014/main" id="{CC9A6C36-9275-4075-819E-8011A8D48789}"/>
              </a:ext>
            </a:extLst>
          </p:cNvPr>
          <p:cNvSpPr/>
          <p:nvPr/>
        </p:nvSpPr>
        <p:spPr>
          <a:xfrm>
            <a:off x="1765229" y="1255729"/>
            <a:ext cx="10100930" cy="5095526"/>
          </a:xfrm>
          <a:prstGeom prst="frame">
            <a:avLst>
              <a:gd name="adj1" fmla="val 2901"/>
            </a:avLst>
          </a:pr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0021D1B-0AA0-4136-BFEE-80527DAFC8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981" y="2027029"/>
            <a:ext cx="6172200" cy="416870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F0558E6-6FC8-4573-8845-57BD097ECA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365" y="1388404"/>
            <a:ext cx="6178550" cy="673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80C1CB-A394-4B36-AD4A-4357EA27606C}"/>
              </a:ext>
            </a:extLst>
          </p:cNvPr>
          <p:cNvSpPr txBox="1"/>
          <p:nvPr/>
        </p:nvSpPr>
        <p:spPr>
          <a:xfrm>
            <a:off x="2133770" y="1343295"/>
            <a:ext cx="2918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dirty="0">
                <a:latin typeface="+mj-ea"/>
                <a:ea typeface="+mj-ea"/>
              </a:rPr>
              <a:t>오픈소스 라이브러리에 실제 사용된</a:t>
            </a:r>
            <a:r>
              <a:rPr lang="en-US" altLang="ko-KR" dirty="0">
                <a:latin typeface="+mj-ea"/>
                <a:ea typeface="+mj-ea"/>
              </a:rPr>
              <a:t> </a:t>
            </a:r>
            <a:r>
              <a:rPr lang="en-US" altLang="ko-KR" b="1" dirty="0">
                <a:latin typeface="+mj-ea"/>
                <a:ea typeface="+mj-ea"/>
              </a:rPr>
              <a:t>setup.py</a:t>
            </a:r>
            <a:r>
              <a:rPr lang="en-US" altLang="ko-KR" dirty="0">
                <a:latin typeface="+mj-ea"/>
                <a:ea typeface="+mj-ea"/>
              </a:rPr>
              <a:t> </a:t>
            </a:r>
            <a:r>
              <a:rPr lang="ko-KR" altLang="ko-KR" dirty="0">
                <a:latin typeface="+mj-ea"/>
                <a:ea typeface="+mj-ea"/>
              </a:rPr>
              <a:t>코드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52093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14978" y="350369"/>
            <a:ext cx="3549495" cy="541314"/>
          </a:xfrm>
        </p:spPr>
        <p:txBody>
          <a:bodyPr/>
          <a:lstStyle/>
          <a:p>
            <a:pPr algn="dist"/>
            <a:r>
              <a:rPr lang="en-US" altLang="ko-KR" spc="0" dirty="0"/>
              <a:t>HOW?</a:t>
            </a:r>
            <a:endParaRPr lang="ko-KR" altLang="en-US" spc="0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오픈소스 </a:t>
            </a:r>
            <a:r>
              <a:rPr lang="en-US" altLang="ko-KR" dirty="0" err="1"/>
              <a:t>Sw</a:t>
            </a:r>
            <a:r>
              <a:rPr lang="ko-KR" altLang="en-US" dirty="0"/>
              <a:t> 개발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 rot="20700000">
            <a:off x="16930" y="107114"/>
            <a:ext cx="1422535" cy="486512"/>
          </a:xfrm>
        </p:spPr>
        <p:txBody>
          <a:bodyPr/>
          <a:lstStyle/>
          <a:p>
            <a:r>
              <a:rPr lang="en-US" altLang="ko-KR" dirty="0"/>
              <a:t>PYTHON!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4"/>
          </p:nvPr>
        </p:nvSpPr>
        <p:spPr>
          <a:xfrm rot="20700000">
            <a:off x="65460" y="410626"/>
            <a:ext cx="1854864" cy="615553"/>
          </a:xfrm>
        </p:spPr>
        <p:txBody>
          <a:bodyPr/>
          <a:lstStyle/>
          <a:p>
            <a:r>
              <a:rPr lang="en-US" altLang="ko-KR" dirty="0"/>
              <a:t>PACKAGE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5"/>
          </p:nvPr>
        </p:nvSpPr>
        <p:spPr>
          <a:xfrm rot="20700000">
            <a:off x="827629" y="277264"/>
            <a:ext cx="488370" cy="146210"/>
          </a:xfrm>
        </p:spPr>
        <p:txBody>
          <a:bodyPr/>
          <a:lstStyle/>
          <a:p>
            <a:pPr algn="dist"/>
            <a:r>
              <a:rPr lang="en-US" altLang="ko-KR" dirty="0"/>
              <a:t>PIP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6"/>
          </p:nvPr>
        </p:nvSpPr>
        <p:spPr>
          <a:xfrm rot="20700000">
            <a:off x="156971" y="975563"/>
            <a:ext cx="1320114" cy="249299"/>
          </a:xfrm>
        </p:spPr>
        <p:txBody>
          <a:bodyPr/>
          <a:lstStyle/>
          <a:p>
            <a:r>
              <a:rPr lang="en-US" altLang="ko-KR" dirty="0"/>
              <a:t>INDEX -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PIP</a:t>
            </a:r>
            <a:endParaRPr lang="ko-KR" altLang="en-US" dirty="0"/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/>
              <a:t>PIP</a:t>
            </a:r>
            <a:endParaRPr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132703" y="3403566"/>
            <a:ext cx="51935" cy="519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132703" y="3267045"/>
            <a:ext cx="51935" cy="51935"/>
          </a:xfrm>
          <a:prstGeom prst="ellipse">
            <a:avLst/>
          </a:pr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B7B7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32703" y="3544595"/>
            <a:ext cx="51935" cy="519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6763759" y="1343295"/>
            <a:ext cx="51935" cy="51935"/>
          </a:xfrm>
          <a:prstGeom prst="ellipse">
            <a:avLst/>
          </a:prstGeom>
          <a:solidFill>
            <a:srgbClr val="5F7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B7B7"/>
              </a:solidFill>
            </a:endParaRPr>
          </a:p>
        </p:txBody>
      </p:sp>
      <p:sp>
        <p:nvSpPr>
          <p:cNvPr id="34" name="액자 33">
            <a:extLst>
              <a:ext uri="{FF2B5EF4-FFF2-40B4-BE49-F238E27FC236}">
                <a16:creationId xmlns:a16="http://schemas.microsoft.com/office/drawing/2014/main" id="{CC9A6C36-9275-4075-819E-8011A8D48789}"/>
              </a:ext>
            </a:extLst>
          </p:cNvPr>
          <p:cNvSpPr/>
          <p:nvPr/>
        </p:nvSpPr>
        <p:spPr>
          <a:xfrm>
            <a:off x="1765229" y="1255729"/>
            <a:ext cx="10100930" cy="5095526"/>
          </a:xfrm>
          <a:prstGeom prst="frame">
            <a:avLst>
              <a:gd name="adj1" fmla="val 2901"/>
            </a:avLst>
          </a:pr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C73C125-4828-4136-9B7B-387698845E4F}"/>
              </a:ext>
            </a:extLst>
          </p:cNvPr>
          <p:cNvSpPr txBox="1"/>
          <p:nvPr/>
        </p:nvSpPr>
        <p:spPr>
          <a:xfrm>
            <a:off x="2333793" y="1625090"/>
            <a:ext cx="912810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2.  </a:t>
            </a:r>
            <a:r>
              <a:rPr lang="en-US" altLang="ko-KR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Setup.cfg</a:t>
            </a:r>
            <a:endParaRPr lang="ko-KR" altLang="ko-KR" dirty="0"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만일</a:t>
            </a:r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 README </a:t>
            </a:r>
            <a:r>
              <a:rPr lang="ko-KR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파일이 마크다운 형태로 되어 있다면</a:t>
            </a:r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 </a:t>
            </a:r>
            <a:r>
              <a:rPr lang="en-US" altLang="ko-KR" b="1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setup.cfg</a:t>
            </a:r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 </a:t>
            </a:r>
            <a:r>
              <a:rPr lang="ko-KR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파일을 아래와 같이 설정 해준다</a:t>
            </a:r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.</a:t>
            </a:r>
            <a:endParaRPr lang="ko-KR" altLang="ko-KR" dirty="0"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dirty="0"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02DFC1-5C06-4D60-B3D7-62069184B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409" y="3267045"/>
            <a:ext cx="8380632" cy="159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654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14978" y="350369"/>
            <a:ext cx="3549495" cy="541314"/>
          </a:xfrm>
        </p:spPr>
        <p:txBody>
          <a:bodyPr/>
          <a:lstStyle/>
          <a:p>
            <a:pPr algn="dist"/>
            <a:r>
              <a:rPr lang="en-US" altLang="ko-KR" spc="0" dirty="0"/>
              <a:t>HOW?</a:t>
            </a:r>
            <a:endParaRPr lang="ko-KR" altLang="en-US" spc="0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오픈소스 </a:t>
            </a:r>
            <a:r>
              <a:rPr lang="en-US" altLang="ko-KR" dirty="0" err="1"/>
              <a:t>Sw</a:t>
            </a:r>
            <a:r>
              <a:rPr lang="ko-KR" altLang="en-US" dirty="0"/>
              <a:t> 개발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 rot="20700000">
            <a:off x="16930" y="107114"/>
            <a:ext cx="1422535" cy="486512"/>
          </a:xfrm>
        </p:spPr>
        <p:txBody>
          <a:bodyPr/>
          <a:lstStyle/>
          <a:p>
            <a:r>
              <a:rPr lang="en-US" altLang="ko-KR" dirty="0"/>
              <a:t>PYTHON!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4"/>
          </p:nvPr>
        </p:nvSpPr>
        <p:spPr>
          <a:xfrm rot="20700000">
            <a:off x="65460" y="410626"/>
            <a:ext cx="1854864" cy="615553"/>
          </a:xfrm>
        </p:spPr>
        <p:txBody>
          <a:bodyPr/>
          <a:lstStyle/>
          <a:p>
            <a:r>
              <a:rPr lang="en-US" altLang="ko-KR" dirty="0"/>
              <a:t>PACKAGE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5"/>
          </p:nvPr>
        </p:nvSpPr>
        <p:spPr>
          <a:xfrm rot="20700000">
            <a:off x="827629" y="277264"/>
            <a:ext cx="488370" cy="146210"/>
          </a:xfrm>
        </p:spPr>
        <p:txBody>
          <a:bodyPr/>
          <a:lstStyle/>
          <a:p>
            <a:pPr algn="dist"/>
            <a:r>
              <a:rPr lang="en-US" altLang="ko-KR" dirty="0"/>
              <a:t>PIP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6"/>
          </p:nvPr>
        </p:nvSpPr>
        <p:spPr>
          <a:xfrm rot="20700000">
            <a:off x="156971" y="975563"/>
            <a:ext cx="1320114" cy="249299"/>
          </a:xfrm>
        </p:spPr>
        <p:txBody>
          <a:bodyPr/>
          <a:lstStyle/>
          <a:p>
            <a:r>
              <a:rPr lang="en-US" altLang="ko-KR" dirty="0"/>
              <a:t>INDEX -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PIP</a:t>
            </a:r>
            <a:endParaRPr lang="ko-KR" altLang="en-US" dirty="0"/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/>
              <a:t>PIP</a:t>
            </a:r>
            <a:endParaRPr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132703" y="3403566"/>
            <a:ext cx="51935" cy="519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132703" y="3267045"/>
            <a:ext cx="51935" cy="51935"/>
          </a:xfrm>
          <a:prstGeom prst="ellipse">
            <a:avLst/>
          </a:pr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B7B7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32703" y="3544595"/>
            <a:ext cx="51935" cy="519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6763759" y="1343295"/>
            <a:ext cx="51935" cy="51935"/>
          </a:xfrm>
          <a:prstGeom prst="ellipse">
            <a:avLst/>
          </a:prstGeom>
          <a:solidFill>
            <a:srgbClr val="5F7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B7B7"/>
              </a:solidFill>
            </a:endParaRPr>
          </a:p>
        </p:txBody>
      </p:sp>
      <p:sp>
        <p:nvSpPr>
          <p:cNvPr id="34" name="액자 33">
            <a:extLst>
              <a:ext uri="{FF2B5EF4-FFF2-40B4-BE49-F238E27FC236}">
                <a16:creationId xmlns:a16="http://schemas.microsoft.com/office/drawing/2014/main" id="{CC9A6C36-9275-4075-819E-8011A8D48789}"/>
              </a:ext>
            </a:extLst>
          </p:cNvPr>
          <p:cNvSpPr/>
          <p:nvPr/>
        </p:nvSpPr>
        <p:spPr>
          <a:xfrm>
            <a:off x="1765229" y="1255729"/>
            <a:ext cx="10100930" cy="5095526"/>
          </a:xfrm>
          <a:prstGeom prst="frame">
            <a:avLst>
              <a:gd name="adj1" fmla="val 2901"/>
            </a:avLst>
          </a:pr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C73C125-4828-4136-9B7B-387698845E4F}"/>
              </a:ext>
            </a:extLst>
          </p:cNvPr>
          <p:cNvSpPr txBox="1"/>
          <p:nvPr/>
        </p:nvSpPr>
        <p:spPr>
          <a:xfrm>
            <a:off x="2333793" y="1625090"/>
            <a:ext cx="9181267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3. </a:t>
            </a:r>
            <a:r>
              <a:rPr lang="ko-KR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빌드하기</a:t>
            </a:r>
          </a:p>
          <a:p>
            <a:pPr fontAlgn="base">
              <a:lnSpc>
                <a:spcPct val="150000"/>
              </a:lnSpc>
            </a:pPr>
            <a:r>
              <a:rPr lang="ko-KR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빌드 하는 방법은 몇가지가 있지만 공식적으로는</a:t>
            </a:r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 </a:t>
            </a:r>
            <a:r>
              <a:rPr lang="en-US" altLang="ko-KR" b="1" dirty="0">
                <a:latin typeface="a고딕12" panose="02020600000000000000" pitchFamily="18" charset="-127"/>
                <a:ea typeface="a고딕12" panose="02020600000000000000" pitchFamily="18" charset="-127"/>
              </a:rPr>
              <a:t>wheel</a:t>
            </a:r>
            <a:r>
              <a:rPr lang="ko-KR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을 사용하여 빌드하는</a:t>
            </a:r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 </a:t>
            </a:r>
            <a:r>
              <a:rPr lang="ko-KR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것이</a:t>
            </a:r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 </a:t>
            </a:r>
            <a:r>
              <a:rPr lang="ko-KR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권장된다</a:t>
            </a:r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. </a:t>
            </a:r>
          </a:p>
          <a:p>
            <a:pPr fontAlgn="base">
              <a:lnSpc>
                <a:spcPct val="150000"/>
              </a:lnSpc>
            </a:pPr>
            <a:r>
              <a:rPr lang="en-US" altLang="ko-KR" b="1" dirty="0">
                <a:latin typeface="a고딕12" panose="02020600000000000000" pitchFamily="18" charset="-127"/>
                <a:ea typeface="a고딕12" panose="02020600000000000000" pitchFamily="18" charset="-127"/>
              </a:rPr>
              <a:t>wheel</a:t>
            </a:r>
            <a:r>
              <a:rPr lang="ko-KR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은</a:t>
            </a:r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 build package</a:t>
            </a:r>
            <a:r>
              <a:rPr lang="ko-KR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인데 일반적인</a:t>
            </a:r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 source distribution</a:t>
            </a:r>
            <a:r>
              <a:rPr lang="ko-KR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보다 더 빨리 인스톨 되기에 공식적으로 권장된다</a:t>
            </a:r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. </a:t>
            </a:r>
            <a:r>
              <a:rPr lang="ko-KR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아래 커맨드를 실행하여</a:t>
            </a:r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 </a:t>
            </a:r>
            <a:r>
              <a:rPr lang="en-US" altLang="ko-KR" b="1" dirty="0">
                <a:latin typeface="a고딕12" panose="02020600000000000000" pitchFamily="18" charset="-127"/>
                <a:ea typeface="a고딕12" panose="02020600000000000000" pitchFamily="18" charset="-127"/>
              </a:rPr>
              <a:t>wheel</a:t>
            </a:r>
            <a:r>
              <a:rPr lang="ko-KR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을 인스톨 하고 빌드를 </a:t>
            </a:r>
            <a:r>
              <a:rPr lang="ko-KR" altLang="en-US" dirty="0">
                <a:latin typeface="a고딕12" panose="02020600000000000000" pitchFamily="18" charset="-127"/>
                <a:ea typeface="a고딕12" panose="02020600000000000000" pitchFamily="18" charset="-127"/>
              </a:rPr>
              <a:t>해야 한다</a:t>
            </a:r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.</a:t>
            </a:r>
            <a:endParaRPr lang="ko-KR" altLang="ko-KR" dirty="0"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dirty="0"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67B95C8-F72B-452D-8A66-6EF0E0C76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378" y="3596530"/>
            <a:ext cx="8380632" cy="15853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49E537-6C3C-4BDA-BC73-EE4121279712}"/>
              </a:ext>
            </a:extLst>
          </p:cNvPr>
          <p:cNvSpPr txBox="1"/>
          <p:nvPr/>
        </p:nvSpPr>
        <p:spPr>
          <a:xfrm>
            <a:off x="2958481" y="5460491"/>
            <a:ext cx="7931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위의 커맨드를 실행하면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 </a:t>
            </a:r>
            <a:r>
              <a:rPr lang="en-US" altLang="ko-K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dist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 </a:t>
            </a:r>
            <a:r>
              <a:rPr lang="ko-KR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폴더가 생기고 그 안에 빌드 파일이 생성된다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  <a:endParaRPr lang="ko-KR" altLang="ko-KR" dirty="0">
              <a:solidFill>
                <a:schemeClr val="tx1">
                  <a:lumMod val="65000"/>
                  <a:lumOff val="35000"/>
                </a:schemeClr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dist"/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9601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14978" y="350369"/>
            <a:ext cx="3549495" cy="541314"/>
          </a:xfrm>
        </p:spPr>
        <p:txBody>
          <a:bodyPr/>
          <a:lstStyle/>
          <a:p>
            <a:pPr algn="dist"/>
            <a:r>
              <a:rPr lang="en-US" altLang="ko-KR" spc="0" dirty="0"/>
              <a:t>HOW?</a:t>
            </a:r>
            <a:endParaRPr lang="ko-KR" altLang="en-US" spc="0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오픈소스 </a:t>
            </a:r>
            <a:r>
              <a:rPr lang="en-US" altLang="ko-KR" dirty="0" err="1"/>
              <a:t>Sw</a:t>
            </a:r>
            <a:r>
              <a:rPr lang="ko-KR" altLang="en-US" dirty="0"/>
              <a:t> 개발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 rot="20700000">
            <a:off x="16930" y="107114"/>
            <a:ext cx="1422535" cy="486512"/>
          </a:xfrm>
        </p:spPr>
        <p:txBody>
          <a:bodyPr/>
          <a:lstStyle/>
          <a:p>
            <a:r>
              <a:rPr lang="en-US" altLang="ko-KR" dirty="0"/>
              <a:t>PYTHON!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4"/>
          </p:nvPr>
        </p:nvSpPr>
        <p:spPr>
          <a:xfrm rot="20700000">
            <a:off x="65460" y="410626"/>
            <a:ext cx="1854864" cy="615553"/>
          </a:xfrm>
        </p:spPr>
        <p:txBody>
          <a:bodyPr/>
          <a:lstStyle/>
          <a:p>
            <a:r>
              <a:rPr lang="en-US" altLang="ko-KR" dirty="0"/>
              <a:t>PACKAGE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5"/>
          </p:nvPr>
        </p:nvSpPr>
        <p:spPr>
          <a:xfrm rot="20700000">
            <a:off x="827629" y="277264"/>
            <a:ext cx="488370" cy="146210"/>
          </a:xfrm>
        </p:spPr>
        <p:txBody>
          <a:bodyPr/>
          <a:lstStyle/>
          <a:p>
            <a:pPr algn="dist"/>
            <a:r>
              <a:rPr lang="en-US" altLang="ko-KR" dirty="0"/>
              <a:t>PIP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6"/>
          </p:nvPr>
        </p:nvSpPr>
        <p:spPr>
          <a:xfrm rot="20700000">
            <a:off x="156971" y="975563"/>
            <a:ext cx="1320114" cy="249299"/>
          </a:xfrm>
        </p:spPr>
        <p:txBody>
          <a:bodyPr/>
          <a:lstStyle/>
          <a:p>
            <a:r>
              <a:rPr lang="en-US" altLang="ko-KR" dirty="0"/>
              <a:t>INDEX -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PIP</a:t>
            </a:r>
            <a:endParaRPr lang="ko-KR" altLang="en-US" dirty="0"/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/>
              <a:t>PIP</a:t>
            </a:r>
            <a:endParaRPr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132703" y="3403566"/>
            <a:ext cx="51935" cy="519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132703" y="3267045"/>
            <a:ext cx="51935" cy="51935"/>
          </a:xfrm>
          <a:prstGeom prst="ellipse">
            <a:avLst/>
          </a:pr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B7B7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32703" y="3544595"/>
            <a:ext cx="51935" cy="519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6763759" y="1343295"/>
            <a:ext cx="51935" cy="51935"/>
          </a:xfrm>
          <a:prstGeom prst="ellipse">
            <a:avLst/>
          </a:prstGeom>
          <a:solidFill>
            <a:srgbClr val="5F7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B7B7"/>
              </a:solidFill>
            </a:endParaRPr>
          </a:p>
        </p:txBody>
      </p:sp>
      <p:sp>
        <p:nvSpPr>
          <p:cNvPr id="34" name="액자 33">
            <a:extLst>
              <a:ext uri="{FF2B5EF4-FFF2-40B4-BE49-F238E27FC236}">
                <a16:creationId xmlns:a16="http://schemas.microsoft.com/office/drawing/2014/main" id="{CC9A6C36-9275-4075-819E-8011A8D48789}"/>
              </a:ext>
            </a:extLst>
          </p:cNvPr>
          <p:cNvSpPr/>
          <p:nvPr/>
        </p:nvSpPr>
        <p:spPr>
          <a:xfrm>
            <a:off x="1765229" y="1255729"/>
            <a:ext cx="10100930" cy="5095526"/>
          </a:xfrm>
          <a:prstGeom prst="frame">
            <a:avLst>
              <a:gd name="adj1" fmla="val 2901"/>
            </a:avLst>
          </a:pr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C73C125-4828-4136-9B7B-387698845E4F}"/>
              </a:ext>
            </a:extLst>
          </p:cNvPr>
          <p:cNvSpPr txBox="1"/>
          <p:nvPr/>
        </p:nvSpPr>
        <p:spPr>
          <a:xfrm>
            <a:off x="2333794" y="1625090"/>
            <a:ext cx="9085574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4. </a:t>
            </a:r>
            <a:r>
              <a:rPr lang="ko-KR" altLang="en-US" dirty="0">
                <a:latin typeface="a고딕12" panose="02020600000000000000" pitchFamily="18" charset="-127"/>
                <a:ea typeface="a고딕12" panose="02020600000000000000" pitchFamily="18" charset="-127"/>
              </a:rPr>
              <a:t>배포하기</a:t>
            </a:r>
            <a:endParaRPr lang="ko-KR" altLang="ko-KR" dirty="0"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배포는</a:t>
            </a:r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 </a:t>
            </a:r>
            <a:r>
              <a:rPr lang="en-US" altLang="ko-KR" b="1" dirty="0">
                <a:latin typeface="a고딕12" panose="02020600000000000000" pitchFamily="18" charset="-127"/>
                <a:ea typeface="a고딕12" panose="02020600000000000000" pitchFamily="18" charset="-127"/>
              </a:rPr>
              <a:t>twine</a:t>
            </a:r>
            <a:r>
              <a:rPr lang="ko-KR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을 사용해서 배포하도록 한다</a:t>
            </a:r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. </a:t>
            </a:r>
            <a:r>
              <a:rPr lang="en-US" altLang="ko-KR" b="1" dirty="0">
                <a:latin typeface="a고딕12" panose="02020600000000000000" pitchFamily="18" charset="-127"/>
                <a:ea typeface="a고딕12" panose="02020600000000000000" pitchFamily="18" charset="-127"/>
              </a:rPr>
              <a:t>python setup.py upload</a:t>
            </a:r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 </a:t>
            </a:r>
            <a:r>
              <a:rPr lang="ko-KR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커맨드를 사용하지</a:t>
            </a:r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 </a:t>
            </a:r>
            <a:r>
              <a:rPr lang="ko-KR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않고</a:t>
            </a:r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  </a:t>
            </a:r>
          </a:p>
          <a:p>
            <a:pPr fontAlgn="base">
              <a:lnSpc>
                <a:spcPct val="150000"/>
              </a:lnSpc>
            </a:pPr>
            <a:r>
              <a:rPr lang="en-US" altLang="ko-KR" b="1" dirty="0">
                <a:latin typeface="a고딕12" panose="02020600000000000000" pitchFamily="18" charset="-127"/>
                <a:ea typeface="a고딕12" panose="02020600000000000000" pitchFamily="18" charset="-127"/>
              </a:rPr>
              <a:t>twine</a:t>
            </a:r>
            <a:r>
              <a:rPr lang="ko-KR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을 사용하는 이유는</a:t>
            </a:r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 </a:t>
            </a:r>
            <a:r>
              <a:rPr lang="en-US" altLang="ko-KR" b="1" dirty="0">
                <a:latin typeface="a고딕12" panose="02020600000000000000" pitchFamily="18" charset="-127"/>
                <a:ea typeface="a고딕12" panose="02020600000000000000" pitchFamily="18" charset="-127"/>
              </a:rPr>
              <a:t>upload</a:t>
            </a:r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 </a:t>
            </a:r>
            <a:r>
              <a:rPr lang="ko-KR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커맨드는 일반</a:t>
            </a:r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 HTTP</a:t>
            </a:r>
            <a:r>
              <a:rPr lang="ko-KR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를 사용해서 배포하기 때문에 아이디나 패스워드가 노출</a:t>
            </a:r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 </a:t>
            </a:r>
            <a:r>
              <a:rPr lang="ko-KR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될</a:t>
            </a:r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 </a:t>
            </a:r>
            <a:r>
              <a:rPr lang="ko-KR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수 있는데</a:t>
            </a:r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 </a:t>
            </a:r>
            <a:r>
              <a:rPr lang="en-US" altLang="ko-KR" b="1" dirty="0">
                <a:latin typeface="a고딕12" panose="02020600000000000000" pitchFamily="18" charset="-127"/>
                <a:ea typeface="a고딕12" panose="02020600000000000000" pitchFamily="18" charset="-127"/>
              </a:rPr>
              <a:t>twine</a:t>
            </a:r>
            <a:r>
              <a:rPr lang="ko-KR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은</a:t>
            </a:r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 </a:t>
            </a:r>
            <a:r>
              <a:rPr lang="en-US" altLang="ko-KR" b="1" dirty="0">
                <a:latin typeface="a고딕12" panose="02020600000000000000" pitchFamily="18" charset="-127"/>
                <a:ea typeface="a고딕12" panose="02020600000000000000" pitchFamily="18" charset="-127"/>
              </a:rPr>
              <a:t>TLS</a:t>
            </a:r>
            <a:r>
              <a:rPr lang="ko-KR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를 사용하기 때문이다</a:t>
            </a:r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.</a:t>
            </a:r>
            <a:endParaRPr lang="ko-KR" altLang="ko-KR" dirty="0"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그리고</a:t>
            </a:r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 PYPI</a:t>
            </a:r>
            <a:r>
              <a:rPr lang="ko-KR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에 이미 계정이 있어야 하는데</a:t>
            </a:r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, </a:t>
            </a:r>
            <a:r>
              <a:rPr lang="ko-KR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만일</a:t>
            </a:r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 PYPI </a:t>
            </a:r>
            <a:r>
              <a:rPr lang="ko-KR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계정이 없다면</a:t>
            </a:r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 </a:t>
            </a:r>
            <a:r>
              <a:rPr lang="en-US" altLang="ko-KR" b="1" dirty="0">
                <a:latin typeface="a고딕12" panose="02020600000000000000" pitchFamily="18" charset="-127"/>
                <a:ea typeface="a고딕12" panose="02020600000000000000" pitchFamily="18" charset="-127"/>
              </a:rPr>
              <a:t>twine</a:t>
            </a:r>
            <a:r>
              <a:rPr lang="ko-KR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이 그 또한 가이드 해준다</a:t>
            </a:r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. </a:t>
            </a:r>
            <a:r>
              <a:rPr lang="ko-KR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아래 커맨드를 사용하여</a:t>
            </a:r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 PYPI</a:t>
            </a:r>
            <a:r>
              <a:rPr lang="ko-KR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에 배포하자</a:t>
            </a:r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.</a:t>
            </a:r>
            <a:endParaRPr lang="ko-KR" altLang="ko-KR" dirty="0"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dirty="0"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6B2DD6D-F448-4531-8774-C49079B09E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303" y="4503346"/>
            <a:ext cx="7654556" cy="119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12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14978" y="350369"/>
            <a:ext cx="3549495" cy="541314"/>
          </a:xfrm>
        </p:spPr>
        <p:txBody>
          <a:bodyPr/>
          <a:lstStyle/>
          <a:p>
            <a:pPr algn="dist"/>
            <a:r>
              <a:rPr lang="en-US" altLang="ko-KR" spc="0" dirty="0"/>
              <a:t>TIP</a:t>
            </a:r>
            <a:endParaRPr lang="ko-KR" altLang="en-US" spc="0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오픈소스 </a:t>
            </a:r>
            <a:r>
              <a:rPr lang="en-US" altLang="ko-KR" dirty="0" err="1"/>
              <a:t>Sw</a:t>
            </a:r>
            <a:r>
              <a:rPr lang="ko-KR" altLang="en-US" dirty="0"/>
              <a:t> 개발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 rot="20700000">
            <a:off x="16930" y="107114"/>
            <a:ext cx="1422535" cy="486512"/>
          </a:xfrm>
        </p:spPr>
        <p:txBody>
          <a:bodyPr/>
          <a:lstStyle/>
          <a:p>
            <a:r>
              <a:rPr lang="en-US" altLang="ko-KR" dirty="0"/>
              <a:t>PYTHON!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4"/>
          </p:nvPr>
        </p:nvSpPr>
        <p:spPr>
          <a:xfrm rot="20700000">
            <a:off x="65460" y="410626"/>
            <a:ext cx="1854864" cy="615553"/>
          </a:xfrm>
        </p:spPr>
        <p:txBody>
          <a:bodyPr/>
          <a:lstStyle/>
          <a:p>
            <a:r>
              <a:rPr lang="en-US" altLang="ko-KR" dirty="0"/>
              <a:t>PACKAGE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5"/>
          </p:nvPr>
        </p:nvSpPr>
        <p:spPr>
          <a:xfrm rot="20700000">
            <a:off x="827629" y="277264"/>
            <a:ext cx="488370" cy="146210"/>
          </a:xfrm>
        </p:spPr>
        <p:txBody>
          <a:bodyPr/>
          <a:lstStyle/>
          <a:p>
            <a:pPr algn="dist"/>
            <a:r>
              <a:rPr lang="en-US" altLang="ko-KR" dirty="0"/>
              <a:t>PIP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6"/>
          </p:nvPr>
        </p:nvSpPr>
        <p:spPr>
          <a:xfrm rot="20700000">
            <a:off x="156971" y="975563"/>
            <a:ext cx="1320114" cy="249299"/>
          </a:xfrm>
        </p:spPr>
        <p:txBody>
          <a:bodyPr/>
          <a:lstStyle/>
          <a:p>
            <a:r>
              <a:rPr lang="en-US" altLang="ko-KR" dirty="0"/>
              <a:t>INDEX -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PIP</a:t>
            </a:r>
            <a:endParaRPr lang="ko-KR" altLang="en-US" dirty="0"/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/>
              <a:t>PIP</a:t>
            </a:r>
            <a:endParaRPr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132703" y="3403566"/>
            <a:ext cx="51935" cy="519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132703" y="3267045"/>
            <a:ext cx="51935" cy="51935"/>
          </a:xfrm>
          <a:prstGeom prst="ellipse">
            <a:avLst/>
          </a:pr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B7B7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32703" y="3544595"/>
            <a:ext cx="51935" cy="519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액자 16">
            <a:extLst>
              <a:ext uri="{FF2B5EF4-FFF2-40B4-BE49-F238E27FC236}">
                <a16:creationId xmlns:a16="http://schemas.microsoft.com/office/drawing/2014/main" id="{97D55485-A171-442C-A00B-51BE1606FF5F}"/>
              </a:ext>
            </a:extLst>
          </p:cNvPr>
          <p:cNvSpPr/>
          <p:nvPr/>
        </p:nvSpPr>
        <p:spPr>
          <a:xfrm>
            <a:off x="1765229" y="1255729"/>
            <a:ext cx="10100930" cy="5095526"/>
          </a:xfrm>
          <a:prstGeom prst="frame">
            <a:avLst>
              <a:gd name="adj1" fmla="val 2901"/>
            </a:avLst>
          </a:prstGeom>
          <a:solidFill>
            <a:srgbClr val="9BA8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918204-A846-451A-91DB-B97F16978D94}"/>
              </a:ext>
            </a:extLst>
          </p:cNvPr>
          <p:cNvSpPr txBox="1"/>
          <p:nvPr/>
        </p:nvSpPr>
        <p:spPr>
          <a:xfrm>
            <a:off x="2333794" y="1625090"/>
            <a:ext cx="9085574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1. </a:t>
            </a:r>
            <a:r>
              <a:rPr lang="en-US" altLang="ko-KR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Distutils</a:t>
            </a:r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 VS </a:t>
            </a:r>
            <a:r>
              <a:rPr lang="en-US" altLang="ko-KR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Setuptools</a:t>
            </a:r>
            <a:endParaRPr lang="en-US" altLang="ko-KR" dirty="0"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D4EC10-297C-4A93-9F1A-DA90B71B22CE}"/>
              </a:ext>
            </a:extLst>
          </p:cNvPr>
          <p:cNvSpPr txBox="1"/>
          <p:nvPr/>
        </p:nvSpPr>
        <p:spPr>
          <a:xfrm>
            <a:off x="2333794" y="2106178"/>
            <a:ext cx="92982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setup.py</a:t>
            </a:r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 </a:t>
            </a:r>
            <a:r>
              <a:rPr lang="ko-KR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설정을 하도록 해주는 라이브러리는 크게</a:t>
            </a:r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 </a:t>
            </a:r>
            <a:r>
              <a:rPr lang="en-US" altLang="ko-KR" sz="1400" b="1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distutils</a:t>
            </a:r>
            <a:r>
              <a:rPr lang="ko-KR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와</a:t>
            </a:r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 </a:t>
            </a:r>
            <a:r>
              <a:rPr lang="en-US" altLang="ko-KR" sz="1400" b="1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setuptools</a:t>
            </a:r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 2</a:t>
            </a:r>
            <a:r>
              <a:rPr lang="ko-KR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가지가 있다</a:t>
            </a:r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. 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distutils</a:t>
            </a:r>
            <a:r>
              <a:rPr lang="ko-KR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는 </a:t>
            </a:r>
            <a:r>
              <a:rPr lang="ko-KR" altLang="ko-KR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파이썬의</a:t>
            </a:r>
            <a:r>
              <a:rPr lang="ko-KR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 기본 라이브러리에 포함이 되어있고</a:t>
            </a:r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 </a:t>
            </a:r>
            <a:r>
              <a:rPr lang="en-US" altLang="ko-KR" sz="1400" b="1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setuptools</a:t>
            </a:r>
            <a:r>
              <a:rPr lang="ko-KR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는 별도로 인스톨을 해야</a:t>
            </a:r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 </a:t>
            </a:r>
            <a:r>
              <a:rPr lang="ko-KR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한다</a:t>
            </a:r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. </a:t>
            </a:r>
            <a:r>
              <a:rPr lang="ko-KR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그래서</a:t>
            </a:r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 </a:t>
            </a:r>
            <a:r>
              <a:rPr lang="en-US" altLang="ko-KR" sz="1400" b="1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distutils</a:t>
            </a:r>
            <a:r>
              <a:rPr lang="ko-KR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를 사용하는게</a:t>
            </a:r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 default</a:t>
            </a:r>
            <a:r>
              <a:rPr lang="ko-KR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라고 생각</a:t>
            </a:r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 </a:t>
            </a:r>
            <a:r>
              <a:rPr lang="ko-KR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할</a:t>
            </a:r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 </a:t>
            </a:r>
            <a:r>
              <a:rPr lang="ko-KR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수 있지만 실제로는</a:t>
            </a:r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 </a:t>
            </a:r>
            <a:r>
              <a:rPr lang="en-US" altLang="ko-KR" sz="1400" b="1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setuptools</a:t>
            </a:r>
            <a:r>
              <a:rPr lang="ko-KR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를 사용하는게</a:t>
            </a:r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 default </a:t>
            </a:r>
            <a:r>
              <a:rPr lang="ko-KR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이다</a:t>
            </a:r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. </a:t>
            </a:r>
            <a:r>
              <a:rPr lang="en-US" altLang="ko-KR" sz="1400" b="1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distutils</a:t>
            </a:r>
            <a:r>
              <a:rPr lang="ko-KR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의 단점들을 보완</a:t>
            </a:r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 </a:t>
            </a:r>
            <a:r>
              <a:rPr lang="ko-KR" altLang="ko-KR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한게</a:t>
            </a:r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 </a:t>
            </a:r>
            <a:r>
              <a:rPr lang="en-US" altLang="ko-KR" sz="1400" b="1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setuptools</a:t>
            </a:r>
            <a:r>
              <a:rPr lang="ko-KR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라서 대부분</a:t>
            </a:r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 </a:t>
            </a:r>
            <a:r>
              <a:rPr lang="en-US" altLang="ko-KR" sz="1400" b="1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setuptools</a:t>
            </a:r>
            <a:r>
              <a:rPr lang="ko-KR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를 사용하고 있고 </a:t>
            </a:r>
            <a:r>
              <a:rPr lang="ko-KR" altLang="ko-KR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파이썬</a:t>
            </a:r>
            <a:r>
              <a:rPr lang="ko-KR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 공식 사이트에서도</a:t>
            </a:r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 </a:t>
            </a:r>
            <a:r>
              <a:rPr lang="en-US" altLang="ko-KR" sz="1400" b="1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setuptools</a:t>
            </a:r>
            <a:r>
              <a:rPr lang="ko-KR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를 권장하고 있다</a:t>
            </a:r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.</a:t>
            </a:r>
            <a:endParaRPr lang="ko-KR" altLang="ko-KR" sz="1200" dirty="0"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dirty="0"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9805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14978" y="350369"/>
            <a:ext cx="3549495" cy="541314"/>
          </a:xfrm>
        </p:spPr>
        <p:txBody>
          <a:bodyPr/>
          <a:lstStyle/>
          <a:p>
            <a:pPr algn="dist"/>
            <a:r>
              <a:rPr lang="en-US" altLang="ko-KR" spc="0" dirty="0"/>
              <a:t>TIP</a:t>
            </a:r>
            <a:endParaRPr lang="ko-KR" altLang="en-US" spc="0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오픈소스 </a:t>
            </a:r>
            <a:r>
              <a:rPr lang="en-US" altLang="ko-KR" dirty="0" err="1"/>
              <a:t>Sw</a:t>
            </a:r>
            <a:r>
              <a:rPr lang="ko-KR" altLang="en-US" dirty="0"/>
              <a:t> 개발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 rot="20700000">
            <a:off x="16930" y="107114"/>
            <a:ext cx="1422535" cy="486512"/>
          </a:xfrm>
        </p:spPr>
        <p:txBody>
          <a:bodyPr/>
          <a:lstStyle/>
          <a:p>
            <a:r>
              <a:rPr lang="en-US" altLang="ko-KR" dirty="0"/>
              <a:t>PYTHON!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4"/>
          </p:nvPr>
        </p:nvSpPr>
        <p:spPr>
          <a:xfrm rot="20700000">
            <a:off x="65460" y="410626"/>
            <a:ext cx="1854864" cy="615553"/>
          </a:xfrm>
        </p:spPr>
        <p:txBody>
          <a:bodyPr/>
          <a:lstStyle/>
          <a:p>
            <a:r>
              <a:rPr lang="en-US" altLang="ko-KR" dirty="0"/>
              <a:t>PACKAGE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5"/>
          </p:nvPr>
        </p:nvSpPr>
        <p:spPr>
          <a:xfrm rot="20700000">
            <a:off x="827629" y="277264"/>
            <a:ext cx="488370" cy="146210"/>
          </a:xfrm>
        </p:spPr>
        <p:txBody>
          <a:bodyPr/>
          <a:lstStyle/>
          <a:p>
            <a:pPr algn="dist"/>
            <a:r>
              <a:rPr lang="en-US" altLang="ko-KR" dirty="0"/>
              <a:t>PIP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6"/>
          </p:nvPr>
        </p:nvSpPr>
        <p:spPr>
          <a:xfrm rot="20700000">
            <a:off x="156971" y="975563"/>
            <a:ext cx="1320114" cy="249299"/>
          </a:xfrm>
        </p:spPr>
        <p:txBody>
          <a:bodyPr/>
          <a:lstStyle/>
          <a:p>
            <a:r>
              <a:rPr lang="en-US" altLang="ko-KR" dirty="0"/>
              <a:t>INDEX -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PIP</a:t>
            </a:r>
            <a:endParaRPr lang="ko-KR" altLang="en-US" dirty="0"/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/>
              <a:t>PIP</a:t>
            </a:r>
            <a:endParaRPr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132703" y="3403566"/>
            <a:ext cx="51935" cy="519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132703" y="3267045"/>
            <a:ext cx="51935" cy="51935"/>
          </a:xfrm>
          <a:prstGeom prst="ellipse">
            <a:avLst/>
          </a:pr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B7B7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32703" y="3544595"/>
            <a:ext cx="51935" cy="519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액자 16">
            <a:extLst>
              <a:ext uri="{FF2B5EF4-FFF2-40B4-BE49-F238E27FC236}">
                <a16:creationId xmlns:a16="http://schemas.microsoft.com/office/drawing/2014/main" id="{97D55485-A171-442C-A00B-51BE1606FF5F}"/>
              </a:ext>
            </a:extLst>
          </p:cNvPr>
          <p:cNvSpPr/>
          <p:nvPr/>
        </p:nvSpPr>
        <p:spPr>
          <a:xfrm>
            <a:off x="1765229" y="1255729"/>
            <a:ext cx="10100930" cy="5095526"/>
          </a:xfrm>
          <a:prstGeom prst="frame">
            <a:avLst>
              <a:gd name="adj1" fmla="val 2901"/>
            </a:avLst>
          </a:prstGeom>
          <a:solidFill>
            <a:srgbClr val="9BA8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918204-A846-451A-91DB-B97F16978D94}"/>
              </a:ext>
            </a:extLst>
          </p:cNvPr>
          <p:cNvSpPr txBox="1"/>
          <p:nvPr/>
        </p:nvSpPr>
        <p:spPr>
          <a:xfrm>
            <a:off x="2333794" y="1625090"/>
            <a:ext cx="90855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2. </a:t>
            </a:r>
            <a:r>
              <a:rPr lang="en-US" altLang="ko-KR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Package_data</a:t>
            </a:r>
            <a:endParaRPr lang="en-US" altLang="ko-KR" dirty="0"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9D4782-0BFD-4D59-A4E8-5489498EE19E}"/>
              </a:ext>
            </a:extLst>
          </p:cNvPr>
          <p:cNvSpPr txBox="1"/>
          <p:nvPr/>
        </p:nvSpPr>
        <p:spPr>
          <a:xfrm>
            <a:off x="2333794" y="2234067"/>
            <a:ext cx="908557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만일 </a:t>
            </a:r>
            <a:r>
              <a:rPr lang="ko-KR" altLang="ko-KR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파이썬</a:t>
            </a:r>
            <a:r>
              <a:rPr lang="ko-KR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 파일이 아닌 다른</a:t>
            </a:r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 binary </a:t>
            </a:r>
            <a:r>
              <a:rPr lang="ko-KR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파일을 포함해줘야 한다면</a:t>
            </a:r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 (</a:t>
            </a:r>
            <a:r>
              <a:rPr lang="ko-KR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예를 들어</a:t>
            </a:r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 jar </a:t>
            </a:r>
            <a:r>
              <a:rPr lang="ko-KR" altLang="en-US" dirty="0">
                <a:latin typeface="a고딕12" panose="02020600000000000000" pitchFamily="18" charset="-127"/>
                <a:ea typeface="a고딕12" panose="02020600000000000000" pitchFamily="18" charset="-127"/>
              </a:rPr>
              <a:t>파일</a:t>
            </a:r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setup.py</a:t>
            </a:r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 </a:t>
            </a:r>
            <a:r>
              <a:rPr lang="ko-KR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파일에서</a:t>
            </a:r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 </a:t>
            </a:r>
            <a:r>
              <a:rPr lang="en-US" altLang="ko-KR" sz="1400" b="1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package_data</a:t>
            </a:r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 </a:t>
            </a:r>
            <a:r>
              <a:rPr lang="ko-KR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설정을 꼭 해주어야 한다</a:t>
            </a:r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. </a:t>
            </a:r>
            <a:r>
              <a:rPr lang="ko-KR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이 설정을 잘못하거나 하지 않으면 포함되어야 하는 파일들이 포함이 되지 않은</a:t>
            </a:r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 </a:t>
            </a:r>
            <a:r>
              <a:rPr lang="ko-KR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체 빌드가 되</a:t>
            </a:r>
            <a:r>
              <a:rPr lang="ko-KR" altLang="en-US" dirty="0">
                <a:latin typeface="a고딕12" panose="02020600000000000000" pitchFamily="18" charset="-127"/>
                <a:ea typeface="a고딕12" panose="02020600000000000000" pitchFamily="18" charset="-127"/>
              </a:rPr>
              <a:t>어</a:t>
            </a:r>
            <a:r>
              <a:rPr lang="ko-KR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 작동이 잘 되지 않는 경우가 종종</a:t>
            </a:r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 </a:t>
            </a:r>
            <a:r>
              <a:rPr lang="ko-KR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있다</a:t>
            </a:r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. </a:t>
            </a:r>
            <a:r>
              <a:rPr lang="ko-KR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하지만 빌드는 성공하므로 문제가 생길</a:t>
            </a:r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 </a:t>
            </a:r>
            <a:r>
              <a:rPr lang="ko-KR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때</a:t>
            </a:r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 </a:t>
            </a:r>
            <a:r>
              <a:rPr lang="ko-KR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까지 </a:t>
            </a:r>
            <a:r>
              <a:rPr lang="ko-KR" altLang="en-US" dirty="0">
                <a:latin typeface="a고딕12" panose="02020600000000000000" pitchFamily="18" charset="-127"/>
                <a:ea typeface="a고딕12" panose="02020600000000000000" pitchFamily="18" charset="-127"/>
              </a:rPr>
              <a:t>모르</a:t>
            </a:r>
            <a:r>
              <a:rPr lang="ko-KR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게 되는 경우가 많다</a:t>
            </a:r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.</a:t>
            </a:r>
            <a:endParaRPr lang="ko-KR" altLang="ko-KR" sz="1200" dirty="0"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875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Built Titling Sb"/>
        <a:ea typeface="KoPub돋움체 Bold"/>
        <a:cs typeface=""/>
      </a:majorFont>
      <a:minorFont>
        <a:latin typeface="Built Titling Rg"/>
        <a:ea typeface="KoPub돋움체 Medium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4588</TotalTime>
  <Words>256</Words>
  <Application>Microsoft Office PowerPoint</Application>
  <PresentationFormat>와이드스크린</PresentationFormat>
  <Paragraphs>107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12롯데마트드림Bold</vt:lpstr>
      <vt:lpstr>a고딕12</vt:lpstr>
      <vt:lpstr>KoPub돋움체 Bold</vt:lpstr>
      <vt:lpstr>KoPub돋움체 Medium</vt:lpstr>
      <vt:lpstr>맑은 고딕</vt:lpstr>
      <vt:lpstr>Arial</vt:lpstr>
      <vt:lpstr>Built Titling Rg</vt:lpstr>
      <vt:lpstr>Built Titling Sb</vt:lpstr>
      <vt:lpstr>Office 테마</vt:lpstr>
      <vt:lpstr>PowerPoint 프레젠테이션</vt:lpstr>
      <vt:lpstr>Pypi?</vt:lpstr>
      <vt:lpstr>HOW?</vt:lpstr>
      <vt:lpstr>HOW?</vt:lpstr>
      <vt:lpstr>HOW?</vt:lpstr>
      <vt:lpstr>HOW?</vt:lpstr>
      <vt:lpstr>HOW?</vt:lpstr>
      <vt:lpstr>TIP</vt:lpstr>
      <vt:lpstr>TIP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Retro Tilting</dc:title>
  <dc:creator>Adstorepost.com</dc:creator>
  <cp:lastModifiedBy>오유림</cp:lastModifiedBy>
  <cp:revision>645</cp:revision>
  <dcterms:created xsi:type="dcterms:W3CDTF">2016-11-18T22:13:00Z</dcterms:created>
  <dcterms:modified xsi:type="dcterms:W3CDTF">2018-05-23T02:28:13Z</dcterms:modified>
</cp:coreProperties>
</file>