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60" r:id="rId2"/>
    <p:sldId id="271" r:id="rId3"/>
    <p:sldId id="256" r:id="rId4"/>
    <p:sldId id="266" r:id="rId5"/>
    <p:sldId id="257" r:id="rId6"/>
    <p:sldId id="268" r:id="rId7"/>
    <p:sldId id="274" r:id="rId8"/>
    <p:sldId id="275" r:id="rId9"/>
    <p:sldId id="276" r:id="rId10"/>
    <p:sldId id="277" r:id="rId11"/>
    <p:sldId id="26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-10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8503-AC6F-4146-9884-D411AA0F3C22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8E037-FBBF-4622-A01A-A3D3142E3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8E037-FBBF-4622-A01A-A3D3142E32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1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8E037-FBBF-4622-A01A-A3D3142E32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5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8E037-FBBF-4622-A01A-A3D3142E32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8E037-FBBF-4622-A01A-A3D3142E32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9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2E21-F452-4384-B7F7-F20C3CADA68B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48B-BB06-4EFB-8791-D21FF385BDB7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9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075C-7B82-4B5D-AC29-3EC74CD2304A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78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16B4-8137-4C88-8475-026EA1FB5AD6}" type="datetime1">
              <a:rPr kumimoji="1" lang="ko-KR" altLang="en-US" smtClean="0"/>
              <a:t>2019-10-24</a:t>
            </a:fld>
            <a:endParaRPr kumimoji="1" lang="ja-JP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881744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국방부오픈소스아카데미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" y="6212135"/>
            <a:ext cx="3098575" cy="5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E6A3-B7BE-4FD0-8EFF-939C8AA9A4F0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384C-2AC0-42FD-AE71-D4C22B9CD75A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EB5A-F1A0-4CD6-A9C3-722537EA5E77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1D1-C8F7-4EB2-8E28-3B9408D4BCD3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1692-7AFF-452A-A4CF-9D35DFD686BA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06AF-3666-4079-BC62-D7171DEA52FE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42172" y="6364515"/>
            <a:ext cx="2844800" cy="365125"/>
          </a:xfrm>
        </p:spPr>
        <p:txBody>
          <a:bodyPr/>
          <a:lstStyle/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  <p:sp>
        <p:nvSpPr>
          <p:cNvPr id="5" name="正方形/長方形 1"/>
          <p:cNvSpPr/>
          <p:nvPr userDrawn="1"/>
        </p:nvSpPr>
        <p:spPr>
          <a:xfrm>
            <a:off x="0" y="0"/>
            <a:ext cx="6096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8"/>
          <p:cNvGrpSpPr/>
          <p:nvPr userDrawn="1"/>
        </p:nvGrpSpPr>
        <p:grpSpPr>
          <a:xfrm>
            <a:off x="161411" y="122309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570574" y="517726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			</a:t>
            </a:r>
            <a:endParaRPr lang="ko-KR" altLang="en-US" dirty="0"/>
          </a:p>
        </p:txBody>
      </p:sp>
      <p:sp>
        <p:nvSpPr>
          <p:cNvPr id="11" name="갈매기형 수장 10"/>
          <p:cNvSpPr/>
          <p:nvPr userDrawn="1"/>
        </p:nvSpPr>
        <p:spPr>
          <a:xfrm>
            <a:off x="8686799" y="573446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 userDrawn="1"/>
        </p:nvSpPr>
        <p:spPr>
          <a:xfrm>
            <a:off x="8888625" y="573445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 userDrawn="1"/>
        </p:nvSpPr>
        <p:spPr>
          <a:xfrm>
            <a:off x="10408166" y="573445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 userDrawn="1"/>
        </p:nvSpPr>
        <p:spPr>
          <a:xfrm>
            <a:off x="10609992" y="573444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DB8-5BE8-4DB1-B27E-8A68C40ED17E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132-C8A0-4B33-BDCF-B0E66D6FFC70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6325-C81B-4480-9373-4669382C2FAA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EB5D-74CF-45A5-9FB1-0FB7F5773432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881744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" y="5987012"/>
            <a:ext cx="2067192" cy="7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8" y="2695574"/>
            <a:ext cx="39909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국방부오픈소스아카데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" y="190276"/>
            <a:ext cx="3098575" cy="5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000022" y="0"/>
            <a:ext cx="51919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 flipV="1">
            <a:off x="3350657" y="0"/>
            <a:ext cx="3649363" cy="68580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9863" y="105237"/>
            <a:ext cx="8987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 smtClean="0">
                <a:solidFill>
                  <a:schemeClr val="bg1"/>
                </a:solidFill>
              </a:rPr>
              <a:t>2019</a:t>
            </a:r>
            <a:r>
              <a:rPr lang="ko-KR" altLang="en-US" sz="5000" dirty="0" smtClean="0">
                <a:solidFill>
                  <a:schemeClr val="bg1"/>
                </a:solidFill>
              </a:rPr>
              <a:t>년 </a:t>
            </a:r>
            <a:endParaRPr lang="en-US" altLang="ko-KR" sz="50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5000" dirty="0" smtClean="0">
                <a:solidFill>
                  <a:schemeClr val="bg1"/>
                </a:solidFill>
              </a:rPr>
              <a:t>국방부 </a:t>
            </a:r>
            <a:r>
              <a:rPr lang="ko-KR" altLang="en-US" sz="5000" dirty="0" err="1" smtClean="0">
                <a:solidFill>
                  <a:schemeClr val="bg1"/>
                </a:solidFill>
              </a:rPr>
              <a:t>오픈소스</a:t>
            </a:r>
            <a:r>
              <a:rPr lang="ko-KR" altLang="en-US" sz="5000" dirty="0" smtClean="0">
                <a:solidFill>
                  <a:schemeClr val="bg1"/>
                </a:solidFill>
              </a:rPr>
              <a:t> 아카데미</a:t>
            </a:r>
            <a:endParaRPr lang="en-US" altLang="ko-KR" sz="50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5000" dirty="0" smtClean="0">
                <a:solidFill>
                  <a:schemeClr val="bg1"/>
                </a:solidFill>
              </a:rPr>
              <a:t>WEB </a:t>
            </a:r>
            <a:r>
              <a:rPr lang="ko-KR" altLang="en-US" sz="5000" dirty="0" smtClean="0">
                <a:solidFill>
                  <a:schemeClr val="bg1"/>
                </a:solidFill>
              </a:rPr>
              <a:t>분야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0639" y="5115698"/>
            <a:ext cx="46647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 smtClean="0">
                <a:solidFill>
                  <a:schemeClr val="bg1"/>
                </a:solidFill>
              </a:rPr>
              <a:t>국군지휘통신사령부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500" dirty="0" err="1" smtClean="0">
                <a:solidFill>
                  <a:schemeClr val="bg1"/>
                </a:solidFill>
              </a:rPr>
              <a:t>정보체계지원</a:t>
            </a:r>
            <a:r>
              <a:rPr lang="ko-KR" altLang="en-US" sz="2500" dirty="0" err="1">
                <a:solidFill>
                  <a:schemeClr val="bg1"/>
                </a:solidFill>
              </a:rPr>
              <a:t>실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500" dirty="0" smtClean="0">
                <a:solidFill>
                  <a:schemeClr val="bg1"/>
                </a:solidFill>
              </a:rPr>
              <a:t>일병 손민우</a:t>
            </a:r>
            <a:r>
              <a:rPr lang="en-US" altLang="ko-KR" sz="2500" dirty="0" smtClean="0">
                <a:solidFill>
                  <a:schemeClr val="bg1"/>
                </a:solidFill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</a:rPr>
              <a:t>일병 신원준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000022" y="4226011"/>
            <a:ext cx="46894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00020" y="3672013"/>
            <a:ext cx="468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</a:rPr>
              <a:t>Team </a:t>
            </a:r>
            <a:r>
              <a:rPr lang="en-US" altLang="ko-KR" sz="3000" dirty="0" err="1" smtClean="0">
                <a:solidFill>
                  <a:schemeClr val="bg1"/>
                </a:solidFill>
              </a:rPr>
              <a:t>Miilitapply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72" y="4844937"/>
            <a:ext cx="1926966" cy="100054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163062" y="4567528"/>
            <a:ext cx="5550776" cy="132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5476" y="4383711"/>
            <a:ext cx="2127492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기반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주요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도구 </a:t>
            </a:r>
            <a:endParaRPr lang="ko-KR" altLang="en-US" sz="2000" b="1" dirty="0"/>
          </a:p>
        </p:txBody>
      </p:sp>
      <p:sp>
        <p:nvSpPr>
          <p:cNvPr id="4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 및 구현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</a:t>
            </a:r>
            <a:r>
              <a:rPr lang="en-US" altLang="ko-KR" b="1" dirty="0" smtClean="0"/>
              <a:t>Chap2	</a:t>
            </a:r>
            <a:r>
              <a:rPr lang="en-US" altLang="ko-KR" dirty="0" smtClean="0"/>
              <a:t>	Chap3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8576" y="2794691"/>
            <a:ext cx="1461032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정보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578" y="2289838"/>
            <a:ext cx="1743390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 검색</a:t>
            </a:r>
            <a:r>
              <a:rPr lang="en-US" altLang="ko-KR" dirty="0" smtClean="0"/>
              <a:t>: 2,3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8578" y="1840755"/>
            <a:ext cx="18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5037" y="1830743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특기별</a:t>
            </a:r>
            <a:r>
              <a:rPr lang="ko-KR" altLang="en-US" dirty="0" smtClean="0"/>
              <a:t> 지원서 작성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575" y="3801763"/>
            <a:ext cx="22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통합지원서 작성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575" y="3299898"/>
            <a:ext cx="1461032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통계</a:t>
            </a:r>
            <a:r>
              <a:rPr lang="en-US" altLang="ko-KR" dirty="0" smtClean="0"/>
              <a:t>: 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85038" y="3363061"/>
            <a:ext cx="271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복무자 인증</a:t>
            </a:r>
            <a:r>
              <a:rPr lang="en-US" altLang="ko-KR" dirty="0" smtClean="0"/>
              <a:t>: 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2806" y="2874205"/>
            <a:ext cx="228817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나만의 입영 달력</a:t>
            </a:r>
            <a:r>
              <a:rPr lang="en-US" altLang="ko-KR" dirty="0" smtClean="0"/>
              <a:t>: 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5037" y="2367578"/>
            <a:ext cx="25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입영예측</a:t>
            </a:r>
            <a:r>
              <a:rPr lang="en-US" altLang="ko-KR" dirty="0" smtClean="0"/>
              <a:t>: 6</a:t>
            </a:r>
            <a:endParaRPr lang="ko-KR" altLang="en-US" dirty="0"/>
          </a:p>
        </p:txBody>
      </p:sp>
      <p:sp>
        <p:nvSpPr>
          <p:cNvPr id="19" name="AutoShape 2" descr="vue.js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4" descr="vue.js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06" y="4835476"/>
            <a:ext cx="976183" cy="9761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프로그램 설계</a:t>
            </a:r>
            <a:endParaRPr lang="ko-KR" altLang="en-US" sz="20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48" y="4889901"/>
            <a:ext cx="1353800" cy="900892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292843" y="2247744"/>
            <a:ext cx="3570208" cy="3477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"@fullcalendar/core": "^4.3.1",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"@fullcalendar/daygrid": "^4.3.0",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"@fullcalendar/list": "^4.3.0",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"@fullcalendar/vue": "^4.3.1",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"axios": "^0.19.0",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"bootstrap": "4.3.1",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"chart.js": "^2.8.0",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"element-ui": "^2.12.0",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"github-markdown-css": "^3.0.1",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"hooper": "0.3.4",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"jquery": "^3.4.1",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"popper.js": "^1.16.0",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"random-normal": "^1.0.0",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"reset-css": "^5.0.1",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"tooltip.js": "^1.3.3",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"vue": "^2.5.22",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"vue-chartjs": "^3.4.2",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"vue-markdown": "^2.2.4",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"vue-router": "3.1.3",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"vue-upload-multiple-image-korean": "^1.1.4"</a:t>
            </a:r>
            <a:endParaRPr kumimoji="1" lang="ko-KR" altLang="ko-KR" sz="11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92843" y="1847634"/>
            <a:ext cx="2127492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의존성 목록</a:t>
            </a:r>
            <a:endParaRPr lang="ko-KR" altLang="en-US" sz="20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9" y="4913816"/>
            <a:ext cx="1321073" cy="80848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67940" y="3713487"/>
            <a:ext cx="248250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한 화면 내 빠른 입대 정보 제공</a:t>
            </a:r>
            <a:endParaRPr lang="en-US" altLang="ko-KR" sz="900" dirty="0" smtClean="0"/>
          </a:p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다각도 </a:t>
            </a:r>
            <a:r>
              <a:rPr lang="ko-KR" altLang="en-US" sz="900" dirty="0"/>
              <a:t>특기</a:t>
            </a:r>
            <a:r>
              <a:rPr lang="en-US" altLang="ko-KR" sz="900" dirty="0"/>
              <a:t>/</a:t>
            </a:r>
            <a:r>
              <a:rPr lang="ko-KR" altLang="en-US" sz="900" dirty="0"/>
              <a:t>보직 파악 </a:t>
            </a:r>
            <a:r>
              <a:rPr lang="ko-KR" altLang="en-US" sz="900" dirty="0" smtClean="0"/>
              <a:t>기능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입영희망자 </a:t>
            </a:r>
            <a:r>
              <a:rPr lang="en-US" altLang="ko-KR" sz="900" dirty="0"/>
              <a:t>– </a:t>
            </a:r>
            <a:r>
              <a:rPr lang="ko-KR" altLang="en-US" sz="900" dirty="0"/>
              <a:t>복무자 간 커뮤니티 </a:t>
            </a:r>
            <a:r>
              <a:rPr lang="ko-KR" altLang="en-US" sz="900" dirty="0" smtClean="0"/>
              <a:t>기능</a:t>
            </a:r>
            <a:endParaRPr lang="en-US" altLang="ko-KR" sz="900" dirty="0" smtClean="0"/>
          </a:p>
          <a:p>
            <a:r>
              <a:rPr lang="en-US" altLang="ko-KR" sz="900" dirty="0" smtClean="0"/>
              <a:t>4. </a:t>
            </a:r>
            <a:r>
              <a:rPr lang="ko-KR" altLang="en-US" sz="900" dirty="0" smtClean="0"/>
              <a:t>기존 </a:t>
            </a:r>
            <a:r>
              <a:rPr lang="ko-KR" altLang="en-US" sz="900" dirty="0"/>
              <a:t>정보 가공 </a:t>
            </a:r>
            <a:r>
              <a:rPr lang="en-US" altLang="ko-KR" sz="900" dirty="0"/>
              <a:t>-&gt; </a:t>
            </a:r>
            <a:r>
              <a:rPr lang="ko-KR" altLang="en-US" sz="900" dirty="0"/>
              <a:t>효율 증대</a:t>
            </a:r>
            <a:r>
              <a:rPr lang="en-US" altLang="ko-KR" sz="900" dirty="0"/>
              <a:t>(</a:t>
            </a:r>
            <a:r>
              <a:rPr lang="ko-KR" altLang="en-US" sz="900" dirty="0"/>
              <a:t>경쟁률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모의 </a:t>
            </a:r>
            <a:r>
              <a:rPr lang="ko-KR" altLang="en-US" sz="900" dirty="0"/>
              <a:t>지원서 작성을 통한 실수 방지</a:t>
            </a:r>
          </a:p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특기병 </a:t>
            </a:r>
            <a:r>
              <a:rPr lang="ko-KR" altLang="en-US" sz="900" dirty="0"/>
              <a:t>자기소개서 인공지능 분석</a:t>
            </a:r>
          </a:p>
          <a:p>
            <a:r>
              <a:rPr lang="en-US" altLang="ko-KR" sz="900" dirty="0" smtClean="0"/>
              <a:t>7. </a:t>
            </a:r>
            <a:r>
              <a:rPr lang="ko-KR" altLang="en-US" sz="900" dirty="0" smtClean="0"/>
              <a:t>구체적 </a:t>
            </a:r>
            <a:r>
              <a:rPr lang="ko-KR" altLang="en-US" sz="900" dirty="0"/>
              <a:t>입대 계획을 위한 입영 달력</a:t>
            </a:r>
          </a:p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인공지능 </a:t>
            </a:r>
            <a:r>
              <a:rPr lang="ko-KR" altLang="en-US" sz="900" dirty="0"/>
              <a:t>복무자 </a:t>
            </a:r>
            <a:r>
              <a:rPr lang="ko-KR" altLang="en-US" sz="900" dirty="0" smtClean="0"/>
              <a:t>인식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6518" y="3332283"/>
            <a:ext cx="1343925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기능 </a:t>
            </a:r>
            <a:r>
              <a:rPr lang="ko-KR" altLang="en-US" sz="2000" b="1" dirty="0" smtClean="0"/>
              <a:t>목록</a:t>
            </a:r>
            <a:endParaRPr lang="ko-KR" altLang="en-US" sz="2000" b="1" dirty="0"/>
          </a:p>
        </p:txBody>
      </p:sp>
      <p:sp>
        <p:nvSpPr>
          <p:cNvPr id="42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938083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1953746"/>
              <a:ext cx="5086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상세기능 </a:t>
              </a:r>
              <a:r>
                <a:rPr lang="ko-KR" altLang="en-US" sz="40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및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발전방향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87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3" y="1749930"/>
            <a:ext cx="4112846" cy="410366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045676" y="4637903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34183" y="4441566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한눈에 보는 월간 </a:t>
            </a:r>
            <a:r>
              <a:rPr lang="ko-KR" altLang="en-US" dirty="0" err="1" smtClean="0"/>
              <a:t>병과별</a:t>
            </a:r>
            <a:r>
              <a:rPr lang="ko-KR" altLang="en-US" dirty="0" smtClean="0"/>
              <a:t> 모집 일정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319849" y="4274061"/>
            <a:ext cx="4019136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7244" y="40777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특기 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순위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94919" y="3707713"/>
            <a:ext cx="4795522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68700" y="35230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중요 입영소식 </a:t>
            </a:r>
            <a:r>
              <a:rPr lang="ko-KR" altLang="en-US" dirty="0" err="1" smtClean="0"/>
              <a:t>카드알림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045676" y="3266303"/>
            <a:ext cx="2631989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30699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공지사항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810898" y="2566086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9404" y="2369749"/>
            <a:ext cx="3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(SPA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1" y="1761923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6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86" y="1761923"/>
            <a:ext cx="3971326" cy="424079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564652" y="5733535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53159" y="5537198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포괄적</a:t>
            </a:r>
            <a:r>
              <a:rPr lang="ko-KR" altLang="en-US" dirty="0"/>
              <a:t>인</a:t>
            </a:r>
            <a:r>
              <a:rPr lang="ko-KR" altLang="en-US" dirty="0" smtClean="0"/>
              <a:t> 병과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병무청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100546" y="5270839"/>
            <a:ext cx="4019136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7941" y="5074502"/>
            <a:ext cx="40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업무 특성 다각도 평가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복무자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19776" y="4539734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7068" y="435506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전달을 위한 복무자 </a:t>
            </a:r>
            <a:r>
              <a:rPr lang="ko-KR" altLang="en-US" dirty="0" err="1" smtClean="0"/>
              <a:t>한줄평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045676" y="3266303"/>
            <a:ext cx="2631989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306996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특기 선택 메뉴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810898" y="2566086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9404" y="2369749"/>
            <a:ext cx="3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(SPA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1" y="1761923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 검색</a:t>
            </a:r>
            <a:endParaRPr lang="ko-KR" altLang="en-US" dirty="0"/>
          </a:p>
        </p:txBody>
      </p:sp>
      <p:sp>
        <p:nvSpPr>
          <p:cNvPr id="27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5" y="1911427"/>
            <a:ext cx="3758607" cy="399510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19776" y="4539734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7068" y="435506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한눈에 보는 군대 관련 정보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045676" y="3266303"/>
            <a:ext cx="2631989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30699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국방부 주요소식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810898" y="2566086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9404" y="2369749"/>
            <a:ext cx="3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(SPA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1" y="1761923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정보</a:t>
            </a:r>
            <a:endParaRPr lang="ko-KR" altLang="en-US" dirty="0"/>
          </a:p>
        </p:txBody>
      </p:sp>
      <p:sp>
        <p:nvSpPr>
          <p:cNvPr id="27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00" y="1908632"/>
            <a:ext cx="2984262" cy="391815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39952" y="4134702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38985" y="3912958"/>
            <a:ext cx="46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내 경쟁률 평가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위부터 </a:t>
            </a:r>
            <a:r>
              <a:rPr lang="en-US" altLang="ko-KR" dirty="0" smtClean="0"/>
              <a:t>best5, worst5, </a:t>
            </a:r>
            <a:r>
              <a:rPr lang="ko-KR" altLang="en-US" dirty="0" smtClean="0"/>
              <a:t>많이 조회된 특기 </a:t>
            </a:r>
            <a:r>
              <a:rPr lang="en-US" altLang="ko-KR" dirty="0" smtClean="0"/>
              <a:t>5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300152" y="2681415"/>
            <a:ext cx="271024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88658" y="2485078"/>
            <a:ext cx="32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(SPA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1" y="1761923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통계</a:t>
            </a:r>
            <a:endParaRPr lang="ko-KR" altLang="en-US" dirty="0"/>
          </a:p>
        </p:txBody>
      </p:sp>
      <p:sp>
        <p:nvSpPr>
          <p:cNvPr id="18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63" y="1945702"/>
            <a:ext cx="4339958" cy="396082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19776" y="4539734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7068" y="435506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통합 지원서 모의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병무청 양식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398512" y="3266303"/>
            <a:ext cx="527915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3069966"/>
            <a:ext cx="383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지원정보 내부 메뉴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1" y="1761923"/>
            <a:ext cx="39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지원정보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통합지원서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6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88" y="2215978"/>
            <a:ext cx="4860757" cy="370491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19776" y="4539734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7068" y="4355068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특기</a:t>
            </a:r>
            <a:r>
              <a:rPr lang="ko-KR" altLang="en-US" dirty="0"/>
              <a:t>병</a:t>
            </a:r>
            <a:r>
              <a:rPr lang="ko-KR" altLang="en-US" dirty="0" smtClean="0"/>
              <a:t> 지원서 모의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병무청 양식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659395" y="2945027"/>
            <a:ext cx="2096529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2760361"/>
            <a:ext cx="383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 선택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0" y="1761923"/>
            <a:ext cx="4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지원정보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특기별</a:t>
            </a:r>
            <a:r>
              <a:rPr lang="ko-KR" altLang="en-US" dirty="0" smtClean="0"/>
              <a:t> 지원서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8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2" y="2131255"/>
            <a:ext cx="4246007" cy="367699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89080" y="3724188"/>
            <a:ext cx="2899033" cy="1167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6372" y="3539522"/>
            <a:ext cx="418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(natural language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코드는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key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703805" y="3323968"/>
            <a:ext cx="291451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5924" y="3065161"/>
            <a:ext cx="383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현재까지 입력된 개인 정보 조회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0" y="1761923"/>
            <a:ext cx="4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지원정보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인공지능 입영예측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63221" y="5151715"/>
            <a:ext cx="2313080" cy="5835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6301" y="4967049"/>
            <a:ext cx="496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자기소개서 분석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문장 통일성</a:t>
            </a:r>
            <a:r>
              <a:rPr lang="en-US" altLang="ko-KR" dirty="0"/>
              <a:t>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365374" y="4185853"/>
            <a:ext cx="2313080" cy="190501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8454" y="4185853"/>
            <a:ext cx="496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자소서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서류점수 순위를 통한 합격 예측</a:t>
            </a:r>
            <a:endParaRPr lang="ko-KR" altLang="en-US" dirty="0"/>
          </a:p>
        </p:txBody>
      </p:sp>
      <p:sp>
        <p:nvSpPr>
          <p:cNvPr id="24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21789" y="1946589"/>
            <a:ext cx="5775258" cy="11185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진행한 프로젝트로는 웹 프로그래밍이 있습니다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  <a:r>
              <a:rPr lang="ko-KR" altLang="en-US" sz="1300" dirty="0">
                <a:solidFill>
                  <a:schemeClr val="tx1"/>
                </a:solidFill>
              </a:rPr>
              <a:t>데이터베이스와 </a:t>
            </a:r>
            <a:r>
              <a:rPr lang="ko-KR" altLang="en-US" sz="1300" dirty="0" err="1">
                <a:solidFill>
                  <a:schemeClr val="tx1"/>
                </a:solidFill>
              </a:rPr>
              <a:t>프론트엔드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</a:rPr>
              <a:t>백엔드</a:t>
            </a:r>
            <a:r>
              <a:rPr lang="ko-KR" altLang="en-US" sz="1300" dirty="0">
                <a:solidFill>
                  <a:schemeClr val="tx1"/>
                </a:solidFill>
              </a:rPr>
              <a:t> 기능을 학습했습니다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  <a:r>
              <a:rPr lang="ko-KR" altLang="en-US" sz="1300" dirty="0">
                <a:solidFill>
                  <a:schemeClr val="tx1"/>
                </a:solidFill>
              </a:rPr>
              <a:t>주요 프레임워크는 </a:t>
            </a:r>
            <a:r>
              <a:rPr lang="en-US" altLang="ko-KR" sz="1300" dirty="0">
                <a:solidFill>
                  <a:schemeClr val="tx1"/>
                </a:solidFill>
              </a:rPr>
              <a:t>vue.js</a:t>
            </a:r>
            <a:r>
              <a:rPr lang="ko-KR" altLang="en-US" sz="1300" dirty="0">
                <a:solidFill>
                  <a:schemeClr val="tx1"/>
                </a:solidFill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</a:rPr>
              <a:t>angular.js</a:t>
            </a:r>
            <a:r>
              <a:rPr lang="ko-KR" altLang="en-US" sz="1300" dirty="0">
                <a:solidFill>
                  <a:schemeClr val="tx1"/>
                </a:solidFill>
              </a:rPr>
              <a:t>를 사용했습니다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  <a:r>
              <a:rPr lang="ko-KR" altLang="en-US" sz="1300" dirty="0">
                <a:solidFill>
                  <a:schemeClr val="tx1"/>
                </a:solidFill>
              </a:rPr>
              <a:t>서버는 </a:t>
            </a:r>
            <a:r>
              <a:rPr lang="ko-KR" altLang="en-US" sz="1300" dirty="0" err="1">
                <a:solidFill>
                  <a:schemeClr val="tx1"/>
                </a:solidFill>
              </a:rPr>
              <a:t>파이썬</a:t>
            </a:r>
            <a:r>
              <a:rPr lang="ko-KR" altLang="en-US" sz="1300" dirty="0">
                <a:solidFill>
                  <a:schemeClr val="tx1"/>
                </a:solidFill>
              </a:rPr>
              <a:t> 기반 </a:t>
            </a:r>
            <a:r>
              <a:rPr lang="ko-KR" altLang="en-US" sz="1300" dirty="0" err="1">
                <a:solidFill>
                  <a:schemeClr val="tx1"/>
                </a:solidFill>
              </a:rPr>
              <a:t>도커</a:t>
            </a:r>
            <a:r>
              <a:rPr lang="ko-KR" altLang="en-US" sz="1300" dirty="0">
                <a:solidFill>
                  <a:schemeClr val="tx1"/>
                </a:solidFill>
              </a:rPr>
              <a:t> 서버를 사용했습니다</a:t>
            </a:r>
            <a:r>
              <a:rPr lang="en-US" altLang="ko-KR" sz="1300" dirty="0">
                <a:solidFill>
                  <a:schemeClr val="tx1"/>
                </a:solidFill>
              </a:rPr>
              <a:t>. Java</a:t>
            </a:r>
            <a:r>
              <a:rPr lang="ko-KR" altLang="en-US" sz="1300" dirty="0">
                <a:solidFill>
                  <a:schemeClr val="tx1"/>
                </a:solidFill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</a:rPr>
              <a:t>C</a:t>
            </a:r>
            <a:r>
              <a:rPr lang="ko-KR" altLang="en-US" sz="1300" dirty="0">
                <a:solidFill>
                  <a:schemeClr val="tx1"/>
                </a:solidFill>
              </a:rPr>
              <a:t>언어</a:t>
            </a:r>
            <a:r>
              <a:rPr lang="en-US" altLang="ko-KR" sz="1300" dirty="0">
                <a:solidFill>
                  <a:schemeClr val="tx1"/>
                </a:solidFill>
              </a:rPr>
              <a:t>, C++, Python </a:t>
            </a:r>
            <a:r>
              <a:rPr lang="ko-KR" altLang="en-US" sz="1300" dirty="0">
                <a:solidFill>
                  <a:schemeClr val="tx1"/>
                </a:solidFill>
              </a:rPr>
              <a:t>등의 언어를 사용할 수 있습니다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2380" y="1699929"/>
            <a:ext cx="1744864" cy="3693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자기소개서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42" y="2305072"/>
            <a:ext cx="4756095" cy="322251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9" y="2305072"/>
            <a:ext cx="4311015" cy="329665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상세기능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0" y="1761923"/>
            <a:ext cx="4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지원정보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나만의 입영 일정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2067697" y="5395784"/>
            <a:ext cx="2240692" cy="494270"/>
          </a:xfrm>
          <a:prstGeom prst="bentConnector3">
            <a:avLst>
              <a:gd name="adj1" fmla="val -368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1362" y="5601730"/>
            <a:ext cx="235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입영 일정 상세 조회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85501" y="3436550"/>
            <a:ext cx="235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복무확인서 업로드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드래그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드롭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705600" y="3805882"/>
            <a:ext cx="1728264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5500" y="4519826"/>
            <a:ext cx="235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복무확인서 인식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기재 사항 자동 추가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705599" y="4889158"/>
            <a:ext cx="1728264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39229" y="5131481"/>
            <a:ext cx="235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인공지능 복무확인서 검증 </a:t>
            </a:r>
            <a:r>
              <a:rPr lang="en-US" altLang="ko-KR" dirty="0"/>
              <a:t>(</a:t>
            </a:r>
            <a:r>
              <a:rPr lang="en-US" altLang="ko-KR" dirty="0" err="1"/>
              <a:t>google</a:t>
            </a:r>
            <a:r>
              <a:rPr lang="en-US" altLang="ko-KR" dirty="0"/>
              <a:t> cloud vision </a:t>
            </a:r>
            <a:r>
              <a:rPr lang="en-US" altLang="ko-KR" dirty="0" err="1"/>
              <a:t>api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rot="5400000" flipH="1" flipV="1">
            <a:off x="8849289" y="4363441"/>
            <a:ext cx="1586200" cy="766120"/>
          </a:xfrm>
          <a:prstGeom prst="bentConnector3">
            <a:avLst>
              <a:gd name="adj1" fmla="val 1701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목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차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61411" y="122309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321057"/>
            <a:ext cx="7984426" cy="796786"/>
            <a:chOff x="887522" y="1067057"/>
            <a:chExt cx="7984426" cy="796786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1629474" y="1067057"/>
                <a:ext cx="2448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계획 및 분석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개발 배경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개발 목적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887522" y="2883851"/>
            <a:ext cx="7984426" cy="796786"/>
            <a:chOff x="887522" y="1067057"/>
            <a:chExt cx="7984426" cy="796786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36" name="テキスト ボックス 35"/>
              <p:cNvSpPr txBox="1"/>
              <p:nvPr/>
            </p:nvSpPr>
            <p:spPr>
              <a:xfrm>
                <a:off x="1629474" y="1067057"/>
                <a:ext cx="2448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설계 및 구현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화면 정의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주요기능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장점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정의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프로그램 설계도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8" name="グループ化 37"/>
          <p:cNvGrpSpPr/>
          <p:nvPr/>
        </p:nvGrpSpPr>
        <p:grpSpPr>
          <a:xfrm>
            <a:off x="887522" y="4446645"/>
            <a:ext cx="7984426" cy="796786"/>
            <a:chOff x="887522" y="1067057"/>
            <a:chExt cx="7984426" cy="796786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1629474" y="1067057"/>
                <a:ext cx="40382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상세기능 및 발전방향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화면 명세 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2.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발전방향 제시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304641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459775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8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129288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상세기능 및 발전방향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Chap2</a:t>
            </a:r>
            <a:r>
              <a:rPr lang="en-US" altLang="ko-KR" b="1" dirty="0" smtClean="0"/>
              <a:t>	</a:t>
            </a:r>
            <a:r>
              <a:rPr lang="en-US" altLang="ko-KR" dirty="0"/>
              <a:t>	</a:t>
            </a:r>
            <a:r>
              <a:rPr lang="en-US" altLang="ko-KR" b="1" dirty="0" smtClean="0"/>
              <a:t>Chap3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30843" y="1548715"/>
            <a:ext cx="5659395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0843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발전방</a:t>
            </a:r>
            <a:r>
              <a:rPr lang="ko-KR" altLang="en-US" sz="2000" b="1" dirty="0"/>
              <a:t>향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772281" y="2487827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85230" y="1942067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</a:t>
            </a:r>
            <a:endParaRPr lang="ko-KR" altLang="en-US" sz="30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772281" y="3398108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5230" y="2852348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788757" y="4347523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1706" y="3801763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788757" y="5210432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1706" y="4664672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3713531" y="2034400"/>
            <a:ext cx="41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수집으로 예측 정확도 </a:t>
            </a:r>
            <a:r>
              <a:rPr lang="en-US" altLang="ko-KR" dirty="0" smtClean="0"/>
              <a:t>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3531" y="2944681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특기병 지원자 컨설팅 기능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13530" y="3894096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산업체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전문연구요원 지원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13532" y="4785491"/>
            <a:ext cx="39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광고 탑재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수익 창출</a:t>
            </a:r>
            <a:endParaRPr lang="ko-KR" altLang="en-US" dirty="0"/>
          </a:p>
        </p:txBody>
      </p:sp>
      <p:sp>
        <p:nvSpPr>
          <p:cNvPr id="40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30348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계획 및 분석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계획 및 분석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Chap 1</a:t>
            </a:r>
            <a:r>
              <a:rPr lang="en-US" altLang="ko-KR" dirty="0" smtClean="0"/>
              <a:t>		  Chap2		Chap3</a:t>
            </a:r>
            <a:endParaRPr lang="ko-KR" altLang="en-US" dirty="0"/>
          </a:p>
        </p:txBody>
      </p:sp>
      <p:sp>
        <p:nvSpPr>
          <p:cNvPr id="6" name="갈매기형 수장 5"/>
          <p:cNvSpPr/>
          <p:nvPr/>
        </p:nvSpPr>
        <p:spPr>
          <a:xfrm>
            <a:off x="8686799" y="573446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8888625" y="573445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0602096" y="574709"/>
            <a:ext cx="255373" cy="25789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3135" y="1548715"/>
            <a:ext cx="11318790" cy="1359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35" y="3612292"/>
            <a:ext cx="11318790" cy="2368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3135" y="1070919"/>
            <a:ext cx="12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개발 배경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3135" y="3101546"/>
            <a:ext cx="12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개발 목적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6032" y="1789754"/>
            <a:ext cx="112129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입영 희망자 중 대부분이 군입대에 관해서 무지한 상태이다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병무청 또한 개략적인 정보만 제공하는데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인공지능을 도입하여 보다 효과적으로 군입대 계획을 설계할 수 있도록 하기 위해 본 웹 어플리케이션을 만들게 되었다</a:t>
            </a:r>
            <a:r>
              <a:rPr lang="en-US" altLang="ko-KR" sz="1700" dirty="0" smtClean="0"/>
              <a:t>.</a:t>
            </a:r>
            <a:r>
              <a:rPr lang="ko-KR" altLang="en-US" sz="1700" dirty="0" smtClean="0"/>
              <a:t> </a:t>
            </a:r>
            <a:endParaRPr lang="ko-KR" altLang="en-US" sz="17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66" y="3793218"/>
            <a:ext cx="1725521" cy="17255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8015" y="5506076"/>
            <a:ext cx="26443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/>
              <a:t>보</a:t>
            </a:r>
            <a:r>
              <a:rPr lang="ko-KR" altLang="en-US" sz="1700" dirty="0"/>
              <a:t>직</a:t>
            </a:r>
            <a:r>
              <a:rPr lang="ko-KR" altLang="en-US" sz="1700" dirty="0" smtClean="0"/>
              <a:t> 경험자와 정보 공유</a:t>
            </a:r>
            <a:endParaRPr lang="ko-KR" altLang="en-US" sz="17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8552" y="5493413"/>
            <a:ext cx="26443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/>
              <a:t>한눈에 보는 입대 통계</a:t>
            </a:r>
            <a:endParaRPr lang="ko-KR" altLang="en-US" sz="1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7826" y="5493201"/>
            <a:ext cx="26443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/>
              <a:t>효과적</a:t>
            </a:r>
            <a:r>
              <a:rPr lang="ko-KR" altLang="en-US" sz="1700" dirty="0"/>
              <a:t>인</a:t>
            </a:r>
            <a:r>
              <a:rPr lang="ko-KR" altLang="en-US" sz="1700" dirty="0" smtClean="0"/>
              <a:t> 군생활 설계</a:t>
            </a:r>
            <a:endParaRPr lang="ko-KR" altLang="en-US" sz="1700" dirty="0"/>
          </a:p>
        </p:txBody>
      </p:sp>
      <p:sp>
        <p:nvSpPr>
          <p:cNvPr id="39" name="TextBox 38"/>
          <p:cNvSpPr txBox="1"/>
          <p:nvPr/>
        </p:nvSpPr>
        <p:spPr>
          <a:xfrm>
            <a:off x="8942172" y="5518739"/>
            <a:ext cx="26443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/>
              <a:t>인공지능 모의지원 구현</a:t>
            </a:r>
            <a:endParaRPr lang="ko-KR" altLang="en-US" sz="17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08" y="3842244"/>
            <a:ext cx="1627468" cy="162746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34" y="3793218"/>
            <a:ext cx="1781127" cy="167649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11" y="3817731"/>
            <a:ext cx="1627468" cy="1627468"/>
          </a:xfrm>
          <a:prstGeom prst="rect">
            <a:avLst/>
          </a:prstGeom>
        </p:spPr>
      </p:pic>
      <p:sp>
        <p:nvSpPr>
          <p:cNvPr id="45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30348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설계 및 구현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47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7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 및 구현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</a:t>
            </a:r>
            <a:r>
              <a:rPr lang="en-US" altLang="ko-KR" b="1" dirty="0" smtClean="0"/>
              <a:t>Chap2	</a:t>
            </a:r>
            <a:r>
              <a:rPr lang="en-US" altLang="ko-KR" dirty="0" smtClean="0"/>
              <a:t>	Chap3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화면 구현 </a:t>
            </a:r>
            <a:r>
              <a:rPr lang="en-US" altLang="ko-KR" sz="2000" b="1" dirty="0" smtClean="0"/>
              <a:t>1/3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4" y="2466877"/>
            <a:ext cx="3158931" cy="33576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96" y="2336401"/>
            <a:ext cx="3266526" cy="3488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2" y="2428134"/>
            <a:ext cx="3418095" cy="34104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81285" y="1977081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정보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3915" y="1977081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 검색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3668" y="2129481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37" name="슬라이드 번호 개체 틀 11"/>
          <p:cNvSpPr txBox="1">
            <a:spLocks/>
          </p:cNvSpPr>
          <p:nvPr/>
        </p:nvSpPr>
        <p:spPr>
          <a:xfrm>
            <a:off x="9234615" y="6318429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36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7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 및 구현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</a:t>
            </a:r>
            <a:r>
              <a:rPr lang="en-US" altLang="ko-KR" b="1" dirty="0" smtClean="0"/>
              <a:t>Chap2	</a:t>
            </a:r>
            <a:r>
              <a:rPr lang="en-US" altLang="ko-KR" dirty="0" smtClean="0"/>
              <a:t>	Chap3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94572" y="1958213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특기별</a:t>
            </a:r>
            <a:r>
              <a:rPr lang="ko-KR" altLang="en-US" dirty="0" smtClean="0"/>
              <a:t> 지원서 작성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55592" y="1948201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통합지원서 작성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52002" y="1948201"/>
            <a:ext cx="1194487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통계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2" y="2315759"/>
            <a:ext cx="2720316" cy="35716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81" y="2416181"/>
            <a:ext cx="3803451" cy="3471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2476698"/>
            <a:ext cx="4045210" cy="33074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화면 구현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/3</a:t>
            </a:r>
            <a:endParaRPr lang="ko-KR" altLang="en-US" sz="2000" b="1" dirty="0"/>
          </a:p>
        </p:txBody>
      </p:sp>
      <p:sp>
        <p:nvSpPr>
          <p:cNvPr id="20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12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7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 및 구현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</a:t>
            </a:r>
            <a:r>
              <a:rPr lang="en-US" altLang="ko-KR" b="1" dirty="0" smtClean="0"/>
              <a:t>Chap2	</a:t>
            </a:r>
            <a:r>
              <a:rPr lang="en-US" altLang="ko-KR" dirty="0" smtClean="0"/>
              <a:t>	Chap3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35" y="1548715"/>
            <a:ext cx="11318790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75959" y="2188231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복무자 인증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5725" y="2147173"/>
            <a:ext cx="1973610" cy="3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나만의 입영 달력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82285" y="2147173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입영예측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135" y="1070919"/>
            <a:ext cx="19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화면 구현 </a:t>
            </a:r>
            <a:r>
              <a:rPr lang="en-US" altLang="ko-KR" sz="2000" b="1" dirty="0"/>
              <a:t>3</a:t>
            </a:r>
            <a:r>
              <a:rPr lang="en-US" altLang="ko-KR" sz="2000" b="1" dirty="0" smtClean="0"/>
              <a:t>/3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3" y="2558692"/>
            <a:ext cx="3665248" cy="3174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14" y="2727467"/>
            <a:ext cx="3709288" cy="2836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85" y="2761767"/>
            <a:ext cx="4085149" cy="2767914"/>
          </a:xfrm>
          <a:prstGeom prst="rect">
            <a:avLst/>
          </a:prstGeom>
        </p:spPr>
      </p:pic>
      <p:sp>
        <p:nvSpPr>
          <p:cNvPr id="17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12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B5D-74CF-45A5-9FB1-0FB7F57734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7" name="テキスト ボックス 2"/>
          <p:cNvSpPr txBox="1"/>
          <p:nvPr/>
        </p:nvSpPr>
        <p:spPr>
          <a:xfrm>
            <a:off x="887522" y="129288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 및 구현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244" y="490359"/>
            <a:ext cx="45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 1		  </a:t>
            </a:r>
            <a:r>
              <a:rPr lang="en-US" altLang="ko-KR" b="1" dirty="0" smtClean="0"/>
              <a:t>Chap2	</a:t>
            </a:r>
            <a:r>
              <a:rPr lang="en-US" altLang="ko-KR" dirty="0" smtClean="0"/>
              <a:t>	Chap3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36" y="1548715"/>
            <a:ext cx="5283924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3135" y="1070919"/>
            <a:ext cx="264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주요 기능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장점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정의</a:t>
            </a:r>
            <a:endParaRPr lang="ko-KR" altLang="en-US" sz="2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474573" y="2487827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7522" y="1942067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</a:t>
            </a:r>
            <a:endParaRPr lang="ko-KR" altLang="en-US" sz="3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474573" y="3398108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7522" y="2852348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491049" y="4347523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3998" y="3801763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491049" y="5210432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3998" y="4664672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15823" y="2034400"/>
            <a:ext cx="41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화면 내 빠른 입대 정보 제공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15823" y="2944681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다각도 특기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보직 파악 기능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5822" y="3894096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입영희망자 </a:t>
            </a:r>
            <a:r>
              <a:rPr lang="en-US" altLang="ko-KR" dirty="0"/>
              <a:t>– </a:t>
            </a:r>
            <a:r>
              <a:rPr lang="ko-KR" altLang="en-US" dirty="0"/>
              <a:t>복무자 간 커뮤니티 기능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5824" y="4785491"/>
            <a:ext cx="39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정보 가공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효율 증대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경쟁률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27309" y="1548715"/>
            <a:ext cx="5283924" cy="4506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7368746" y="2487827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695" y="1942067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5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7368746" y="3398108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81695" y="2852348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6.</a:t>
            </a:r>
            <a:endParaRPr lang="ko-KR" altLang="en-US" sz="30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385222" y="4347523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98171" y="3801763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7.</a:t>
            </a:r>
            <a:endParaRPr lang="ko-KR" altLang="en-US" sz="3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7385222" y="5210432"/>
            <a:ext cx="38388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98171" y="4664672"/>
            <a:ext cx="624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8.</a:t>
            </a:r>
            <a:endParaRPr lang="ko-KR" alt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7309996" y="2034400"/>
            <a:ext cx="41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모의 지원서 작성을 통한 실수 방지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09996" y="2944681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특기병 자기소개서 인공지능 분석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09995" y="3894096"/>
            <a:ext cx="4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구체적 입대 계획을 위한 입영 달력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09997" y="4785491"/>
            <a:ext cx="39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복무자 인식</a:t>
            </a:r>
            <a:endParaRPr lang="ko-KR" altLang="en-US" dirty="0"/>
          </a:p>
        </p:txBody>
      </p:sp>
      <p:sp>
        <p:nvSpPr>
          <p:cNvPr id="44" name="슬라이드 번호 개체 틀 11"/>
          <p:cNvSpPr txBox="1">
            <a:spLocks/>
          </p:cNvSpPr>
          <p:nvPr/>
        </p:nvSpPr>
        <p:spPr>
          <a:xfrm>
            <a:off x="9234615" y="6310191"/>
            <a:ext cx="2844800" cy="49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08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728</Words>
  <Application>Microsoft Office PowerPoint</Application>
  <PresentationFormat>사용자 지정</PresentationFormat>
  <Paragraphs>212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Admin</cp:lastModifiedBy>
  <cp:revision>84</cp:revision>
  <dcterms:created xsi:type="dcterms:W3CDTF">2018-08-02T00:16:13Z</dcterms:created>
  <dcterms:modified xsi:type="dcterms:W3CDTF">2019-10-24T14:13:54Z</dcterms:modified>
</cp:coreProperties>
</file>