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2.72727" units="1/cm"/>
          <inkml:channelProperty channel="T" name="resolution" value="1" units="1/dev"/>
        </inkml:channelProperties>
      </inkml:inkSource>
      <inkml:timestamp xml:id="ts0" timeString="2022-03-16T08:21:52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3298 12612 0,'-17'53'16,"17"-36"0,-18-17-16,18 18 0,-17-18 0,17 35 0,-18-35 15,18 18-15,-18 0 0,18-1 0,-17 1 16,-1-18-16,18 17 0,-18-17 0,18 18 0,-17-18 0,17 18 0,-18-1 16,0-17-16,18 18 0,-17-18 0,-1 18 15,1-18 1,-1 0-1,0 0 1,1 0-16,17-18 0,-18 18 0,0 0 0,18-18 0,-17 1 16,-1-1-16,0 18 0,18-18 0,-17 18 0,17-17 0,-18-1 0,1 18 0,-36-53 15,35 36-15,18-1 0,-18 18 0,-17-35 0,0-1 16,-1 19-16,19-18 0,-36-1 16,53 1-16,-18 35 0,18-18 0,-17-17 0,-1 17 0,18 1 0,-18 17 0,18-18 0,-17-17 0,-1 0 15,0-36-15,1 18 0,-1 18 0,1-18 0,-36-71 16,53 89-16,-36-35 15,36 52-15,0-35 0,0 18 0,0 17 0,-17-17 0,17 17 16,0 1-16,0-1 0,0-17 0,0-1 0,0 1 0,0 17 16,0 1-16,0-1 0,0 1 0,0-1 0,0 0 0,17 1 0,-17-1 0,18 18 15,-18-18-15,18-17 0,-18 17 0,17 1 0,1-1 0,17-17 16,-17 17-16,-1-17 0,36 17 0,-17-35 16,-1 36-16,0-1 0,-17 0 0,35-17 0,-36 35 0,19-17 15,-19 17-15,36-18 0,35-17 0,1 17 16,-72 18-16,19 0 0,-1 0 0,0 0 0,89 0 15,-54 0-15,-52 0 0,17 0 16,-17 0-16,-1 0 0,1 0 0,0 0 0,-1 18 0,1-18 0,-1 0 16,19 35-16,-19-17 0,1-18 0,-18 17 0,18-17 15,70 71-15,-88-54 0,18-17 16,-1 36-16,-17-19 0,18-17 0,-1 18 0,-17 0 0,18-18 0,-18 17 0,0 1 16,18 0-16,-18-1 0,17 1 0,1-1 0,-18 1 0,0 17 0,0-17 0,18 0 15,-18-1-15,0 1 0,17 17 0,-17-17 0,36 88 0,-36-71 16,70 106-16,-52-88 0,-1 0 0,1 0 0,0-53 0,-1 53 15,1 17-15,0-34 0,-1-19 0,-17 1 0,0-1 0,36 19 16,-19-1-16,-17-17 0,0-1 0,18-17 0,-18 18 0,0 0 0,0-1 0,0 1 16,17-1-16,-17 1 0,0 0 0,0-1 15,0 1-15,0 0 0,0-1 16,0 1-16,0 0 0,-17-18 0,17 35 16,-18-17-16,18-1 0,-17-17 0,-1 0 0,18 18 0,-18-1 0,18 1 0,-17-18 15,-1 18-15,0-1 0,1 1 0,-1 0 0,0-1 0,-17 1 16,17 0-16,-17 17 0,18-18 0,-1 1 0,0-18 0,1 0 0,17 18 0,-18-1 0,-17-17 0,-36 53 15,54-35-15,-19 0 0,19-1 0,-1-17 0,18 18 16,-18-18-16,1 0 0,17 18 0,-18-18 0,0 0 0,18 17 0,-17 1 16,-19-18-16,19 17 0,-1-17 0,18 18 0,-17-18 0,-1 0 15,18 18-15,-18-18 0,1 17 0,-1-17 16,0 0-16,18 18 0,-17-18 0,-1 0 16</inkml:trace>
  <inkml:trace contextRef="#ctx0" brushRef="#br0" timeOffset="1101.49">2769 13317 0,'18'0'62,"0"0"-62,-1 0 0,1 0 16,0 0-16,-1 0 0,1 0 0,-1 0 0,1 0 0,0 0 16,35 0-16,0 0 0,-36 0 0,89 0 15,-88 0-15,17 0 0,35 0 0,-34 0 0,-1 0 0,-17 0 16,35 0-16,-18 0 0,53 0 0,-53 0 0,18 0 16,-35 0-16,17 0 0,-17 0 0,-1 0 0,1 0 0,0 0 0,17 0 0,0 0 0,-17 18 15,17-18-15,53 0 0,-35 0 0,18 0 16,-53 0-16,-1 0 0,1 0 0,-1 0 15,1 0-15,0 0 0,-1 0 16,1 0-16,-36 0 125,18 18-125,-17-18 0,-1 0 16,0 0-16,18 17 0,-17-17 0,-1 0 15,1 0-15,-1 0 0,0 0 0,1 18 16,-1-18-16,0 18 0,-17-18 0,17 0 0,1 0 0,-1 17 16,0-17-16,1 0 0,-1 0 0,1 0 0,-19 0 0,19 0 0,-19 0 0,19 0 15,-1 18-15,0-18 0,1 0 0,-1 0 0,-17 0 0,-18 0 16,0 0-16,18 0 0,-1 0 0,-34 0 15,52 0-15,1 0 0,-1-18 0,0 18 0,1 0 0,-1 0 16,0 0-16,1 0 0,-1 0 0,1 0 0,-1-17 0,0 17 0,1 0 16,-1 0-16,0 0 0,1-18 15,-1 18-15,0 0 0,1 0 0,-1 0 16,1 0-16,-1 0 0,18-18 0,-18 18 0,1 0 16,-1 0-16,0 0 15,1 0 1,-1 0-1,0 0 32</inkml:trace>
  <inkml:trace contextRef="#ctx0" brushRef="#br0" timeOffset="5436.79">3616 12312 0,'0'18'63,"0"-1"-32,0 1-31,0-1 15,0 1 1,0 88 0,0-88-16,0-1 0,0 1 0,0 0 15,0-1-15,0 1 0,0-1 0,0 1 0,0 0 16,0-1-16,0 1 0,-18 0 0,18-1 0,0 1 16,0 0-16,0-1 15,0 1-15,-17-18 63,-1 0-1,0 0-62,18-18 16,-17 18-16,17-17 0,-18 17 0,18-18 0,-18 18 15,18-18-15,0 1 0,-17 17 0,17-18 0,-18 18 0,18-18 16,0 1-16,-17 17 0,17-18 16,0 0 15,-18 18-15</inkml:trace>
  <inkml:trace contextRef="#ctx0" brushRef="#br0" timeOffset="5989.49">3704 12735 0,'18'0'78,"-1"0"-63,1 0-15,0 0 0,-1 0 16,-17-17-16,18 17 0,-18-18 16,18 18-16,-1 0 0,1 0 15,-18-18-15,18 1 32</inkml:trace>
  <inkml:trace contextRef="#ctx0" brushRef="#br0" timeOffset="7503.56">3545 15558 0,'0'17'78,"0"1"-62,0-1-16,0 1 0,0 0 0,0-1 0,0 1 0,0 0 0,0 17 15,0-17-15,0-1 0,0 1 0,0-1 0,0 1 16,0 0-16,0-1 0,0 1 0,-17-18 0,17 18 0,0-1 15,-18 19-15,18-19 0,0 1 0,0-1 16,0 1-16,0 0 0,-18-18 31,1 0 126,17-18-157,0 0 15,-18 18-15,18-17 0,-17 17 0,17-18 0,-18 18 16,18-17-16,-18 17 0,1 0 31,-1 0 0,0 0-31,18-18 16,-17 18 0,-1 0 30,18-18-30</inkml:trace>
  <inkml:trace contextRef="#ctx0" brushRef="#br0" timeOffset="8366.41">3545 15981 0,'18'0'94,"0"0"-79,-1 0-15,1 0 16,0 0-1,-1 0 95,1 0-95,0 0 79,-18-18-63,17 18-31,1 0 16,-1 0-16,1 0 16,0 0-16,17 0 0,-17 0 0,-1 0 15,1 0-15,0 0 0,-1 0 0,1 0 0,-1 0 16,1 0-16,0 0 0,-1 0 16</inkml:trace>
  <inkml:trace contextRef="#ctx0" brushRef="#br0" timeOffset="13417.95">2399 14340 0,'18'0'78,"-1"0"-62,1 0-16,-1 0 0,1 0 15,0-17-15,-1 17 0,1 0 16,0 0-16,-1 0 0,1 0 0,-18-18 0,18 18 0,-1 0 0,1 0 0,17-17 16,-17 17-16,-1 0 0,1 0 0,17-18 15,-17 18-15,0 0 0,-1 0 0,36 0 16,-35 0-16,-1 0 0,54-18 15,-53 18-15,17 0 0,0-17 0,124-1 16,-141 18-16,17-18 0,-18 18 0,1 0 0,0 0 16,88-35-16,-89 35 0,1 0 0,-1 0 0,1 0 0,0 0 15,17 0-15,53-18 0,-70 18 0,0 0 0,87 0 16,-69 0-16,-19 0 0,1 0 0,-18-17 16,35 17-16,-17 0 0,-1 0 0,1-18 0,0 18 0,17 0 15,0 0-15,1 0 0,-19 0 0,19 0 0,-19 0 16,1 0-16,-1-18 0,1 18 0,0 0 0,-1 0 0,1 0 0,0 0 0,-1 0 15,19 0-15,34 0 0,-52 0 16,-1 0-16,1 0 0,0 0 0,-1 0 0,1 0 0,0 0 0,-1 0 16,1 0-16,-1 0 0,19 0 0,-19 0 0,1 0 0,0 0 15,-1 0-15,1 0 0,17 0 0,-17 0 0,-1 0 0,1 0 0,0 0 16,-1 0-16,1 0 0,0 0 0,-1 0 0,1 0 16,0 0-16,-1 0 0,1 0 0,0 0 0,-1 0 15,1 0-15,-1 0 0,1 0 0,0 0 0,-1 0 16,19 18-16,-19-18 0,1 0 15,0 0-15,-1 0 0,1 0 0,-1 18 0,1-18 0,0 0 16,-1 0-16,36 0 0,-35 0 0,-18 17 0,35-17 0,-17 0 0,0 0 16,-1 0-16,1 0 0,-18 18 0,17-18 0,1 0 0,17 0 0,-17 0 0,17 18 0,-17-18 0,0 0 15,-1 0-15,1 0 0,17 17 0,-17-17 0,17 0 0,-17 0 0,-1 0 0,19 18 16,-1-18-16,0 0 0,-17 18 0,-1-18 0,19 17 16,-19-17-16,1 0 0,0 0 0,-1 0 0,1 18 0,-1-18 0,1 0 15,0 0-15,-1 0 0,-17 18 0,18-18 0,0 0 0,-1 0 16,1 0-16,-18 17 0,35 1 0,-17-18 15,0 0-15,17 0 0,-18 17 0,1-17 16,0 0-16,-1 18 0,1-18 16,17 0-16,-17 0 0,0 0 0,-18 18 15,17-18-15,1 0 0,-1 0 0,-17 17 0,18-17 0,0 0 16,-1 0-16,1 0 0,0 0 0,-1 0 16,-17 18-16,124-18 15,-107 0-15,1 0 0,0 0 16,-1 0-16,1 0 0,0 0 0,-1 0 15,1 0-15,0 0 0,-1 0 0,1 0 16,-1 0-16,1 0 16,17 0-1,-17 0-15,0 0 47</inkml:trace>
  <inkml:trace contextRef="#ctx0" brushRef="#br0" timeOffset="15015.6">2364 17674 0,'17'0'79,"1"0"-64,0 0 1,-1 0-1,54 0 1,-54 0-16,1 0 16,0 0-16,-1 0 0,1 0 0,0 0 15,-1 0-15,1 0 0,-1-17 0,1 17 16,0 0-16,-1 0 0,36-18 0,-35 18 16,158-18-1,-158 18-15,0 0 16,-1 0-16,1 0 0,0 0 0,-1 0 0,1 0 0,-1 0 0,1 0 15,0 0-15,-1 0 0,1 0 0,0 0 0,-1 0 0,1 0 0,35 0 16,-36-17-16,1 17 0,0 0 0,-1 0 0,1 0 16,0 0-16,-1 0 0,1 0 0,0 0 0,-1 0 0,1 0 0,17-18 0,-17 18 15,-1 0-15,1 0 0,-18-18 0,18 18 0,-1 0 0,36 0 16,-35 0-16,0 0 0,-1 0 0,1 0 16,-1 0-16,1 0 0,0 0 0,-1 0 15,1 0-15,0 0 16,-1 0-16,1 0 0,0 0 15,-1 0-15,1 0 0,-1 0 0,1 0 16,0 0-16,-1 0 0,1 0 0,0 0 16,-1 0-16,1 0 0,0 0 0,-1 0 15,-17 18-15,18-18 0,0 0 0,70 0 16,-71 0-16,1 0 0,0 0 16,-1 0-16,1 0 0,0 0 0,-1 0 0,1 0 15,-1 0-15,1 0 0,0 0 0,-1 0 16,1 0-16,-18 18 0,18-18 0,123 0 15,-106 0-15,-17 0 0,-1 0 16,36 0-16,-35 0 0,-1 0 0,1 0 0,0 0 0,35 0 16,-36 0-16,1 0 0,-18 17 0,35-17 0,-17 0 0,0 0 0,-1 0 15,1 0-15,17 0 0,-17 18 0,-1-18 0,1 0 16,17 0-16,-17 0 0,0 18 0,-1-18 0,1 0 0,-1 0 0,1 0 16,0 0-16,-1 0 0,1 0 0,17 0 0,-17 0 0,0 0 15,-1 17-15,1-17 0,0 0 0,-1 0 0,18 0 16,18 0-16,-35 0 0,17 18 0,-17-18 0,0 0 15,17 0-15,-18 0 0,1 0 0,0 0 0,-1 0 0,1 0 0,0 0 16,-1 0-16,1 0 0,0 17 0,-1-17 0,1 0 0,-1 0 0,1 0 16,0 0-16,-1 0 0,1 0 0,0 0 0,-1 18 15,1-18-15,0 0 0,-1 0 0,1 0 0,-1 18 16,1-18-16,0 0 0,-1 0 0,1 0 16,0 0-16,-1 0 0,1 0 0,0 0 0,-1 0 0,1 0 0,0 0 15,-18 17-15,35-17 0,-18 0 0,1 0 0,0 0 0,-1 0 16,36 0-16,-35 0 0,0 0 0,17 0 15,-18 0-15,1 0 0,0 0 0,-1 0 0,1 0 0,0 0 0,-1 0 16,1 0-16,17 0 0,-17 0 0,0 0 0,-1 0 0,1 0 0,-1 0 16,1 0-16,17 0 0,-17 0 0,0 0 0,-1 0 0,1 0 0,0 0 15,-1 0-15,1 0 0,-1 0 0,1 0 0,0 0 0,-1 0 16,1 0-16,0 0 0,-1 0 0,1 0 16,0 0-16,-1 0 0,1 0 15</inkml:trace>
  <inkml:trace contextRef="#ctx0" brushRef="#br0" timeOffset="20135.05">3334 14940 0,'0'-18'0,"0"36"125,0 0-125,0-1 0,17-17 15,-17 36-15,0-19 0,0 1 0,0 0 0,0-1 0,0 1 16,0 35-16,18 35 16,0-70-16,-18 17 0,17-17 0,-17-1 0,0 1 0,0-1 15,0 1-15,0 0 16,0-36 62,-17 18-78,17-18 0,0 1 0,-18 17 0,18-18 0,-18-17 16,1 35-16,17-18 0,-18 1 0,0 17 0,1-18 15,17 0-15,-18 1 0,1 17 0,17-18 0,-18 18 0,0-18 16,1 18-16,-19-35 0,19 35 15</inkml:trace>
  <inkml:trace contextRef="#ctx0" brushRef="#br0" timeOffset="20864.36">3475 15363 0,'17'0'63,"1"0"-47,0 0-16,-1-17 15,1 17-15,0 0 0,-1 0 16,1 0-16,0-18 15,-1 18 64,-17-17-64,18 17-15</inkml:trace>
  <inkml:trace contextRef="#ctx0" brushRef="#br0" timeOffset="24227.93">2752 15981 0,'-18'0'62,"0"0"-46,1 0-16,-1 0 15,18 17-15,-18-17 16,1 0-16,-1 0 0,1 0 0,-1 0 16,0 0-16,1 0 0,-1 0 15,0 0-15,1 0 0,-1-35 16,0 35-16,1-17 0,-1 17 0,18-18 15,-17 0-15,-1 18 0,0-17 0,18-1 0,-17 18 16,-1-18-16,-35-52 0,18 52 16,35 1-16,0-1 0,-18 0 0,18 1 0,-18 17 0,18-18 0,0 0 0,-17 1 15,-1-1-15,18 0 0,-17 18 0,17-17 0,0-1 0,-18 18 16,18-17-16,0-19 0,-18 36 0,18-17 0,0-1 16,-17 18-16,17-18 0,0 1 0,0-1 0,0 0 15,-18 18-15,18-17 0,0-1 16,0 0-16,0 1 0,0-1 0,0 1 15,0-1-15,18 0 0,-1-17 0,-17 17 0,18 1 16,0-1-16,-1 0 0,1 1 0,-18-1 16,17 18-16,1-17 0,0-1 0,-1 18 15,1 0-15,0 0 0,-18-18 0,17 18 16,1 0-16,0 0 0,-1 0 16,-17-17-16,18 17 0,0 0 0,-1 0 15,1-18-15,-1 18 0,1 0 16,0 0-16,-1 0 0,1 0 15,-18-18-15,18 18 0,-1 0 16,1 0 15,-18 18-15,18-18-16,-18 18 0,17-18 0,-17 17 16,18 36-16,-18-35 0,17-1 0,-17 1 0,18 0 0,0-1 15,-18 19-15,17-19 0,1 1 0,-18 0 16,35 17-16,-17-18 0,-18 1 0,18 0 15,-1-18-15,-17 17 0,0 1 47,18-18-47,0 18 0,-18-1 16,0 1-16,0 0 0,17-1 0,-17 1 0,0 17 0,0-17 16,0 17-16,0-17 0,0-1 0,0 1 0,0 0 15,0 17-15,0-17 0,0-1 0,0 1 0,0-1 0,0 1 0,0 0 16,0-1-16,0 1 0,0 0 15,0-1-15,0 1 0,0 0 0,0-1 16,-17-17-16,17 18 0,-18-1 0,18 1 0,-18-18 0,18 18 16,-17-18-16,17 17 15,-18-17-15,18 18 0,-18-18 16,1 0-16,-1 0 0,18 18 16,-18-18-16,1 0 31</inkml:trace>
  <inkml:trace contextRef="#ctx0" brushRef="#br0" timeOffset="25589.49">4269 15910 0,'-18'0'0,"18"36"0,-35-19 32,17-17-32,0 0 15,1 0-15,-1 0 16,18 18-16,-17-18 0,-1 0 16,0 0-1,1 0-15,-1 0 0,0 0 16,1 0-1,-1 0-15,0 0 16,1 0-16,17-18 0,-18 18 16,18-17-16,-35-1 0,35 0 0,-18 18 0,18-17 15,-17 17-15,17-18 0,-18 18 0,0 0 0,18-18 0,0 1 0,-17 17 0,17-18 0,-18 18 16,18-18-16,-18 1 0,1-1 0,17 1 16,-18 17-16,18-18 0,0 0 0,0 1 0,-18-1 15,18 0 1,0 1-16,0-1 15,0 0-15,0 1 16,0-1 0,18 18-1,0 0-15,-1 0 0,-17-17 16,0-1 0,18 0-1,-18 1 1,18 17-16,-18-18 0,0 0 15,17 18-15,1 0 0,-18-17 0,18 17 16,-18-18-16,0 0 0,17 18 0,1-17 16,-1-1-16,1 18 0,-18-18 0,0 1 0,18 17 0,-18-18 0,17 18 15,1-17-15,-18-1 0,18 18 0,-1-18 0,-17 1 16,18 17-16,0-18 0,-1 18 0,-17-18 0,18 18 16,0-35-16,-1 35 0,1-18 0,-1 18 15,-17-17-15,18 17 0,0-18 0,-1 18 0,-17-17 0,18 17 16,0-18-16,-1 18 0,1 0 15,0 0-15,-1 0 16,1 0 0,-1 0-16,1 0 0,0 0 15,-1 0-15,1 0 16,0 0-16,-1 0 0,1 0 0,0 0 0,-1 0 16,1 0-16,-1 0 0,1 0 0,-18 18 15,53-1-15,-35-17 0,-1 18 16,1-18-16,0 0 15,-18 17-15,17-17 0,1 0 16,-18 18-16,0 0 16,17-18-1,-17 17-15,0 1 16,0 0-16,0-1 0,0 1 16,0 0-16,0-1 0,0 1 0,0-1 0,0 1 15,0 0-15,0-1 0,0 1 0,0 0 0,-17-1 16,17 1-16,-18 0 0,18-1 0,0 1 0,-17-18 0,17 18 15,0-1-15,0 1 0,-18-18 0,18 17 0,-18 1 0,18 0 0,0-1 16,-17 1-16,-1-18 0,18 18 0,0-1 0,-18 1 16,18 0-16,-17-18 0,17 17 15,0 1-15,-18-18 0,18 17 0,-18-17 16,1 0 0,17 18-16,0 0 15,-18-18-15,1 0 16,-1 0-1</inkml:trace>
  <inkml:trace contextRef="#ctx0" brushRef="#br0" timeOffset="28144.46">3898 15469 0,'-17'0'47,"-1"0"-32,0 0-15,1 0 16,-1 0-16,0 0 16,1 0-16,-1 0 15,0 0-15,1 0 16,-1 0-16,1 0 0,17 18 16,-18-18-16,-88 18 15,88-18 1,1 0-16,-1 0 0,0 0 0,1 0 15,-1 0-15,1 0 0,-1 0 16,0 0-16,-52 0 16,52 0-1,0 0-15,1 0 16,-1 0 0,36 0 124,-1 0-124,-17-18-16,18 18 0,-18-18 15,53-35 1</inkml:trace>
  <inkml:trace contextRef="#ctx0" brushRef="#br0" timeOffset="28771.43">3228 15540 0,'0'18'16,"0"-1"-16,0 1 16,0-1-1,18 19 1,-18-19-16,17-17 0,-17 18 16,18-18-16,-18 18 0,0-1 15,0 1-15,17-18 0,-17 18 0,18-18 16</inkml:trace>
  <inkml:trace contextRef="#ctx0" brushRef="#br0" timeOffset="34796.29">2011 13811 0,'-18'0'31,"1"0"-15,-1 0-1,18 18-15,-18 0 0,1-18 0,-36 35 16,17-18-16,36 1 0,-17-18 0,17 18 0,-18-18 0,1 17 16,-1-17-16,0 18 0,18 0 0,-17-18 0,-1 17 0,0-17 15,18 18-15,-17-18 0,-1 18 0,18-1 0,-18-17 0,1 18 0,-1-1 16,1 1-16,-19 0 0,36-1 0,-17-17 0,-1 18 15,18 0-15,-35-1 0,17 1 0,0-18 0,18 18 16,-17-18-16,-36 35 0,35-17 16,18-1-16,-35-17 0,17 35 0,1-35 0,17 18 0,-18-18 0,18 18 0,-18-18 15,18 17-15,-17-17 0,17 18 0,-18 0 0,0-18 0,18 17 0,-17-17 0,17 36 16,-18-36-16,-17 35 0,17 0 0,1-17 0,-1-1 16,-17 19-16,-1 17 0,19-36 0,17 1 0,-18-18 15,18 35-15,-35-17 0,17 17 0,1 0 16,-1-35-16,0 18 0,18 0 0,-17 17 0,-1-18 0,0 1 15,1-18-15,17 18 0,0-1 0,-18-17 0,18 18 0,0 0 16,-18-1-16,18 1 0,0 0 0,-17-18 0,17 17 0,-18 19 16,18-19-16,0 1 0,-17-1 0,17 1 0,0 0 15,0-1-15,0 1 0,0 0 0,-18-1 0,18 1 16,0 0-16,0-1 0,0 1 0,0-1 0,0 1 16,0 0-16,0-1 0,0 1 0,0 0 0,0-1 0,0 1 15,0 0-15,0-1 0,18-17 0,-18 18 0,0 0 0,17-1 16,-17 1-16,0-1 0,18-17 0,-18 18 0,0 0 0,17-1 15,-17 1-15,0 0 0,0-1 0,18-17 0,-18 18 0,0 0 0,0-1 16,35 18-16,-35-17 0,0 0 0,18 17 16,0-17-16,-18-1 0,0 1 0,0 0 0,17-18 0,-17 17 0,18-17 0,-18 18 15,18-18-15,-18 17 0,0 1 0,17-18 0,-17 18 0,0-1 0,18-17 16,-1 18-16,-17 0 0,18-1 0,-18 1 0,0 0 16,0-1-16,18-17 0,-18 18 0,0-1 0,17 1 15,1 0-15,-18-1 0,0 1 0,18 0 0,-1 35 16,19-18-16,-36-17 0,17-1 0,-17 1 15,18 17-15,0-17 0,-18-1 0,17 1 0,-17 0 0,18-1 16,-1 19-16,19 16 0,-19-34 16,1 17-16,0 1 15,-1-36-15,1 35 0,0-17 0,-1-18 0,-17 17 16,18-17-16,-18 18 0,17-18 0,-17 18 16,18-18-16,-18 17 0,18 1 15,-18-1-15,0 1 0,17 0 0,1 17 0,0-35 0,-18 18 16,0-1-16,17 1 0,-17 0 0,18-1 0,-18 1 0,18-18 0,-18 17 0,17 1 0,-17 0 15,18-1-15,-18 1 0,18-18 0,-18 18 0,17-18 0,-17 17 16,18 1-16,-18 0 0,17-18 0,1 0 16,-18 17-16,18-17 0,-18 18 0,0-1 15,17-17-15,1 0 63,0 0-48,-1 0-15,1 18 16,0-18 0,-36 0 202,0 0-202,1 0-16,-1 0 16,0 0-16,1 0 0,-1 0 15,0 0-15,1 0 16,-1 0-16,1 0 0,-1 0 16,18 18-16,-18-18 0,1 0 0,-1 0 15,0 0-15,1 0 16,-1 0 31</inkml:trace>
  <inkml:trace contextRef="#ctx0" brushRef="#br0" timeOffset="35356.26">1782 17233 0,'0'-17'47,"17"17"-47,-17-18 0,0 0 16,18 18-1,-18-17 1,0-1-16,0 0 16,0 1-16,0-1 15,0 0-15,0 1 16,0-1-16,0 1 0,0-1 15,0 0-15,0 1 0,0-1 0,0 0 0,0 1 16,0-1-16,0 0 0,-18 18 0,18-17 0,0-1 0,0 1 16,0-1-16,0 0 15,-17 18-15</inkml:trace>
  <inkml:trace contextRef="#ctx0" brushRef="#br0" timeOffset="38773.5">2558 3845 0,'0'18'31,"17"-18"47,1 0-78,0 0 0,-1 0 0,1 0 16,-1 0-16,19 0 0,-19 0 0,1 0 0,17 0 0,-17 0 0,0 0 0,52 18 15,195-18 1,-177 0-16,-35 0 0,0 0 0,0 0 0,17 0 0,1 0 16,-36 0-16,141 0 0,-87 0 0,-1 0 0,-18 0 15,72 0-15,-37 0 0,-69 0 0,-19 0 0,54 0 0,-54 0 0,89 0 0,-70 0 16,16 0-16,1 0 0,0 0 0,0 0 0,18 0 0,-18 0 0,-36 0 0,19 0 0,17 0 15,-36 0-15,36 0 0,-35 0 0,35 0 0,-36 0 0,19 0 0,-19 0 0,1 0 0,17 0 0,-17 0 0,88 0 16,-36 0-16,-35 0 0,-17 0 0,53 0 16,-54 0-16,1 0 0,0 0 0,-1 0 0,1 0 0,-1 0 15,1 0-15,0 0 0,-1 0 0,1 0 0,0 0 0,-1 0 0,1 0 0,0 0 16,-1-18-16,18 18 0,-17 0 0,0 0 0,-1 0 0,1 0 16,0 0-16,-1 0 0,1 0 0,0 0 0,-1 0 15,1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2.72727" units="1/cm"/>
          <inkml:channelProperty channel="T" name="resolution" value="1" units="1/dev"/>
        </inkml:channelProperties>
      </inkml:inkSource>
      <inkml:timestamp xml:id="ts0" timeString="2022-03-16T09:17:03.9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13758 13053 0,'18'0'94,"0"0"-94,-1 0 16,19 0-16,-19 0 0,142 0 0,-141-18 15,-1 18-15,1 0 0,52 0 0,-52 0 0,0 0 0,35 0 0,105-17 16,-122-1-16,-19 18 0,195-18 0,-124 18 16,-17-17-16,-54 17 0,54 0 0,-54 0 0,19 0 0,-1 0 0,0 0 15,1-18-15,-19 18 0,1 0 0,17 0 0,71 0 0,-88-18 0,17 18 16,141-17-16,-87-1 16,-1 18-1,-53 0-15,-17 0 0,-1 0 16</inkml:trace>
  <inkml:trace contextRef="#ctx0" brushRef="#br0" timeOffset="1077.77">14958 11853 0,'0'18'62,"0"0"-62,0-1 16,0 1-16,0 0 0,0-1 0,0 1 0,0-1 15,0 1-15,0 0 0,0-1 0,0 1 0,0 0 16,0-1-16,0 1 0,0 0 0,0-1 16,0 1-16,0-1 0,0 1 0,0 0 15,0-1-15,0 1 0,0 0 16,-18-18 62,0 0-62,1 0-1,-1-18-15,18 0 0,0 1 0,-17 17 0,17-18 16,0 0-16,-18 18 0,18-17 0,0-1 15,-18 18-15,18-17 0,0-1 0,-17 18 0,17-18 16,0 1-16,0-1 0,0 0 16,0 1-16,-18 17 0,18-18 15</inkml:trace>
  <inkml:trace contextRef="#ctx0" brushRef="#br0" timeOffset="1495.18">14905 12418 0,'35'-18'32,"-35"0"-32,0 1 0,18 17 0,-18-18 15,17 18-15,-17-17 0,18 17 0,-18-18 16,18 0-16,-18 1 0,17 17 0,-17-18 15,18 18-15,0-18 0,-18 1 0,17 17 16,-17-18-16,18 18 0,0-18 0,-1 18 0,54-52 31,-54 52-31,-17-18 0,18 18 0,-18-18 16,18 18-16,-1 0 0,-17-17 0,18 17 16,-18-18-16,18 18 0,-1 0 15,1-18-15,-1 18 0,1-17 0,0 17 16,-1 0-16,-17-18 0,18 18 0,-18-18 0,18 18 0,-1 0 15,-17-17-15,18 17 0</inkml:trace>
  <inkml:trace contextRef="#ctx0" brushRef="#br0" timeOffset="4864.77">13000 14552 0,'18'0'109,"-1"-18"-93,1 18-16,-1 0 0,1 0 0,-18-17 16,18 17-16,17 0 0,-17 0 0,-1 0 0,1 0 0,0 0 0,17 0 0,18 0 15,-18 0-15,-17 0 0,-1 0 0,1 0 0,35 0 0,-18 0 0,-17 0 16,17 0-16,-17 0 0,-1 0 0,89 0 15,-53 0-15,18 0 0,-36 0 0,0 0 16,0 0-16,-17 0 0,0 0 0,-1 0 0,1 0 0,53 0 16,-54 0-16,18 0 0,-17 0 0,0 0 15,-18 17-15,17-17 0,1 0 0,0 0 0,-1 0 0,1 0 16,0 0-16</inkml:trace>
  <inkml:trace contextRef="#ctx0" brushRef="#br0" timeOffset="8499.01">13864 16545 0,'0'0'0,"-17"0"0,34 0 141,1 0-141,-1 0 15,1 0-15,0 0 0,-1 0 16,1 18-16,17-18 0,-17 0 0,0 0 0,-1 0 0,18 18 16,-17-18-16,0 0 0,-1 0 0,19 17 0,-19-17 0,1 0 0,0 0 0,-1 0 15,1 0-15,0 0 0,-1 0 0,1 0 0,17 18 0,-17-18 0,-1 0 16,1 0-16,0 0 0,-1 0 0,1 0 0,0 0 0,-1 0 15,1 0-15,-1 0 0,1 0 0,17 0 0,-17 17 16,0-17-16,17 0 0,-17 0 0,-1 0 16,1 0-16,-1 0 0,1 0 0,0 0 15,17 0-15,-17 0 0,-1 0 0,1 0 16,0 0-16,-1 0 0,1 0 0,-1 0 0,1 0 16,0 0-16,-1 0 0,1 0 0,35 0 15,-35 0-15,-1 0 0,1 0 0,0 0 0,-1 0 16,1 0-16,-1 0 0,1 0 0,0 0 15,-1 0-15,1 0 16,0 0-16,-1 0 0,1 0 16,0 0-16,-1 0 0,1 0 0,-1 0 15,1 0-15,0 0 0</inkml:trace>
  <inkml:trace contextRef="#ctx0" brushRef="#br0" timeOffset="9455.95">14429 15011 0,'0'17'63,"0"1"-63,0 0 15,0-1-15,0 19 0,17 16 0,-17 1 0,0 18 0,18-18 16,-18 0-16,18 35 16,-18-70-16,0-1 0,17 1 0,-34-18 140,-1 0-140,0 0 16,1 0-1,-1 0-15,0 0 0,1-18 0,-1 1 16,0 17-16,1-18 0,-36 0 0,35 18 0,18-17 16,-17 17-16,17-18 0,-18 18 0,0 0 15,1 0-15,-1 0 16</inkml:trace>
  <inkml:trace contextRef="#ctx0" brushRef="#br0" timeOffset="9772.12">14376 15487 0,'35'-18'0,"-70"36"0,88-36 16,-36 18-16,-17-17 0,36-1 0,-19 18 0,1 0 15,17 0-15,-17-18 0,-1 18 0,1 0 0,0-17 0,-1 17 16,1 0-16,35-36 0,-36 36 0,-17-17 0,36 17 16,-19 0-16,1-18 0,0 18 0,-18-17 0,17 17 15,1 0-15,0 0 16,-18-18-16,0 0 31</inkml:trace>
  <inkml:trace contextRef="#ctx0" brushRef="#br0" timeOffset="11028.07">15593 15187 0,'-18'0'94,"18"-18"-94,-17 18 0,17-17 0,0 34 63,-18-17-63,18 18 0,0 0 0,0-1 15,-18 1-15,18 0 0,0-1 16,0 1-16,0 0 0,0-1 0,-17 1 15,17-1-15,0 1 0,0 0 0,0-1 16,-18 1-16,18 0 0,0-1 0,0 1 16,0 0-16,0-1 0,0 1 0,0 0 0,0-1 15,0 36-15,18-53 0,-18 18 0,0 70 16,17-70-16,-17-1 0,0 1 0,0-1 0,0 1 0,18-18 0,-18 18 0,0-1 16,0 1-16,18-18 0,-1 35 0,-17-17 0,18-18 0,-18 18 15,17-18-15,-17 17 0,18-17 16,0 0 46</inkml:trace>
  <inkml:trace contextRef="#ctx0" brushRef="#br0" timeOffset="11674.22">18768 14870 0,'0'17'78,"17"-17"-78,-17 18 15,0-1-15,18 19 0,-18-19 0,0 1 16,0 0-16,0-1 0,0 1 0,18 0 0,-18-1 0,0 1 0,17 105 16,-17-105-16,0 17 0,0-17 0,0 0 0,0-1 15,0 1-15,0-1 0,18 1 0,-18 0 0,0-1 0,0 1 0,0 0 0,0-1 16,0 19-16,0-19 0,0 36 0,0-35 15,0 35-15,-18-18 0,1-17 16,17-1-16,0 1 0,-18-18 0,18 18 0,0-1 16,-18-17-16,1 18 0,17-1 0,-18-17 0,18 18 15,-18 0-15,1-1 0,-1-17 0,18 18 16,-17-18-16,17 18 0,-18-18 0</inkml:trace>
  <inkml:trace contextRef="#ctx0" brushRef="#br0" timeOffset="13909.45">16069 15575 0,'18'0'157,"-1"0"-142,1 0-15,0 0 0,-1 0 0,1 0 16,-1 0-16,36-17 0,-35 17 0,0 0 0,52 0 16,-52 0-16,0 0 0,-1 0 0,18-18 0,1 18 0,-19 0 15,19 0-15,-19 0 0,19 0 0,-19 0 0,1-18 0,70 18 16,-17-17-16,-18 17 0,-18 0 0,-18 0 0,1 0 0,0 0 0,-1 0 15,1 0-15,35 0 0,-35 0 0,-1 0 0,1 0 0,246-18 32,-246 18-32,0 0 0,-1 0 0,19 0 15,-19 0-15,1 0 0,-1 0 0,1 0 16,0 0 46,-1 0-62,1 0 16,0-18-16,-1 18 16,1 0-16,0 0 15,-1 0-15,1 0 16,0 0-16,-1 0 16,1 0-16,-1 0 0,1 0 15,0 0-15,-1 0 0,1 0 0,0 0 0,-1 0 16,1 0-16,0 0 0,-1 0 0,1 0 0,-1 0 0,1 0 0,0 0 15,-1 0-15,1 0 0,0 0 0,-1 0 16,19 0-16,-19 0 0,1 0 0,0 0 16,-1 0-16,1 0 0,-1 0 15,1 0-15,0 0 0,-1 0 16,-17-17-16,18 17 0,53-18 16,-54 18-1,1 0-15,-18-18 16,17 18-16</inkml:trace>
  <inkml:trace contextRef="#ctx0" brushRef="#br0" timeOffset="14479.26">17321 14517 0,'0'17'62,"0"1"-62,0 0 0,0-1 0,0 1 16,-17 70-16,17-53 0,0 18 16,-18-35-16,18 0 0,0 87 15,-18-69-15,18-19 0,0 1 0,0 0 0,0-1 0,0 1 0,0 0 16,-17-18-16,17 17 0,0 1 0,0 0 16,-18-18-1,1 0 16,17-18-15,-18 0-16,0 18 0,-17-35 16,17 17-16,18 1 0,-17 17 0,17-18 0,-18 18 0,18-18 0,-18 18 0,18-17 0,-17-1 0,-1 0 15,1 18-15,17-17 0,-18-1 0,0 1 0,1 17 16,17-18-16,-18 18 0,0 0 16,18-18-16,-17 18 15</inkml:trace>
  <inkml:trace contextRef="#ctx0" brushRef="#br0" timeOffset="14766.97">17251 15187 0,'35'-35'16,"-70"70"-16,88-70 0,-36 17 0,1 18 0,0-17 0,-1 17 15,-17-18-15,18 0 0,52-17 16,-52 17-16,0 1 0,-1-1 0,1 18 0,0-18 0,-18 1 16,17 17-16,1 0 0,-18-18 0,18 18 15,-18-18-15,17 18 16</inkml:trace>
  <inkml:trace contextRef="#ctx0" brushRef="#br0" timeOffset="18470.14">12700 17745 0,'18'0'94,"-1"0"-78,1 0-16,0 0 0,-1 17 0,1-17 0,-1 0 0,1 0 15,17 0-15,-17 0 0,0 0 0,35 0 0,0 0 0,-1 0 16,-16 0-16,-19 0 0,72-35 0,-37 35 0,-16 0 15,-19 0-15,1 0 0,-18-18 0,53 18 0,-35 0 0,52-17 0,36-1 16,-88 18-16,34-17 0,-34 17 0,17 0 0,-17 0 0,0 0 16,-18-18-16,35 18 0,-17 0 0,17 0 0,-17 0 0,-1 0 0,1 0 15,-1 0-15,1 0 0,0 0 0,-1 0 16,1 0 0,0 0-16,-1 0 15,1 0 1</inkml:trace>
  <inkml:trace contextRef="#ctx0" brushRef="#br0" timeOffset="26057.89">26935 6562 0,'0'17'47,"0"1"-47,0 0 16,0 17-16,0-17 0,0 17 0,0-18 0,0 54 16,0-53-16,0-1 0,0 1 0,0 0 0,0-1 0,0 1 0,0-1 0,0 1 15,0 0-15,0-1 0,0 1 0,0 0 0,0 17 0,17-17 0,-17-1 0,0 18 0,0-17 0,0 0 0,0-1 0,0 1 16,0 0-16,0-1 0,36 177 15,-36-141-15,0-35 0,0 17 0,0-17 0,0-1 0,0 1 0,0 0 0,0 17 0,0 0 16,0-17-16,0 0 0,0 17 0,17-18 0,-17 19 0,0-19 0,0 1 0,0 53 0,0-36 16,0 0-16,0-17 0,0-1 0,0 1 0,0 35 0,0-35 0,0-1 15,0 1-15,0 0 0,0-1 0,0 1 0,0-1 0,18 36 16,-18-35-16,0 0 16,17-18 62,1 0-63,0 0 1,-1 0 0,19 0-16,-19 0 0,1 0 0,17 17 15,-17-17-15,-1 0 0,1 18 0,0-18 0,-1 0 0,36 18 16,-35-18-16,123 17 15,-123-17-15,17 0 0,53 18 0,-70-18 16,-1 0-16,1 17 0,17-17 0,-17 0 0,17 0 0,1 0 0,-19 0 0,89 18 16,-88-18-16,-1 0 0,19 0 0,-19 0 0,124 0 0,283 0 15,-248 0 1,-141 0-16,18 18 0,53-18 0,-35 0 0,140 0 16,-123 17-16,-52-17 0,299 18 0,-212 0 15,-52-18-15,-53 0 0,17 0 0,0 0 0,18 0 0,335 35 16,-353-35-16,195 35 0,-213-35 0,19 0 0,-19 0 0,19 18 15,16-1-15,-34-17 0,106 18 0,-72 0 0,-16-18 0,70 17 16,52 19-16,-140-19 0,176 19 16,-176-36-16,35 0 15,-36 17-15,1-17 0,-1 0 0,1 0 0,0 18 0,-1-18 0,1 0 0,0 0 16,52 0-16,-52 0 0,-1 0 0,1 0 16,0 0-16,-1 0 0,107 0 15,-54-18-15,-34 18 16,-19 0-16,1 0 0,-18-17 0,18 17 0,-1 0 0,1 0 0,35-18 15,-53 0-15,0 1 0,35 17 0,18-18 0,-35 0 16,-1 18-16,-17-17 0,18 17 0,52-53 16,-52 53-16,-18-18 0,18 18 0,-18-17 0,17-1 15,1 18-15,-18-18 0,18 18 0,-18-17 0,17 17 0,1 0 16,-18-36-16,0 19 0,18 17 0,-1-53 16,1 53-16,-18-18 0,17 1 15,-17-1-15,0 0 0,18-17 0,-18 17 0,0 1 16,18-71-16,-18 70 0,0 0 0,0 1 15,0-1-15,0 0 0,17-140 16,-17 140-16,0-35 0,0 0 0,0-17 0,0 52 0,-17-17 16,17 17-16,0-17 0,0 17 0,0 0 0,0 1 0,-18-54 0,18 36 0,-18 0 15,1 17-15,17-88 0,-18 89 0,18-19 0,-17 19 16,17-1-16,0 0 0,0 1 0,0-1 0,0 0 0,0 1 0,-36-71 16,36 70-16,-17 18 0,17-53 0,-36-35 0,36 70 0,0 1 0,0-1 15,0 0-15,-17 18 0,17-17 0,-18-1 0,18 0 0,0 1 0,-18-1 0,18 1 0,0-1 0,-17 18 16,17-18-16,0 1 0,0-1 0,-18 0 0,18 1 0,-17 17 0,17-18 15,0-17-15,-18 17 0,18 0 16,0 1-16,-18 17 0,18-18 0,0-17 0,-17 35 16,17-18-16,-18 18 0,18-17 0,0-1 0,-18 18 15,1 0 1,17-18-16,-18 18 0,0 0 0,1 0 16,-1 0-16,1 0 0,-1 0 15,0 0-15,1 0 0,-1 0 0,0 0 0,1 0 0,-36 0 16,35 0-16,1 0 0,-19 0 0,19 0 15,-1 0-15,0 18 0,1-18 0,-1 0 0,-17 18 0,17-18 0,-17 0 0,17 0 0,-105 35 16,-1-35-16,18 0 0,36 18 0,-18-1 16,70-17-16,-17 0 0,-565 35 15,335-35-15,195 18 0,-18-18 0,17 0 0,-88 0 0,124 0 16,-18 0-16,-106 0 0,107 0 0,-19 0 0,-52 0 0,-336 18 0,335-18 16,71 0-16,1 0 0,-19 0 0,18 0 0,-53 0 0,53 0 0,-35 0 0,-406 17 15,441-17-15,-123 0 0,-36 18 0,54-18 0,69 0 16,1 0-16,53 0 0,-106 0 0,0 0 0,105 0 0,-52 0 0,53 0 0,-36 0 15,18 0-15,18 0 0,-35 0 0,-19 18 0,54-18 0,17 0 0,1 0 0,-18 0 0,-89 0 16,106 0-16,1 0 0,-1 0 16,1 0-16,-1 0 0</inkml:trace>
  <inkml:trace contextRef="#ctx0" brushRef="#br0" timeOffset="28492.84">27005 9084 0,'0'18'47,"0"-1"-31,-17-17-16,17 36 0,0-19 0,0 1 0,0 17 0,-18-17 0,18 17 16,0-17-16,0-1 0,0 19 0,0-19 0,-18 36 0,18 35 15,-17-70-15,17 17 0,-18 53 0,18-35 0,0-35 0,0 17 0,-18-35 0,18 36 16,0-19-16,-17 36 0,17-35 0,0-1 0,0 1 0,0 17 0,0 89 15,0-107-15,0 36 0,0-35 0,0 35 16,0-35-16,0-1 0,0 36 0,0-35 0,0 17 16,17-17-16,-17-1 0,0 36 0,18 0 0,-18-35 0,0-1 15,18 1-15,-1 35 0,-17-18 0,0-17 0,18 0 0,-18-1 16,0 18-16,18-17 0,-18 0 0,0-1 0,17-17 0,-17 18 0,18 0 16,-1-1-16,-17 19 0,18-36 0,-18 17 0,18-17 15,-1 0-15,-17 18 0,0-1 0,18-17 0,-18 18 0,18-18 0,-18 18 0,17-18 16,-17 17-16,0 1 0,18-18 0,0 0 0,-18 18 15,17-18-15,1 17 0,-1-17 16,1 0-16,-18 18 0,18-18 0,-1 0 0,1 0 16,0 18-16,-1-18 0,1 0 0,0 0 15,-1 0-15,1 0 0,-1 0 0,1 0 0,35 0 16,-35 0-16,52 0 0,-52 0 0,-1 0 0,1 0 0,17 0 0,36 0 16,-36 0-16,18 0 0,18 0 0,-36 0 0,0 0 0,36 17 0,70 1 15,-106-18-15,36 0 0,-36 17 0,-17-17 0,17 0 0,0 0 0,1 0 0,16 0 0,-34 0 0,17 0 0,-17 18 0,35-18 16,-18 0-16,-17 0 0,35 0 0,35 18 0,-70-18 0,17 0 0,53 17 0,-70-17 0,52 18 0,-34-18 0,69 18 15,-16-1-15,-54-17 0,0 0 0,0 0 0,71 18 0,-18 0 0,-70-18 0,17 17 0,248 1 16,-178 17-16,-52-35 0,177 35 16,-195-17-16,18 0 0,0-18 0,0 0 0,-36 0 0,36 17 0,-35-17 15,35 0-15,-36 18 0,19-18 0,17 0 0,-53 18 0,35-18 0,-17 0 0,-1 0 0,1 0 0,-1 0 0,1 0 16,0 0-16,-1 0 0,107 35 0,-89-35 16,18 0-16,-35 0 0,17 0 0,-17 0 0,17 0 15,-18 0-15,1 0 0,0 0 0,-1 0 0,19 0 16,-19 0-16,1 0 0,0 0 0,-1 0 0,1 0 0,52-18 15,-52 18-15,0-17 0,-1 17 0,36-18 16,-35 18-16,0 0 0,-1-18 0,1 18 0,-1 0 0,1 0 16,0 0-16,-1 0 0,1 0 0,-18-17 15,18-1-15,-1 18 0,1 0 16,-18-18-16,18 18 0,-1 0 16,-17-17-16,18 17 0,-18-18 0,17 18 0,1 0 0,-18-17 0,18-1 15,-1 18-15,1-18 0,0 18 0,-18-17 0,53-19 16,-36 36-16,1-35 0,0 35 0,-1 0 0,1-18 0,-1 1 0,1 17 0,-18-18 0,18 18 15,-1-18-15,1 1 0,0-1 0,-1 18 0,1-17 0,0 17 0,-18-36 0,35 36 0,-35-17 0,123-124 16,-105 123 0,0 0-16,-1 18 0,-17-17 0,18-19 0,-18 19 0,17-1 0,-17 0 15,18 1-15,-18-1 0,18 18 0,-18-53 0,0 18 16,0 17-16,17 18 0,-17-17 0,0-1 0,0-17 0,0 17 16,0 1-16,0-1 0,0 0 0,0 1 0,0-1 0,0-35 0,0 35 0,0 1 15,0-1-15,0 0 0,0-87 0,0 52 0,0 17 16,0 19-16,0-18 0,0 17 0,0-17 0,0 17 0,0 0 0,0 1 0,0-19 0,0 19 0,0-19 0,0 19 15,0-1-15,0 1 0,0-1 0,0 0 0,0-105 0,0 105 0,0 1 0,0-1 16,0 0-16,0 1 0,0-1 0,0 0 0,0 1 0,0-1 0,0-88 16,0 89-16,-35-19 0,35 19 0,0-1 0,0 0 15,-18 1-15,18-1 0,0 1 0,-17-1 0,17 0 0,0 1 16,-18-1-16,1 0 0,17 1 0,0-1 0,-18 0 16,18 1-16,-18 17 0,18-18 0,0 0 15,-17 1-15,-1 17 0,0 0 16,1 0-16,-1 0 15,0 0-15,1 0 0,-1 0 16,-17 17-16,17 1 0,1-18 0,-1 18 0,0-18 0,1 0 0,-1 0 16,-17 17-16,17 1 0,1-18 0,-1 18 0,0-18 0,1 0 15,-1 17-15,-17-17 0,-1 0 0,19 18 0,-36-18 0,-88 35 16,123-17-16,0-18 0,-34 0 0,-72 35 16,71-35-16,-17 18 0,34-1 0,-34-17 0,34 18 0,1-18 0,-53 18 0,35-18 15,-123 17-15,140-17 0,-352 18 16,353-18-16,-18 18 0,18-18 0,-247 0 0,141 0 0,35 0 15,-35 0-15,70 0 0,18 0 0,-53 0 0,18 0 0,-18 0 0,53 0 0,-105 0 16,105 0-16,-53 0 0,-194 0 0,212 0 0,35 0 16,-35 0-16,52 0 0,-16 0 0,16 0 0,19 0 0,-19 0 0,-17-18 0,0 18 0,18 0 0,-300-35 15,300 35-15,17-18 0,-17 18 0,-106-18 0,105 18 0,-16 0 16,16-17-16,1 17 0,0 0 0,-18 0 0,35 0 0,1 0 0,-1 0 0,0 0 16,1 0-16,-1 0 0,0-18 0,-17 1 15,17 17-15</inkml:trace>
  <inkml:trace contextRef="#ctx0" brushRef="#br0" timeOffset="31273.4">27199 12136 0,'18'0'94,"-1"0"-79,1 0-15,0 0 16,-1 0-16,1 0 0,-18-18 0,18 18 16,-1 0-16,1 0 0,0 0 0,-1 0 0,71-18 15,-70 18-15,17 0 0,-17 0 16,0 0-16,-1 0 0,1 0 0,-1 0 0,19 0 0,-1 0 0,-17 0 0,17 0 0,-17 0 15,35-17-15,-18 17 0,18 0 0,17 0 0,89 0 16,-71-18 0,-70 18-16,17 0 0,18 0 0,-18 0 0,18 0 0,0 0 0,-18 0 15,-17 0-15,0 0 0,-1 0 0,1 0 0,0 0 0,-1 0 0,36 0 0,-18 0 0,-17 0 16,0 0-16,-1 0 0,54-18 0,-18 18 0,-36 0 0,1 0 0,0 0 0,-1 0 16,1 0-16,0 0 0,-1 0 0,1 0 0,0 0 0,17 0 0,-17 0 0,-1 0 0,1-17 0,-1 17 0,19 0 15,-19 0-15,19 0 0,-1 0 0,-17 0 0,17-18 0,-18 18 0,125-18 16,-107 18-16,0 0 0,-17 0 0,-1 0 0,1 0 15,0 0-15,-1 0 0,1 0 0,0 0 0,-1 0 0,1 0 0,0 0 0,-1 0 16,1 0-16,-1 0 0,1 0 0,0 0 0,-1 0 0,19 0 16,-19 0-16,1 0 0,0 0 0,-1 0 0,1 0 0,-1 0 0,72 0 15,-72 0-15,19 0 16,-19 0-16,1 0 0,-1 0 0,1 0 0,17 0 0,1 0 0,-19 0 16,1 0-16,-18-17 0,18 17 0,17 0 0,-17 0 0,-1 0 0,1 0 15,-1 0-15,-17-18 0,18 18 0,0 0 0,-1 0 0,1 0 16,0 0-16,-1 0 15,1 0-15,0 0 0,-1 0 16,1 0-16,-1 0 0,-17-17 0,18 17 0,-18-18 0,35 18 0,-17 0 16,0 0-16,-1 0 0,19 0 0,17 0 15,-36 0-15,1-18 0,-1 18 0,107 0 16,-106 0-16,34 0 0,-34 0 0,0-17 0,-1 17 16,1 0-16,0 0 0,-1 0 0,1 0 0,17-18 15,-17 18-15,-1 0 0,1 0 0,0 0 0,-1 0 0,1 0 16,17 0-16,-17 0 0,0 0 0,-1 0 15,1 0-15,-1 0 0,1 0 0,0 0 0,-1 0 16,1 0-16,0 0 0,-1 0 16,1 0-16,0 0 15,-1 0-15,1 0 16,0 0 93,-1 0-46,1 0-63,-1 0 15,1 0-15,0 0 0,-1 0 0,1 0 16,0 0-16,-1 0 0,1 0 0,0 0 16,-1 0-16,1 0 15,-1 0-15,1 0 16,0 0-16,-1 0 16,1 0 30</inkml:trace>
  <inkml:trace contextRef="#ctx0" brushRef="#br0" timeOffset="33805.74">27058 13564 0,'18'0'78,"-1"0"-47,1 0-15,-18-17-1,18 17 16,-1 0 1,1 0-17,0 0-15,-1 0 0,1 0 16,-1 0-16,1 0 0,0 0 0,-18-18 0,17 18 0,1 0 16,0-18-16,-1 18 0,1 0 0,0 0 0,52-17 15,-52 17-15,17 0 0,0 0 0,-17 0 0,0 0 16,-18-18-16,17 18 0,36 0 0,-18 0 0,-17 0 0,17-18 0,-17 18 0,0 0 15,-1 0-15,89-17 0,-18-1 0,-52 18 16,-19 0-16,54-17 0,-54 17 0,19 0 0,-1-18 0,-17 18 16,17 0-16,-17 0 0,-1-18 0,18 18 0,-17 0 0,0 0 0,-1 0 0,19 0 0,69-17 15,-69-1-15,-19 0 0,1 18 0,0 0 0,70 0 16,-71 0-16,19-17 0,-1 17 0,0-18 0,1 18 0,-1-18 16,18 18-16,-36 0 0,1 0 0,70-17 0,-52 17 0,-19 0 15,1 0-15,-1 0 0,1-18 0,88 18 0,-88 0 0,17 0 0,-18 0 16,1 0-16,17 0 0,-17-17 0,0 17 0,-1 0 0,1 0 0,17 0 0,-17 0 15,0 0-15,52-18 0,-52 18 0,-1 0 0,1 0 0,0 0 16,-1 0-16,1-18 0,176 1 16,-176 17-1,-1 0-15,1 0 0,17-18 0,-17 18 16,-1 0-16,1 0 0,0 0 0,-1 0 16,1 0-16,0 0 0,-1 0 0,1 0 0,-18-18 15,17 18-15,1 0 0,0 0 0,-1 0 16,1 0-16,0 0 0,-1 0 0,1 0 15,0 0-15,140-17 32,-140 17-32,0 0 0,-1 0 0,1 0 0,0 0 0,-1 0 15,1-18-15,-1 18 0,1 0 0,17 0 0,-17 0 16,0 0-16,-1 0 0,-17-18 0,18 18 0,0 0 16,-1 0-16,1 0 0,0 0 0,-1 0 0,1 0 15,-1-17-15,1 17 0,0 0 0,-1 0 0,1 0 0,0 0 16,-1 0-16,-17-18 0,36 18 0,-19 0 0,1 0 0,-1 0 15,1 0-15,0 0 0,-18-17 0,17 17 0,1 0 0,0 0 0,-1 0 16,54 0-16,-54 0 0,1 0 0,35-18 16,-35 18-16,-1 0 0,1 0 0,0 0 0,-1-18 15,1 18-15,-1 0 0,1 0 0,0 0 0,-1 0 16,1 0-16,0 0 0,-1 0 0,1 0 16,0 0-16,-1 0 0,19 0 15,-19 0-15,1 0 0,-1 0 0,1 0 16,0 0-16,-1 0 0,1 0 0,0 0 0,17 0 15,-17 0-15,-1 0 0,1 0 16,-1 0 0,1 0-1</inkml:trace>
  <inkml:trace contextRef="#ctx0" brushRef="#br0" timeOffset="36349.44">27058 13794 0,'0'17'62,"0"1"-46,0 0-16,0-1 0,0 1 0,0-1 15,0 1-15,0 0 0,0-1 0,0 1 16,0 35-16,0-35 0,0-1 0,0 1 0,0-1 0,0 1 0,0 0 0,-18-1 16,18 1-16,0 17 0,0 54 0,0-72 0,0 1 0,0 17 15,0 18-15,0-35 0,0-1 0,0 1 0,0 0 0,0-1 0,0 1 0,0 17 16,0 0-16,0-17 0,0 0 0,0 87 16,0-87-16,0 0 0,0-1 15,0 1-15,0 0 0,0-1 0,0 1 0,0 0 0,0-1 16,0 1-16,0 17 0,0-17 0,0-1 0,0 1 0,0 0 15,0-1-15,0 1 0,0 0 0,0-1 0,0 1 0,0 52 16,0-52-16,0 17 0,0-17 0,0 0 16,0-1-16,0 1 0,0 0 0,0-1 0,0 1 15,0-1-15,0 1 0,0 0 16,0-1-16,0 1 16,0 0-16,0-1 0,0 1 15,0 0-15,0-1 0,0 1 0,0 0 16,18-18-16,-18 35 15,18-35 1,-18 17-16,17-17 31,36 36-15,-35-36-16,0 0 16,-1 0-16,1 17 0,-1-17 0,-17 18 0,18-18 0,17 0 15,1 0-15,-19 18 0,1-18 0,17 0 0,-17 17 0,17-17 0,0 18 16,-17-18-16,0 0 0,35 0 0,-18 0 0,0 35 0,-17-35 0,-1 0 0,1 0 0,0 0 0,-1 0 0,19 0 15,-19 0-15,1 0 0,246 71 0,-211-71 0,89 35 16,-90-35-16,37 18 0,16-1 0,-34-17 0,17 18 16,-53-18-16,18 0 0,-17 18 0,69-1 0,160-17 15,-230 0-15,1 0 0,17 18 0,-36-18 0,18 0 0,1 0 0,-1 0 0,0 0 0,18 0 0,53 0 0,-71 0 16,36 0-16,-53 0 0,17 0 0,71 0 0,-89 0 0,1 0 0,17 0 0,0 17 0,107-17 16,-107 0-16,0 0 0,159 0 0,-176 0 0,17 0 15,0 0-15,1 0 0,-1 0 0,-17 0 0,-1 0 0,1 0 0,-1 0 0,1 0 16,0 0-16,-1 0 0,1 0 0,0 0 0,17 0 15,-17 0-15,-1 0 0,1 0 0,0 0 0,-1 0 0,54-17 16,-18 17-16,-36 0 0,1-18 16,0 18-16,-18-17 0,17 17 0,1 0 0,-1 0 0,1 0 0,17 0 0,-35-18 15,18 18-15,35-18 0,-35 18 0,17 0 0,-35-17 0,17 17 0,1 0 0,-18-18 16,53 0-16,-35 18 0,-1 0 0,1 0 0,0-17 16,-1 17-16,1 0 0,-1 0 15,-17-18-15,18 18 0,0 0 16,-18-18-16,17 18 0,1 0 0,0 0 31,-18-17-31,17 17 0,1 0 16,0 0-16,-1-18 0,1 18 15,0-17-15,-18-1 0,17 18 0,1 0 0,-1 0 16,-17-18-16,18 18 0,0 0 16,-1-17-16,1 17 15,0 0-15,-18-18 0,0 0 16,17 18-16,1 0 0,-18-17 0,18 17 15,-18-18-15,0 0 0,17 18 16,-17-17-16,0-1 0,18 1 0,-18-1 0,17 18 0,-17-18 0,0 1 0,0-1 0,18 18 16,-18-18-16,0 1 0,0-1 0,0-53 0,18 54 0,-18-1 0,0 1 15,0-1-15,0 0 0,0 1 0,17-19 0,-17 19 0,0-1 0,0 0 0,18 18 0,-18-17 0,0-1 0,0 1 16,0-1-16,0-17 0,0 17 0,0-70 0,0 70 16,0 0-16,0 1 0,0-89 0,0 71 0,0 17 15,0-35-15,0 36 0,0-1 0,0 0 0,0-17 0,0 17 0,0 1 0,0-1 16,-18-70-16,18 70 0,0 1 15,0-1-15,0 0 0,0 1 0,-17 17 0,17-18 0,0 0 0,-18-17 0,18 18 16,0-1-16,0 0 0,-18 18 0,18-17 0,0-1 0,0 0 0,0 1 0,-17 17 16,17-18-16,-18 0 0,1-52 15,17 52-15,-18-17 0,0 17 0,18 1 0,0-1 0,0 0 16,-17 1-16,17-1 0,-18 18 0,18-35 0,0 17 0,-18 1 0,18-1 16,-17-17-16,-1 35 0,18-18 0,0 0 0,0 1 0,-18-1 15,18 0-15,-17 18 0,17-17 0,-18 17 16,18-18-16,0 0 0,-17 18 0,-1 0 31,18-17-31,-18 17 0,18-18 16,-17 18-16,17-17 0,-18 17 0,0 0 15,1 0-15,-1 0 16,0 0-16,1 0 0,-1 0 0,0-18 16,1 18-16,-1 0 0,1 0 0,-1 0 0,0 0 0,1 0 15,-1 0-15,-70 0 0,70 0 0,1 0 0,-1 0 16,0 0-16,1 0 0,-1 0 0,0 0 0,1 0 0,-1 0 0,0 0 0,1 0 0,-1 0 0,1 0 15,-19 0-15,-34 0 0,34 0 0,19 0 0,-1 0 0,1 0 0,-19 0 0,19 18 0,-1-18 16,-17 0-16,17 0 0,-17 0 0,17 0 0,-52 0 16,52 0-16,0 0 0,1 0 0,-1-18 0,0 18 0,-17 0 0,0 0 0,0 0 0,17 0 0,0 0 0,1 0 15,-1 0-15,-17 0 0,-1-18 0,19 18 0,-142-17 0,141 17 0,-35 0 16,18 0-16,-53 0 0,53 0 0,17 0 0,-17-18 0,17 18 16,1 0-16,-19 0 0,19 0 0,-36 0 0,35 0 0,-35 0 0,0 0 0,18 0 15,-36 0-15,36 0 0,-18 0 0,18 0 0,17 0 0,-123 0 16,88 0-16,36 0 0,-19 0 0,-17 0 0,36 0 0,-1 0 15,-17 0-15,0 0 0,-1 0 0,19 0 0,-19 0 0,19 0 0,-19 0 0,-52 0 16,-18 0-16,89 0 0,-18 0 0,-1 0 0,1 0 0,0 0 0,-1 0 16,19 0-16,-18 0 0,17 0 0,0 0 0,-17 0 0,17 0 0,-17 0 0,17 0 0,-17 0 0,0 0 0,17 0 15,1 0-15,-107 0 0,106 0 0,1 0 0,-18 0 0,-124 0 16,123 0-16,-16 0 0,34 0 0,-106 0 16,89 18-16,18-18 0,-1 0 0,0 17 0,1-17 0,-19 0 0,-17 0 15,18 18-15,18-18 0,-1 0 0,0 18 0,1-18 0,-1 0 0,0 17 16,1-17-16,-1 0 0,-35 18 0,36-18 0,-1 0 15,0 0-15,1 0 0,17 17 0,-18-17 0,0 0 16,1 0-16,-1 0 0,18 18 16,-18-18-16,1 0 15,17 18 48</inkml:trace>
  <inkml:trace contextRef="#ctx0" brushRef="#br0" timeOffset="40042.3">27305 16775 0,'0'-18'16,"18"18"109,-1 0-94,1 0 0,-18-18-31,18 18 16,-1 0-16,-17-17 16,18 17-1,-1 0-15,1 0 16,-18-18-16,18 18 0,-1 0 15,-17-18-15,18 18 0,0 0 16,-1 0-16,-17-17 0,18 17 0,0 0 0,-1 0 16,1 0-16,-1 0 0,1 0 0,0 0 15,-18-18-15,17 18 0,1 0 0,0 0 0,-1 0 0,1 0 16,0 0-16,-1 0 0,1 0 0,0 0 16,-1 0-16,1 0 0,17 0 0,-17 0 0,-1 0 15,1 0-15,0 0 0,-1 0 0,1 0 0,0 0 16,-1 0-16,18 0 0,-17 0 0,0 0 15,-1 0-15,1 0 0,0 0 0,-1 0 0,1 0 16,0 0-16,-1 0 0,1 0 0,0 0 0,-1 0 16,18 0-16,1 0 0,-19 0 0,1 0 0,0 0 15,-1 0-15,1 0 0,17 0 0,-35 18 16,18-18-16,-1 0 0,1 0 0,0 0 0,-1 0 0,-17 17 0,18-17 0,17 0 16,-17 0-16,-18 18 0,53-18 0,-53 18 15,17-18-15,1 0 0,-18 17 0,18-17 0,-1 0 16,1 0-16,0 0 0,-1 0 15,1 0-15,-18 18 0,18-18 16</inkml:trace>
  <inkml:trace contextRef="#ctx0" brushRef="#br0" timeOffset="43010.15">27464 17533 0,'0'-18'109,"-18"18"-109,18-35 0,0 17 16,0 1-16,0-1 0,0 1 0,-35-89 16,35 70-16,-18 19 0,18-36 15,-17 35-15,17-35 0,0 36 0,0-1 16,-18 18-16,18-18 0,0 1 0,0-1 0,0 1 15,0-1-15,0 0 0,-18 18 0,18-17 16,0-1-16,-17 18 47,-1 0 0,0 0-32,18 18 1,-17-18-16,-1 0 16,0 0-16,18 17 0,0 1 15,-17-18-15,17 18 0,-18-18 0,1 17 16,-1-17-16,18 18 0,-18-18 0,18 17 0,-35 19 16,17-36-16,18 17 0,-35 19 15,35-19-15,-18-17 0,18 18 0,-17 0 0</inkml:trace>
  <inkml:trace contextRef="#ctx0" brushRef="#br0" timeOffset="43484.66">27182 17163 0,'17'0'62,"1"0"-30,-1 0-17,19 0 1,-19 0-16,-17 17 0,18-17 16,0 0-16,-1 0 0,1 18 15,0-18-15,-1 0 16,1 0-16,-1 0 15,1 0-15,35 0 16,-35 0-16,-1 0 16,1 0-16,0 0 0,-1 0 15,1 0-15,-1 0 16</inkml:trace>
  <inkml:trace contextRef="#ctx0" brushRef="#br0" timeOffset="47473.47">27199 16175 0,'0'17'32,"0"1"-32,0 0 0,0-1 0,0 36 15,0-17-15,0-1 0,0 18 0,0-18 16,0-17-16,0 17 0,0-17 0,0-1 0,0 1 0,0 0 0,0-1 0,0 1 15,0 17-15,0-17 0,0 52 16,0-34-16,0-19 0,0 1 0,0 0 0,0-1 16,0 1-16,0-1 0,0 1 15,18-18-15,-18 18 0,0-1 16,0 1-16</inkml:trace>
  <inkml:trace contextRef="#ctx0" brushRef="#br0" timeOffset="48304.91">27111 16157 0,'18'0'93,"-1"0"-93,1 0 0,0 0 16,-1 0-16,1 0 0,-1-17 0,1 17 0,0 0 0,-1 0 0,1-18 16,105 18-1,-105 0-15,0 0 0,17 0 0,-17 0 0,-1 0 0,1-18 0,17 18 0,-17 0 16,17 0-16,0 0 0,1 0 0,-19 0 0,19 0 0,-19-17 0,19 17 15,52-18-15,-18 0 0,-34 18 0,16 0 16,-34 0-16,88-17 0,-88 17 0,17-18 0,35 0 0,-34 18 16,-1-17-16,18-1 0,-18 18 0,0 0 0,71-35 0,-35 17 15,-36 18-15,0-17 0,1 17 0,-19 0 0,1 0 0,-18-18 0,35 18 0,89-35 16,-107 35-16,36 0 0,-17 0 16,-19 0-16,1 0 0,-1 0 0,1 0 0,0 0 0,-1 0 15,1 0-15,17 0 0,-17 0 0,0 0 0,-1 0 16,1 0-16,17 17 15,-17-17-15,-1 0 0,1 0 0,0 0 0,-1 0 0,1 0 16,0 0-16,-1 18 0,1-18 0,0 0 0,-18 18 63,0-1-48,0 1 1,0 0-16,0-1 0,0 1 0,0-1 0,0 1 0,0 0 15,0-1-15,0 1 0,0 0 0,0-1 0,0 19 0,0-19 0,0 1 0,0-1 16,0 72-16,0-72 0,0 1 0,0 0 0,0-1 0,0 1 16,0 0-16,0-1 0,0 1 0,0 88 15,0-36 1,0-52-16,0-1 0,0 1 0,0 0 16,0-1 93,0 1-109,0 0 0,0-1 0,0 1 0,0 0 0,0-1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2.72727" units="1/cm"/>
          <inkml:channelProperty channel="T" name="resolution" value="1" units="1/dev"/>
        </inkml:channelProperties>
      </inkml:inkSource>
      <inkml:timestamp xml:id="ts0" timeString="2022-03-16T09:18:52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2628 4904 0,'0'17'63,"0"1"-63,0 0 0,0 246 31,0-229-31,0 1 0,0 52 0,0-70 0,0 17 15,0 0-15,0 18 0,0-18 0,0 18 0,0 18 0,0 35 16,0-89-16,-17 195 0,17-142 0,0-52 0,0 17 16,-18 54-16,18-54 0,-18 18 0,1 17 0,17-17 15,0 0-15,0-35 0,0 17 0,-18-17 0,18-1 0,0 1 0,0 17 0,0-17 0,-18 70 16,18-35-16,0-18 16,0-17-16,0 0 0,0-1 0,0 1 15,18-18-15,-18 17 16,0 1-16,18-18 15,-1 18-15,1-18 0,0 17 0,-1-17 16,1 18-16,-1-18 0,1 0 0,0 18 0,35-1 16,-18 1-16,-17-18 0,-1 0 0,1 0 0,0 0 0,-18 18 0,35-18 0,-18 0 0,-17 17 0,36-17 0,-1 18 0,0-1 15,1-17-15,-1 0 0,-18 18 0,1-18 0,53 18 0,17-1 0,-71 1 16,1-18-16,0 0 0,-1 18 0,89-1 0,-53 1 0,-18-18 0,36 0 16,-53 0-16,17 18 0,-17-1 0,34-17 0,-34 0 0,0 18 0,17-18 0,0 0 15,1 0-15,16 35 0,-16-35 0,70 18 16,-53-18-16,-18 17 0,-18-17 0,19 0 0,-19 0 0,19 0 0,-19 0 0,19 18 15,-19-18-15,18 0 0,1 0 0,-19 0 0,19 0 0,-1 0 0,71 18 16,-53-18-16,-18 17 0,53-17 0,0 0 16,53 18-16,-105-18 0,-1 0 0,0 18 0,1-18 0,-1 0 0,18 0 15,-18 0-15,-17 0 0,17 0 0,-17 0 0,52 0 0,-52 0 0,105 35 0,-105-35 16,105 0-16,-105 0 0,35 0 0,-35 0 0,-1 0 0,1 0 0,17 0 0,53 0 16,18 18-16,-88-18 0,52 0 0,-52 0 0,17 0 0,-17 0 15,0 0-15,70 0 0,-71 17 0,1-17 0,17 0 16,-17 18-16,0-18 0,17 0 0,-18 0 0,1 0 15,35 17-15,-35-17 16,-1 0-16,1 0 0,0 0 0,-1 0 16,1 0-16,0 0 0,-1 0 0,1 0 15,-1 0-15,1-17 0,0 17 0,-18-18 0,17 18 0,1 0 0,-18-17 16,18 17-16,-1 0 0,1 0 0,35-36 0,-36 19 16,1 17-16,35-53 0,-53 35 0,18 18 15,17-18-15,-35 1 0,18-1 0,-1 0 0,1 1 0,-1 17 0,-17-18 0,36-35 16,-19 36-16,1 17 0,-18-18 0,0 0 0,18 1 0,17-19 0,18-69 15,-18 69-15,-35 1 0,18 17 0,-1-17 0,-17 0 0,36-18 16,-19 0-16,1 0 0,0 0 0,17 18 0,-35 0 0,0-18 0,0 35 16,18-35-16,17-88 0,-18 35 0,-17 89 0,18-54 0,-18 53 15,0-52-15,0 52 0,18 1 0,-18-19 0,0 19 0,0-1 0,0-53 0,0 54 0,0-18 0,0-1 0,0 19 16,0-36-16,0 35 0,17-141 0,1 142 0,-18-19 0,0-16 16,0-54-16,35 35 0,-35-17 0,0 35 15,0 0-15,0 18 0,0-18 0,0 35 0,0 1 0,0-1 0,0 0 0,0 1 0,0-19 16,0-17-16,0 36 0,-17-36 0,17 35 15,-18 1-15,18-1 0,0 0 0,-18 18 16,1-17-16,-1 17 16,0 0-16,-17 0 15,18 0-15,-1 0 0,0 0 0,1 0 0,-1 0 0,0 0 16,1 0-16,-1 0 0,0 0 0,1 0 0,-1 0 0,0 0 16,1 0-16,-1 0 0,1 0 0,-1 0 0,-17 0 0,-1 0 15,19 0-15,-1 0 0,-17 0 0,17 0 0,-17 0 0,17 0 0,1 0 16,-1 0-16,0 0 0,-17 0 0,0 0 0,0-18 0,-71 18 15,53 0-15,-35-18 0,70 18 0,0 0 0,1 0 0,-177-17 16,0-1-16,105 18 16,19-17-16,35 17 0,-89 0 0,71-18 0,-17 18 15,34 0-15,-17 0 0,36 0 0,-18 0 0,-36 0 0,-35 0 0,0 0 16,89 18-16,-1-18 0,-17 0 0,17 0 0,0 0 0,-17 0 0,18 0 0,-36 0 0,-53 0 0,88 0 0,1 0 0,-54 0 16,36 0-16,17 0 0,-70 0 0,0 0 0,17 0 0,36 0 0,-18 0 0,35 0 0,-140 0 15,140 0-15,-70 0 0,17 0 0,36 0 0,-18 0 0,-35 0 16,70 0-16,-52 0 0,34 0 0,-34 0 0,52 0 0,-52 0 0,-36-18 0,88 18 15,0 0-15,-105 0 0,105 0 0,-70-18 0,70 18 0,1 0 0,-1 0 0,-17 0 0,0-17 16,-1 17-16,19-18 0,-1 18 0,0 0 0,-17 0 0,-18-18 0,36 18 0,-36 0 0,17 0 0,1 0 0,18-17 16,-1 17-16,0 0 0,1 0 0,-19 0 0,19 0 0,-1-18 0,0 18 0,1 0 0,-1 0 0,0 0 0,1 0 0,-1 0 0,-17 0 15,17 0-15,-105-18 0,70 1 0,18 17 0,17 0 16,-35-18-16,35 18 0,1 0 0,-1 0 0,0 0 0,1 0 0,-1 0 0,1 0 16,-1 0-16,0 0 0,1 0 0,-1 0 15</inkml:trace>
  <inkml:trace contextRef="#ctx0" brushRef="#br0" timeOffset="3146.76">2963 5151 0,'0'17'94,"18"1"-63,-18-1-15,18-17-16,-1 18 0,19 0 0,-19-1 0,1 1 0,-1-18 16,36 35-16,-35-35 0,0 18 0,-1-18 0,1 18 0,17-1 15,18 1-15,-35-18 0,-1 18 0,1-18 0,-18 17 0,18-17 0,17 18 0,0-1 16,-17-17-16,-1 0 0,1 0 0,35 36 0,18-36 15,-36 0-15,18 17 0,17-17 0,-52 0 0,0 0 16,52 18-16,-52-18 0,-1 0 0,1 0 0,0 0 0,-1 0 16,1 0-16,35 0 0,-35 0 0,-1 0 15,1 0-15,0 0 0,-1 0 0,1 0 16,-1 0-16,1 0 0,0 0 16,-18-18-16,35 18 0,-17 0 15,-1 0-15,1 0 0,0 0 0,-1 0 16,1 0-16,-1 0 0,1 0 15,-18-17-15,18 17 0,-1 0 0,-17-18 16,18 18-16,0 0 0,-1 0 16,-17-18-16,18 18 0,0 0 15,-1 0-15,1 0 0,88-52 32,-71 52-32,-17 0 0,-18-18 0,17 18 0,1 0 15,-1 0-15,1-18 0,0 18 16,-1 0-16,1 0 0,-18-17 15,18 17-15,-1 0 63</inkml:trace>
  <inkml:trace contextRef="#ctx0" brushRef="#br0" timeOffset="4657.43">4075 5609 0,'-18'0'63,"0"0"-63,18 18 0,-17-18 15,-1 17-15,0 1 0,1 0 0,-1-1 16,0 1-16,1-18 16,17 18-16,-18-1 0,1 1 0,17 0 0,-18-18 15,18 17-15,-18-17 0,18 18 0,-17-1 0,-1-17 16,18 36-16,-18-36 0,1 35 0,-1-17 16,18-1-16,-18-17 0,18 18 0,-17 0 0,-1-1 0,1-17 15,17 18-15,0-1 0,-18 1 0,18 0 0,-18-18 0,18 17 0,-17-17 16,17 18-16,0 0 0,-18-18 0,18 17 0,-18-17 0,18 18 15,0 0-15,0-1 0,-17-17 0,17 18 0,-18 0 16,18 17-16,0-18 16,-18-17-16,18 36 0,0-19 0,-17-17 15,17 18-15,0 0 0,-18-18 0,18 17 0,0 1 16,0 0-16,0-1 0,0 1 0,0-1 0,0 1 16,0 0-16,0-1 0,0 1 15,0 0-15,0-1 0,0 1 16,0 0-16,0-1 0,0 1 15,0 0-15,0-1 16,18-17-16,-18 18 0,0-1 16,17-17-16,1 0 0,-36 0 140,1 0-124,-1 0 0,0 18 15,18 0 16,0-1-47,0 1 0,0 0 0,0-1 15,0 1-15,0 0 0,18-1 0,-18 1 16,18-1-16,-18 1 0,17-18 0,-17 18 16,18-18-16,-18 17 0,0 1 0,18-18 15,-18 18-15,17-18 16,-17 17-16,18-17 15,-18 18-15,18-18 0,-18 18 0,0-1 0,0 1 0,17-1 16,1-17-16,-18 18 0,0 0 0,18-18 16,-1 0-16,-17 17 0,-17-17 125,-19-17-110,36-1 1,-17 18-16,-1 0 0,0 0 16,18-18-16,-17 18 15,-1 0-15,18-17 0,-18 17 16,1 0-16</inkml:trace>
  <inkml:trace contextRef="#ctx0" brushRef="#br0" timeOffset="4988.03">3598 7338 0,'18'0'16,"-36"0"-16,54 0 0,-36 17 0,17-17 15,1 0 1,-18-17-16,18 17 0,-18-18 0,17 18 16,-17-18-16,18 18 0,-18-17 0,17-1 0,-17 1 0,0-1 15,18-35-15,0 35 0,-18-17 16,0 17-16,17 1 0,-17-1 0,0 1 0,0-1 0,0 0 15,0 1-15,0-1 0,0 0 0,0 1 16,0-1-16,0 0 0,0 1 0</inkml:trace>
  <inkml:trace contextRef="#ctx0" brushRef="#br0" timeOffset="6502.41">2752 8590 0,'17'0'63,"1"0"-32,0 0-15,-1 0-16,1 0 0,0 0 0,-18 18 15,17-18-15,1 0 0,-1 0 0,1 0 16,0 17-16,-1-17 0,1 0 0,0 0 0,17 0 15,-17 0-15,-1 18 0,1-18 0,-1 0 0,1 0 16,0 0-16,-1 0 0,1 0 0,17 0 0,-17 0 16,17 0-16,-17 0 0,-1 0 0,1 0 0,0 0 0,-1 0 15,1 0-15,0 0 0,-1 0 0,1 0 0,0 0 0,-1 0 0,1 0 0,-1 0 16,1 0-16,35 0 0,-35 0 16,35 0-16,17 0 0,-52 0 0,-1 0 15,1 0-15,0 0 0,-1 0 0,1 0 0,0 0 16,-1 0-16,1 0 0,-18-18 0,18 18 15,-1 0-15,1 0 0</inkml:trace>
  <inkml:trace contextRef="#ctx0" brushRef="#br0" timeOffset="7523.08">3898 8819 0,'-17'0'15,"17"18"-15,-18 0 16,18-1-16,0 1 16,-18-18-16,18 18 0,0-1 15,0 1-15,-17-18 0,17 18 0,-18-18 16,18 17-16,0 1 0,0-1 16,-18 1-16,18 0 15,0-1-15,-17 1 0,17 0 0,0-1 16,0 1-16,-18 17 0,18-17 0,0 0 15,-18-1-15,18 1 0,0-1 0,0 1 0,0 0 0,0-1 0,-17 1 16,17 0-16,0-1 0,0 1 0,0 0 0,0-1 0,0 1 16,0-1-16,0 1 0,0 0 15,-18-1-15,18 1 0,0 0 0,0-1 0,0 1 16,0 0-16,0-1 0,0 1 0,0-1 0,0 1 16,0 0-16,0-1 0,0 1 0,0 0 0,0-1 15,18-17-15,-18 18 0,0 0 0,35 17 16,-35-18-16,18-17 0,-18 18 0,17-18 0,-17 18 15,18-18-15,0 0 0,-18 17 0,17-17 0,1 0 16,-18 18-16,18-18 0,-18 18 16,17-18-16,1 17 0,-18 1 0,17-18 15,-17 18-15,18-18 0,-18 17 0,0 1 16,0 0-16,18-18 0,-18 17 16,17-17-16,-17 18 0,0-1 15,18-17-15,-18 18 16,0 0-16,0-1 15,0 1 1,-18-18 125,1 0-141,-1 0 15,0 0-15,1 0 16,-1 0-16,1 0 0,-1 0 16,0 0-16,1 0 0,-1 0 0,0 0 15,1 0-15,-1 0 16,0 0-16</inkml:trace>
  <inkml:trace contextRef="#ctx0" brushRef="#br0" timeOffset="8044.59">3986 10231 0,'18'0'47,"0"0"-32,-1 0 32,1 0-47,-18-18 0,18 18 16,70-35 0,-71 17-16,1 18 0,0-18 0,-1 18 15,1-17-15,0 17 0,-18-18 0,17 18 0,1 0 0,-18-18 0,18 18 16,-1 0-16,1 0 47,-1 0-32,-17-17-15,18 17 0,0 0 16,-1 0-16,-17-18 0,18 18 0,0 0 0,-18-17 16,17 17-16,-17-18 0,18 18 0,-18-18 31,18 18-31,-1 0 31</inkml:trace>
  <inkml:trace contextRef="#ctx0" brushRef="#br0" timeOffset="12799.64">4851 4039 0,'0'0'0,"-18"71"32,0-71-32,18 18 0,-17-18 15,17 17-15,0 1 0,0-1 0,-18-17 0,18 18 0,0 35 16,0-35-16,-18-1 0,18 1 16,0 0-16,0-1 0,0 1 0,0-1 0,-17-17 0,17 36 15,-18-1-15,18 18 16,0-35-16,0-1 0,0 1 0,0-1 0,0 1 0,0 0 0,-17-1 0,17 1 15,0 0-15,0-1 0,0 1 0,0 0 0,-18-1 0,18 18 16,-18-17-16,18 0 0,0-1 0,0 1 16,0-36 46,-17 18-62,17-17 0,0-1 0,-18 0 16,18 1-16,0-1 0,-18 18 0,18-17 0,0-1 0,-35-17 15,35 17-15,-18 0 0,1 1 0,17-1 0,-18 18 0,18-18 16,-17 1-16,-1-1 0,0 1 0,1-1 0,17 0 16,-18 18-16,0 0 0,18-17 0</inkml:trace>
  <inkml:trace contextRef="#ctx0" brushRef="#br0" timeOffset="13435.53">4886 4921 0,'18'0'0,"-36"0"0,53 0 0,-17 0 140,0 0-140,-1 0 31,1 0-31,-18-17 16,17 17-16,1 0 0,-18-18 0,18 0 16,-1 1-16,19-1 0,-36 0 0,17 18 15,-17-17-15,18 17 0,-18-18 0,18 18 0,-18-18 0,17 1 0,1-1 16,-1 18-16,-17-17 0</inkml:trace>
  <inkml:trace contextRef="#ctx0" brushRef="#br0" timeOffset="15949.52">4110 12965 0,'18'0'47,"-1"0"-31,1 0-1,-1 17-15,1-17 0,211 36 31,-211-36-31,17 0 0,36 0 0,17 0 0,-70 0 0,17 0 16,18 0-16,0 0 0,35 0 0,53 0 0,-70 0 16,-1 0-16,-35 0 0,36 0 0,-36 0 0,54 0 0,-37 0 0,1 0 15,-17 0-15,52 0 0,-71 0 0,19 0 0,34 0 0,-17 0 0,-35 0 0,-1 0 0,160 0 16,-160 0-16,107 17 16,35-17-16,-142 0 15,1 0-15,17 0 0,-17 0 0,0 0 0,-1 0 0,1 0 0,17 0 16,0 0-16,18 0 0,-35 0 0,17 0 15,-17 0-15,0-17 0,-1 17 0,1 0 0,-1 0 0,1 0 16,0 0-16,-1 0 0,1 0 0,0 0 0,-1 0 0,19 0 16,-19 0-16,1 0 0,17 0 0,-17 0 15,-1 0-15,1 0 0,0 0 0,-1 0 0,1 17 16,0-17-16,-1 0 0,1 0 16,-1 0-1,1 0-15,0 0 16,-1 0-16,1 0 15,-18-17 17</inkml:trace>
  <inkml:trace contextRef="#ctx0" brushRef="#br0" timeOffset="21582.09">4904 13723 0,'17'0'125,"1"0"-109,0 0-16,-1 0 16,1 0-16,35 0 15,-36 0-15,1 0 0,0 0 0,-1 0 0,1 0 16,0 0-16,-1 0 0,1 0 0,-1 0 0,1 0 15,0 0-15,-1 0 0,1 0 0,0 0 0,-1 0 0,19 0 16,-19 0-16,1 0 0,0 0 0,-1 0 0,1 0 0,-1 0 16,1 0-16,17 0 0,-17 0 0,35 0 15,-35 0 1,-1 0-16,1 0 0,-1 0 0,1 0 16,0 0-16,-1 0 0,1 0 15,0 0-15,-1 0 0,1 0 0,0 0 16,-1 0-16,-17-18 0,18 18 15,-1 0-15,1 0 16</inkml:trace>
  <inkml:trace contextRef="#ctx0" brushRef="#br0" timeOffset="26118.16">12047 13511 0,'0'18'94,"0"0"-94,18-18 0,-18 17 16,0 1-16,18-18 0,-18 18 0,17-1 0,1-17 0,-18 18 0,18 17 15,-1-17-15,-17-1 0,18 1 0,-1 17 0,-17 1 16,18-1-16,-18-17 0,0-1 0,0 1 16,0-1-16,0 1 0,18 0 0,-18-1 0,0 1 15,0 0-15,0-1 0,0 1 0,0 0 16,-36 52-1,36-52 1,-17-18-16,-1 0 0,1 0 0,17 17 0,-18-17 16,0 0-16,18 18 0,-17-18 0,-1 0 15,18 18-15,-18-18 0,1 0 0,-1 0 0,0 0 16,1 0-16,-1 0 0,1 0 0,-1 0 16,0 0-16,1 0 0,-1 0 0,-17 0 15,17-18-15,0 18 0,1 0 16,17-18-16,-18 18 0,1 0 0,-1-17 0,0 17 15,1 0-15,-1 0 0,0 0 16,1 0-16,-1 0 0,18-18 0,-18 18 16,-17 0-1,17 0-15,1 0 16,17-18-16,17 18 141</inkml:trace>
  <inkml:trace contextRef="#ctx0" brushRef="#br0" timeOffset="26615.52">11748 14182 0,'0'17'78,"17"-17"-63,-17 18-15,18-18 0,-18 18 0,17-18 0,-17 17 0,18-17 0,0 18 16,-1 0-16,36 34 0,-17-16 16,-19-19-16,1-17 0,-18 18 0,17-18 0,36 35 15,-35-17-15,0-18 0,-1 0 0,-17 18 0,18-18 0,0 17 16,-1-17-16,1 35 15,-1-35-15</inkml:trace>
  <inkml:trace contextRef="#ctx0" brushRef="#br0" timeOffset="27266.01">11606 14288 0,'0'-18'15,"18"18"1,-18-18 0,0 1-16,18-1 15,-18 0-15,17 18 16,-17-17-16,18 17 0,-18-18 16,0 0-16,0 1 0,18 17 0,-18-18 0,17 0 15,-17 1-15,18 17 0,-18-18 0,0 1 16,18 17-16,-18-36 0,17 36 0,-17-17 0,18-1 15,-1 18-15,-17-18 0,0 1 0,18 17 0,0-18 16,-18 0-16</inkml:trace>
  <inkml:trace contextRef="#ctx0" brushRef="#br0" timeOffset="29930.78">9913 14746 0,'0'0'0,"18"0"47,-1 0-31,1 0-1,0 0-15,-1 0 16,1 18-16,-18-1 0,18-17 0,-1 0 0,1 0 15,-1 18-15,1 0 0,0-18 0,-1 0 0,-17 35 16,18-17-16,0-18 0,-1 0 0,-17 17 0,0 1 0,18-1 16,-18 1-16,18-18 0,-18 18 0,0-1 15,0 1-15,0 0 0,0-1 16,0 1-16,0 0 16,0-1-16,0 1 15,0 0-15,0-1 0,-18-17 16,18 18-16,-18-1 0,1-17 0,-1 18 15,18 0-15,-18-18 0,18 17 0,-17-17 16,-1 0-16,18 18 0,-18-18 0,1 0 16,17 18-16,-18-18 0,1 0 0,17 17 15,-18-17-15,0 18 0,1-18 16,-1 0-16,18 18 0,-18-18 16,1 0-16,-1 0 46,-17 0-30,17 0 0,-17-36-16,17 36 0,18-17 15,-17 17-15,17-18 0,-18 18 0,18-18 0,-18 18 16,18-17-16</inkml:trace>
  <inkml:trace contextRef="#ctx0" brushRef="#br0" timeOffset="30328.05">9913 15381 0,'0'0'16,"18"0"-16,-1 18 0,1-18 0,0 0 15,-18 17-15,17-17 0,1 0 16,0 0-16,-1 0 15,1 0-15,-1 0 16,1 0-16,0 0 0,-1 0 0,1 0 16,0 0-16,-1 0 0,1 0 0,0 0 15,17 18-15,-18-18 0,19 0 16,-19 0-16,1 0 0,0 0 0,-18 18 0,17-18 16,1 0-16,0 0 0,-1 0 15,1 0 48</inkml:trace>
  <inkml:trace contextRef="#ctx0" brushRef="#br0" timeOffset="38124.06">3863 14164 0,'-18'0'0,"36"0"0,-36 18 16,18-1 15,-17-17-31,-1 0 15,0 18 1,18 0 0,0-1-1,0 1-15,0 0 16,0-1-16,0 1 0,18-18 16,-18 17-16,0 1 0,18-18 15,-18 18-15,17-18 16,1 0-16,-18 17 0,18-17 15,-1 0 1,1 0-16,-1 0 0,-17 18 16,18-18-16,0 0 0,-18 18 0,17-18 15,1 0-15,0 0 0,-1 0 0,-17 17 0,18-17 0,0 0 16,-1 0-16,1 0 0,-18 18 0,53 0 16,-36-18-16,1 0 0,-18 17 0,18-17 15,-1 0-15,1 0 0,0 0 0,-18 18 0,17-18 16,1 0-16,0 0 0,-1 0 0,1 0 15,-1 0-15,1 0 0,0 0 16,35 0 0,-36 0-1,1 0 1,0 0 0,-1 0-1,1 0 1,-1 0-16,1 0 31,0 0-31,-1 0 31,1 0 1,-18-18-32,18 1 15,-1-1-15,1 0 0,-18 1 16,18 17-16,-18-18 0,17 18 0,1 0 15,-1 0 1,-17-18 78,-17 18 78,-1 0-172,1 0 15,17 18-15,-18-18 0,18 18 0,-18-18 16,1 0-16,-1 0 0,18 17 0,-18-17 0,1 0 16,17 18-16,-18-18 0,0 0 0,1 0 0,-1 18 15,1-18-15,17 17 16,-18-17-16,0 18 0,1-18 15,-1 0 1,18 17-16,-18-17 0,1 0 16,-1 0-16,18 18 15,-18-18-15,1 0 0,17 18 0,-18-18 16,1 0 0,-19 0-1,19 0-15,-1 0 16,0 0-16,1 0 0,-1 0 15,0 0-15,1 0 16,-1 0-16,1 0 0,-1 0 16,0 0-16,1 0 0,17-18 15,-18 18-15,0 0 16,1 0 0,-1 0-16,0 0 15,18-18-15,-17 18 0,-1 0 16,18-17-16,-18 17 15,1 0-15,17-18 32,-18 18-32,18-17 0,0-1 15,-17 18 1,17-18-16,0 1 16,0-1 62,17 18-47,-17-18-31,18 18 16,-1 0-1,1 0 1,0 0-1,-1 0 1,1 0-16,0 0 0,-1 0 16,1 0-16,0 0 15,-1 0-15,1 0 0,0 0 0,-1 0 16,1 0-16,-18 18 0,17-18 0,1 0 16,-18 18-16,18-18 0,-1 0 0,1 0 15,-18 17-15,18-17 0,-1 0 0,1 0 0,0 0 16,-1 0-16,18 0 15,-17 0-15,0 0 0,-1 0 0,1 0 16,0 0-16,-1 0 0,1 0 0,0 0 16,-1 0-16,-17-17 0,18 17 0,-1 0 15,-17-18-15,18 18 0,0 0 0,-1-18 16,1 18-16,-18-17 0,18 17 16,-1 0-16,-17-18 0,18 18 0,-18-18 15,18 18-15,-1 0 0,1 0 16,-18-17-16,17 17 15,1-18-15,0 18 16,-1 0-16,-17-17 0</inkml:trace>
  <inkml:trace contextRef="#ctx0" brushRef="#br0" timeOffset="41624.1">3792 13670 0,'18'0'32,"0"0"-32,-1 0 15,1 0-15,0 0 0,-1 0 0,1 0 0,-1 0 16,1 0-16,0 0 0,-1 0 0,19 18 0,-19-18 16,1 0-16,-18 17 0,18-17 0,-1 0 0,1 0 0,0 0 15,-1 0-15,1 0 0,-1 0 0,1 0 0,0 0 16,-1 0-16,1 0 0,0 0 0,-1 0 15,1-17-15,0 17 0,-1 0 0,-17-18 16</inkml:trace>
  <inkml:trace contextRef="#ctx0" brushRef="#br0" timeOffset="42473.53">5962 13494 0,'18'0'0,"-1"0"47,1 0-16,-18-18-31,35 18 15,-17 0-15,-1 0 0,1 0 0,0 0 0,-1 0 16,1 0-16,0 0 0,-1 0 0,1 0 0,35 0 16,-36 0-16,1 0 0,0-18 0,-1 18 0,1 0 0,0 0 15,-1 0-15,1 0 16,0 0-16</inkml:trace>
  <inkml:trace contextRef="#ctx0" brushRef="#br0" timeOffset="44213.64">7020 13423 0,'18'0'0,"-18"-17"15,18 17-15,-1 0 16,1 0 15,-1 0-15,-17 17-16,0 1 0,18-18 16,-18 17-16,0 1 0,18-18 0,-18 18 15,0-1 1,0 1-1,0 0-15,0-1 16,-18-17 0,0 0 15,1 0 0,-1 0-15,1 0-1,-1 0-15,18-17 0,-18 17 0,18-18 0,-17 18 0,-1 0 16,0 0-16,18-18 0,-17 18 0,-1-17 16,0 17-16,1 0 0,-1 0 15</inkml:trace>
  <inkml:trace contextRef="#ctx0" brushRef="#br0" timeOffset="44597.05">7391 13476 0,'0'-18'0,"17"18"0,1 0 15,0 0-15,-18-17 16,17 17-16,1-18 16,0 18-16,-1 0 0,1 0 15,-18-17-15,17 17 0,-17-18 16,18 18-16,0 0 0,-18-18 0,17 18 0,1 0 0,-18-17 16,18 17-16,-1 0 0,1-18 0,0 18 0,17-35 15,-18 35-15,1-18 0,0 18 0,-1-18 0,1 18 0,35-35 16,18 0-16,-54 35 0,1 0 0,-1-18 0,1 1 15,0-1-15,-1 18 0,-17-18 63</inkml:trace>
  <inkml:trace contextRef="#ctx0" brushRef="#br0" timeOffset="55519.91">10195 8396 0,'18'0'63,"0"0"-48,-1 0-15,-17-18 0,18 18 0,-1 0 16,1-17-16,0 17 0,17 0 16,-17 0-16,-1 0 0,1 0 0,0 0 0,-1 0 15,1 0-15,0 0 0,17 0 0,-18 0 0,19 0 16,-19 0-16,1 0 0,0 0 0,-1 0 0,1 0 0,0 0 0,-1 0 0,18 0 16,-17 0-16,0 0 0,-1 0 0,1 0 0,0 17 0,-1-17 0,19 0 0,-19 0 0,1 18 15,35 0-15,35 17 0,-70-35 0,34 18 16,19 17-16,-18 0 0,-18-17 15,1-1-15,-19-17 0,1 18 0,-1-18 0,-17 18 0,36-18 0,-19 17 0,1 1 0,17-18 16,-17 0-16,0 18 0,17-18 0,-18 17 0,1-17 0,17 0 16,-17 0-16,0 0 0,-1 0 0,1 0 15,0 0-15,-1 0 0,1 0 0,0 0 0,-1 0 0,1 0 16,-1 0-16,1 0 0,0 0 0,17 0 0,-17 0 16,-1 0-16,1 0 0,0 0 0,-1 0 0,1 0 0,-1-17 0,1 17 15,0 0-15,-1-18 0,-17 0 0,18 18 0,17-17 16,-17 17-16,0 0 0,-18-18 0,17 18 0,1 0 0,-1 0 0,-17-18 0,53 1 15,-35-1-15,17 18 0,1 0 16,-19 0-16,-17-17 0,18 17 0,-1 0 0,1 0 0,0 0 0,-18-18 0,35 18 16,-17 0-16,-1 0 0,1-18 0,17 18 0,-17 0 0,0-17 15,-1 17-15,1 0 0,-1 0 0,1 0 16,0 0-16,-1 0 16</inkml:trace>
  <inkml:trace contextRef="#ctx0" brushRef="#br0" timeOffset="70460.38">15328 5186 0,'-17'0'78,"-1"0"-62,0 0-16,1 0 0,-1 0 0,0 0 15,1 17-15,-1-17 0,0 0 0,1 0 0,17 18 0,-35-18 16,17 0-16,-106 18 16,19-1-1,87-17-15,-17 0 0,17 0 0,0 0 0,1 0 0,-1 0 16,0 0-16,1 0 0,-18 0 15,-36 0-15,53 0 0,1 0 0,-1 0 16,0 0-16,1 0 0,-1 0 0,1 0 0,-1 0 16,0 0-16,1 0 0,-19 0 15,-17-17-15,36 17 16,-71-36-16,70 19 16,-35-18-16,35 17 15,1-17-15,-1 17 0,0 0 0,1 18 0,17-17 0,-71-89 16,71 88-16,-53-35 15,18-70 1,17 105-16,18 1 0,0-1 0,0 0 16,0 1-16,0-1 0,0 0 0,18-70 15,0 53-15,70-89 16,35-17 0,-52 53-1,-36 35-15,-17 53 0,0-35 0,17 0 0,-18-1 16,1 19-16,70-54 0,-70 36 15,52-18-15,-34 35 0,-19 1 0,72-36 16,-72 53-16,-17-18 0,18 18 0,-1 0 0,1 0 16,-18-17-16,18 17 0,-18-18 0,35 18 0,36-18 15,52 1 1,18-1-16,-123 18 0,141-35 16,-124 35-16,35 0 15,-34 0-15,-19 0 0,1 0 0,17 0 0,-17 0 0,17 0 0,-17 0 0,176 0 16,17 0-1,-122 35-15,-72-35 16,19 0-16,-1 18 0,-18-18 0,1 17 0,0-17 0,-18 18 0,35-18 0,-35 18 16,88 34-16,-70-34 15,17 0-15,18 35 0,35 35 16,-70-71-16,52 54 16,-34-53-16,-19-1 0,1 1 15,0-18-15,17 35 0,-17-17 0,-1 0 0,54 17 16,-71-18-16,35 1 0,-35 0 15,18-18 1,-18 17 0,0 1-1,0 0 1,0-1-16,0 1 0,0 0 0,-36 52 16,19-17-1,-1-53-15,18 18 0,-35 35 16,0-1-16,17-52 0,18 18 0,-18-18 15,18 18-15,-17-1 0,-1 1 0,0-18 0,18 18 0,-17-18 0,-36 53 16,35-36-16,-52 36 16,52-35-16,-53-1 0,71 1 15,-17 0-15,-1-18 0,1 0 0,17 17 0,-18-17 0,0 0 0,18 18 16,-17-18-16,-19 0 0,1 35 16,0-35-1,17 0 1,0 0-16,1 0 15,17 18-15,-18-18 0,1 0 0,-19 0 16,36 18-16,-17-18 0,-19 0 16,-34 17-16,70 1 15,-18-18-15,1 17 0,-1-17 0,0 0 0,1 0 16,-1 18-16,-17 0 16,17-18-16,0 17 15,1-17-15,-18 0 16,35 18-16,-18-18 0,0 0 15,1 0 1,-1 0-16,0 0 31</inkml:trace>
  <inkml:trace contextRef="#ctx0" brushRef="#br0" timeOffset="72534.73">14499 6350 0,'18'0'94,"-1"0"-78,1 0-16,-18 18 0,18-18 15,-1 0-15,1 0 16,0 0-1,-1 0 173,1 0-172,0 0-16,-1 0 15,1 0-15,-1 0 94,19 0-78,-19 0-16,1 0 0,0 0 15,-1 0-15,1 0 0,0 0 16,-18-18-16,17 18 15</inkml:trace>
  <inkml:trace contextRef="#ctx0" brushRef="#br0" timeOffset="75064.66">21960 5786 0,'-17'0'109,"-1"0"-93,18 17-1,-17-17-15,17 18 0,0-1 0,-18-17 0,18 18 0,-18 0 16,18-1-16,0 1 0,-17-18 0,-1 18 15,18-1-15,-18-17 0,18 18 0,0 17 16,-17-17-16,17-1 0,-18 36 0,-17-35 16,35 0-16,-18-1 0,18 1 0,-18 0 0,18-1 0,0 1 0,-35 35 15,18-53-15,17 35 16,17-35 125,1 0-126,-18 18-15,17-18 16,1 0-16,-18 17 0,18-17 0,-1 0 0,-17 18 15,18-18-15,0 0 0,-18 18 0,70-1 16,-70 1-16,18 0 0,0-18 16,-1 0-16,1 0 78</inkml:trace>
  <inkml:trace contextRef="#ctx0" brushRef="#br0" timeOffset="76618.83">21766 7426 0,'18'0'78,"0"0"-78,-1 0 16,107 18-1,-107-1 1,1-17-16,0 0 0,-18 18 0,17-18 0,1 0 0,0 0 0,-1 0 16,1 0-16,35 18 15,-36-18-15,1 0 0,17 0 16,-17 0-16,-18 17 15,18-17-15,-18 18 0,17-18 16,-17 17 31,0 1 0,-17 0-32,-1-1-15,18 1 0,-18-18 0,18 18 16,-17-18-16,17 17 0,0 1 0,-18-18 0,0 0 0,18 18 0,-17-18 16,-1 17-16,1 18 15,-1-35-15,18 18 16,-18-18-16,1 0 0,-1 0 16,0 18-16,1-18 0,17 17 0,-36 1 15,19-18-15,-1 0 16,1 18-16</inkml:trace>
  <inkml:trace contextRef="#ctx0" brushRef="#br0" timeOffset="78577.63">21661 8537 0,'17'0'63,"1"0"-63,-1 0 0,1 0 16,0 0-16,-1 0 0,1 0 0,0 0 15,-1 0-15,1 0 0,0 0 0,35 0 16,-36 0-16,36 0 15,-18 0-15,-17 0 16,0 0-16,-1-17 16,1 17-16,0 0 15,-1 0-15</inkml:trace>
  <inkml:trace contextRef="#ctx0" brushRef="#br0" timeOffset="79167.37">21643 8890 0,'0'0'0,"0"-18"94,18 18-78,-1 0-1,1 0-15,-1 0 16,1 0-16,0 0 0,-1 0 0,1 0 16,0 0-16,-1 0 0,-17-17 0,18 17 0,0 0 15,-1 0-15,1 0 0,0 0 0,-1 0 0,1 0 0,-1 0 16,1-18-16,35 18 0,18 0 15,-19-18 1,-34 1 0</inkml:trace>
  <inkml:trace contextRef="#ctx0" brushRef="#br0" timeOffset="80283.3">22190 9437 0,'-18'0'16,"0"0"0,1 0-16,17-18 0,-18 18 0,-35-35 15,36 35-15,-19-18 16,19 1-16,-1-1 16,0 18-16,18-18 0,-17 18 0,-1-17 0,1-1 15,17 0-15,-18 18 0,-17-52 16,17 16-16,18 19 0,-18 17 0,18-18 15,-17 18-15,17-18 0,-18 18 0,18-17 16,-18-1-16,18 36 78,0-1-47,0 1-31,0 0 47,0-1-47,0 1 0,18-18 0,-18 18 0,18 17 16,-18-18-16,0 1 16,0 0-1,0-1-15,0 1 16,0 0-16,0-1 15,0 1 1,0 0-16,-36 17 16,36-18-1,0 1-15,-17 0 0,17-1 16</inkml:trace>
  <inkml:trace contextRef="#ctx0" brushRef="#br0" timeOffset="80734.05">21837 9243 0,'0'0'0,"18"0"63,-1 0-63,1 0 15,-18-18-15,18 18 0,-1 0 0,36-17 16,-35 17-16,-1 0 0,1 0 0,-18-18 0,18 18 16,-1 0-16,1-18 0,0 18 0,-1-17 15,1 17-15,-1 0 16,1 0-1</inkml:trace>
  <inkml:trace contextRef="#ctx0" brushRef="#br0" timeOffset="87091.54">22454 8484 0,'0'0'0,"0"-17"31,18 17 47,0 0-62,-1 0 0,1 0-16,-1 0 0,1 0 15,17 0-15,-17 0 16,0 0-16,17 0 15,-17 0-15,-1 0 0,1 0 0,0 0 79,-1 0-64,1 0-15,-1 0 16,1 0-1</inkml:trace>
  <inkml:trace contextRef="#ctx0" brushRef="#br0" timeOffset="87696.34">22454 8837 0,'18'0'32,"0"0"15,-1 0-32,54 0 1,-54 0-16,19 0 15,-19 0-15,1 0 16,0 0-16,-1 0 16,1 0-16</inkml:trace>
  <inkml:trace contextRef="#ctx0" brushRef="#br0" timeOffset="90637.37">21872 9684 0,'18'0'141,"-18"17"-141,18-17 0,-18 18 15,0 0-15,17-18 0,-17 17 16,0 19-1,18-1 1,-18 0 0,17-17-16,-17-1 0,0 1 0,18-18 15,-18 18-15,0-1 16,0 1-16,0 0 16,0-1 109,0 1-125,0 0 0,0 17 15,0-18-15,0 1 0,0 0 0,0-1 16</inkml:trace>
  <inkml:trace contextRef="#ctx0" brushRef="#br0" timeOffset="91075.46">21978 10425 0</inkml:trace>
  <inkml:trace contextRef="#ctx0" brushRef="#br0" timeOffset="91644.42">22401 9931 0,'18'0'94,"0"0"-63,-1 0-31,1 0 16,0 0-16,-1 0 16,1 0-16,-1 0 0,1 0 0,17 0 15,-35-18-15,18 18 0,0 0 16,-1 0-16,1 0 0</inkml:trace>
  <inkml:trace contextRef="#ctx0" brushRef="#br0" timeOffset="92097.32">22384 10125 0,'17'0'78,"1"0"-78,0 0 0,-1 0 16,-17-18-16,18 18 0,0 0 0,-18-18 0,17 18 0,1 0 16,-1 0-16,1 0 0,0 0 0,-1 0 0,1 0 0,35-17 15,53-1 1,-71 18 0,0 0-1,-17 0-15,0 0 0,-1 0 16,1 0-16,0 0 0</inkml:trace>
  <inkml:trace contextRef="#ctx0" brushRef="#br0" timeOffset="95055.11">22119 11165 0,'18'0'94,"-1"0"-94,1 0 16,0 0-16,-1 0 15,19 18 1,-19-18-1,-17 18-15,18-18 0,0 0 0,-1 17 16,1-17-16,35 0 31,-36 18-31,1 0 16,0-18 0,-1 0-16,-17 17 0,0 1 78,0 0-78,0-1 0,18 1 0,-18-1 15,0 1 1,0 0 31,-18-18-32,1 0-15,-1 0 16,18 17-16,-18-17 0,1 18 0,-1-18 0,-52 53 16,52-53-16,-70 53 15,88-36-15,-18 1 0,0 0 0,1-18 16,17 17-16,-18 1 0,1-18 0,17 18 0,-18-18 0,0 0 0,-52 70 16,-36 36-1,88-71 1</inkml:trace>
  <inkml:trace contextRef="#ctx0" brushRef="#br0" timeOffset="95634.44">22878 11112 0,'17'0'78,"1"0"-63,-18 18-15,18-18 0,-1 0 0,1 0 16,-18 18-16,17-18 0,1 0 16,17 0-16,-17 0 0,35 0 15,-35 0 1,-1 0-16,1 0 0,0 0 15,-18 17-15,17-17 0,1 0 16,-1 0-16</inkml:trace>
  <inkml:trace contextRef="#ctx0" brushRef="#br0" timeOffset="96000.29">22878 11359 0,'17'0'47,"1"0"-32,0 0-15,-1 0 0,71 0 16,-70 0-16,0 0 0,-1 0 0,1 0 0,0 0 0,-1 0 0,1 0 0,0 0 0,34 0 0,-34 0 0,0 0 0,-1 0 15,107 0-15,-54 0 16,-52 0 0,-36 0 46</inkml:trace>
  <inkml:trace contextRef="#ctx0" brushRef="#br0" timeOffset="97365.91">23001 11994 0,'-18'0'31,"18"18"-31,-17-18 16,17 18-16,-18-18 0,1 17 0,-1 1 0,0 0 0,18-1 0,-17-17 15,-1 18-15,0 0 0,-87 70 0,105-71 16,-124 72-16,53-19 16,54-70-16,17 18 0,-35-1 0,35 1 0,-18-18 0,0 18 15,1-18-15,17 17 0,-71 36 16,36 0-16,17-35 15,36-18 64,-1 0-79,1 0 0,-18 17 15,18-17-15,-1 0 0,1 0 0,0 0 0,-1 18 0,1-18 0,-18 18 16,88 17-16,0 0 15,-70-35-15,0 18 0,-1-18 16,-17 18-16,18-18 0,0 0 0,-1 0 0,-17 17 0,53 1 16,-18-1-1,-17-17 1</inkml:trace>
  <inkml:trace contextRef="#ctx0" brushRef="#br0" timeOffset="97885">23548 12347 0,'18'0'31,"-1"0"1,1 0-17,-1 0-15,1 0 16,0 0-16,17 0 0,-17 0 0,-1 0 16,1 0-16,0 0 0,-1 0 0,1 0 0,-1 0 0,36 0 15,0 0 1,-35 0-16,0 0 0</inkml:trace>
  <inkml:trace contextRef="#ctx0" brushRef="#br0" timeOffset="98340.75">23583 12577 0,'18'0'62,"-1"0"-46,1 0-16,-18-18 0,53 18 16,0-18-16,-35 18 15,34-17-15,-34 17 0,-18-18 16,18 18-16,-1 0 0,1 0 0,-18-18 0,18 18 16,-1 0-16,1 0 15,0 0-15,-1 0 0,1 0 0,0 0 16,-1 0-1</inkml:trace>
  <inkml:trace contextRef="#ctx0" brushRef="#br0" timeOffset="102202.12">23389 13547 0,'0'-18'78,"-17"18"-78,17-18 0,0 1 0,0-1 15,-18 0-15,0 18 0,18-17 16,0-1-16,0 1 0,-17 17 0,-19-71 16,1 36-1,35 17-15,-18 18 0,18-18 0,-17 18 16,17-17-16,-18 17 0,36 0 265,-1-18-77,-17 1-172,18 17-1,-18-18 1,0 0-16,0 1 15,0-1-15,18 18 16,-1-35-16,-17 17 0,18 0 16,-18 1-16,18-18 0,-1 17 0,-17 0 15,18 1-15,-18-1 0,18 18 0,-18-18 16,0 1-16,0-1 16,0 0-1,0 1-15,0-1 0,0 0 16,0 1-16,0-1 15,0 36 142,0-1-157,0 1 15,-18-18-15,-17 35 0,35-17 0,0 0 0,-71 70 32,18-35-32,18-18 15,35-17-15,0-1 0,-18-17 0,1 0 0,17 18 16</inkml:trace>
  <inkml:trace contextRef="#ctx0" brushRef="#br0" timeOffset="102714.75">23460 12788 0,'17'0'94,"1"0"-94,0 0 16,-18 18-16,17-18 0,1 0 15,0 17-15,-1-17 0,-17 18 0,71 17 16,-1 18 0,-52-53-16,-18 18 0,18-18 0,-18 18 15,17-18-15,1 0 0,-18 17 31</inkml:trace>
  <inkml:trace contextRef="#ctx0" brushRef="#br0" timeOffset="109068.77">14005 15169 0,'-17'0'63,"17"18"-48,-18 0-15,0-1 0,18 1 0,0 0 16,-35 70-16,35-71 0,-35 54 15,35-53-15,0-1 0,-18 19 0,18-19 0,0 36 16,0-35-16,-35 35 0,35-18 0,0-17 0,-18-1 0,18 1 0,-88 246 16,17 107-1,36-353-15,18 70 0,17-53 0,-36 18 0,36 17 0,0-52 16,-35 106-16,17-107 0,18 107 0,-17-107 0,-36 336 16,53-71-1,17-158 1,19-54-1,-36-52-15,0 0 0,17-18 0,1 0 0,0 0 0,-18 17 16,17-17-16,1 36 0,0-36 16,-1 0-16,1 17 0,-18 1 15,35-18-15,-17 0 16,-18 17-16,17 1 16,1-18-16,17 18 15,-17-18 1,0 0-1,-1 0-15,1 0 16,0 0 15</inkml:trace>
  <inkml:trace contextRef="#ctx0" brushRef="#br0" timeOffset="113869.18">23072 14975 0,'0'18'109,"0"0"-93,0-1-16,0 1 15,0 0-15,0 17 0,0-17 0,0 34 16,0-34-16,0 70 15,0-17 1,0-54-16,0 1 0,0 0 0,0-1 16,0 1-16,0 0 0,0-1 15,0 1-15,0 0 16,0-1-16,0 19 16,0-19-16,0 1 15,0-1-15,0 1 16,0 0 15</inkml:trace>
  <inkml:trace contextRef="#ctx0" brushRef="#br0" timeOffset="115184.4">23319 15028 0,'17'18'203,"-17"0"-203,18-18 16,-18 17-16,0 1 0,18-18 16,-18 18-16,17-18 0,1 17 15,-18 1 1,0-1-1,17 1 1,-17 0 0,18-18-16,-18 17 0,18 1 0,-1 17 15,-17 1 1,18-19 0,-18 1-16,18-1 15,-18 1-15,0 0 16,0-1-16,0 1 0,0 0 15,0-1-15,0 1 16,0 0-16,17-18 0,-17 17 0,0 1 16,0 0-16,0-1 15,0 1 1,0-1-16,0 1 0,0 0 16,0-1-1,0 1-15,0 0 16,0-1-1</inkml:trace>
  <inkml:trace contextRef="#ctx0" brushRef="#br0" timeOffset="119909.97">23389 16880 0,'-17'0'32,"-1"0"-17,0 0-15,18-17 0,-17 17 16,17-18-16,-18 18 0,-70-70 0,0-19 16,70 54-16,-88-71 15,71 71-15,17 17 0,18 1 0,-35-1 16,35 0-16,-18 18 0,1-35 0,-19 18 0,36-1 0,-17 0 0,-19-35 15,-34-35 1,52 18 0,1 34-16,17 19 0,0-1 15,0 0-15,0 1 32,0-1-17,17 18 1,1 0-1,0 0 1,-1 0 0,1 0-16,-1 0 0,-17 18 0,18-1 0,35 19 15,-18-1 1,1-17-16,-1 34 0,0-52 16,-35 18-16,18 0 0,-18-1 0,17-17 0,-17 18 0,18 0 0,0-18 15,-1 53 1,-17-18-16,0-17 15,0 17 1,0-18-16,0 1 16,0 0-16,0-1 0,0 1 15,0 0-15,0 17 0,-17 35 16,17-52-16,-18-18 16,18 18-16,-18-18 0,18 17 0,0 1 0,-17-18 0,17 18 0,-18-18 15,18 17-15,-18 1 0,1 17 16,17-17-1,-18-18 1,18 18-16,18-18 63,-18-18-63,17 18 0,1 0 0,0-18 15,-18 1-15,17 17 0,-17-18 0,18 18 16,-18-18-16,18 18 0,-18-17 0,35-36 15,0 17 1,-17 36-16,-18-17 0,18 17 0,-18-18 16</inkml:trace>
  <inkml:trace contextRef="#ctx0" brushRef="#br0" timeOffset="120856.5">23760 16651 0,'-18'0'78,"0"0"-78,1 0 15,-1 0-15,0 0 0,-35-18 16,-17-17-16,-1-18 16,54 53-16,17-17 0,0-1 0,-18 18 0,0-18 15,1-17-15,-1 0 0,1 35 0,-1-35 0,-53-71 16,71 70-16,-35-87 16,17 105-16,1-70 0,17 53 15,0 17-15,0 1 0,0-1 0,0 0 0,0 1 0,0-1 16,0 0-16,0-17 0,0 17 15,17 18 1,1 0 0,0 0-1,-1 0-15,1 0 0,-18 18 0,18-18 16,-1 18-16,1-18 0,0 35 16,-1-35-16,-17 18 0,18-18 0,-18 35 0,17-35 15,-17 18-15,18-18 0,-18 17 0,0 18 0,18-35 0,-18 18 0,35 88 16,0 17-1,-35 1 1,18-36-16,-18-35 16,0-35-16,0-1 0,0 1 0,0 0 0,0-1 0,0 18 15,0-17-15,0 0 0,0-1 0,0 36 16,0 0-16,-18-53 0,18 18 16,0 0-16,0-1 15,0-34 95,18 17-95,-18-18-15,18 18 0,-18-18 0,52-17 16,-52 17-16,18 18 0,-18-17 15,18 17-15,-1 0 0,-17-18 0,0 0 0,18 18 0,-18-17 0,18 17 0,17-53 16,-17 53-16,-18-18 16</inkml:trace>
  <inkml:trace contextRef="#ctx0" brushRef="#br0" timeOffset="124061.76">22648 15275 0,'0'-17'0,"-17"17"0,17-53 0,0 35 0,-18 18 0,18-35 16,0 17-16,-18-105 0,1 105 16,17-17-16,-18-1 0,18 19 0,0-1 0,-18 1 0,18-1 0,0-17 0,-52-89 15,52 107 1,-18-36-16,18 70 47,0 1-32,0 0-15,0-1 0,35 54 16,-17-1-16,-1-34 0,-17-19 0,18-17 16,-18 18-16,18 35 0,17-36 0,-17 54 0,-1-53 0,1-1 0,-18 1 0,106 141 15,70 88 1,1-53 0,-142-159-16,0 0 0,0 0 0,-17 1 0,17-1 15,18 0-15,-35-17 0,0 0 0,140 123 16,-34-18-16,-54-17 15,-34-53-15,-19-35 0,1 17 0,17 0 0,-35-17 16,18-18-16,-18 17 0,17 1 0,36 70 16,0-35-16,-35-53 15,0 0 32,-1 0-31,1 0-1,-1 0-15,-17 18 0,18-18 0,0 0 0,-1 0 16,-17 17-16,18-17 0,0 18 0,-1-18 16,1 0-16,0 0 0,-18 18 15</inkml:trace>
  <inkml:trace contextRef="#ctx0" brushRef="#br0" timeOffset="124523.68">23989 14746 0,'-18'0'32,"18"18"-32,-17-18 0,-1 17 15,0 1-15,-70 105 16,53-105-16,35 0 0,-18 17 0,-17-17 0,0 52 0,17-34 0,-70 52 0,70-53 0,-17 18 15,-18 0-15,-194 300 0,-53 35 16,-106 70 0,354-387-16,16-36 0,19-17 0,-36 52 0,-18 1 0,-17 17 15,17 0-15,36-52 0,-212 246 16,106-124-16,106-105 16</inkml:trace>
  <inkml:trace contextRef="#ctx0" brushRef="#br0" timeOffset="125739.25">14411 15734 0,'35'-18'16,"-17"18"0,0 0-1,-1 0-15,1 0 31,-1 0-31,1 0 0,0 0 16,-1 0-16,1 0 0,0 0 0,-1 0 16,1 0-16,35 0 15,-18 0-15,18 0 16,-35 0-16,-1 0 16,1 0-16,0 0 0,-1 0 15,1 0 1</inkml:trace>
  <inkml:trace contextRef="#ctx0" brushRef="#br0" timeOffset="126313.28">14482 16898 0,'17'0'63,"1"0"-47,-1 0-16,-17 18 0,18-18 0,0 0 15,-18 17-15,17-17 0,1 0 16,0 0-16,17 18 15,0-18-15,18 0 16,-35 0-16,-1 0 16,1 0-16,0 0 0,-1 0 0,1 0 0,52 0 15,1-18 1,-18 1-16,-35 17 16,-1 0-16,1 0 15,0 0-15,-18-18 16</inkml:trace>
  <inkml:trace contextRef="#ctx0" brushRef="#br0" timeOffset="141494.95">24871 11236 0,'17'0'109,"1"0"-109,-18-18 16,18 18-16,70 0 16,-53 0-16,0 0 15,-17 0-15,0 0 0,-1 0 0,1 0 16,0 0-16,-1 0 0,1 0 0,0 0 0,-1 0 15,1 0-15,0 0 16,-1 0-16,1 0 0,-1 0 16,1 0-16,0 0 0,-1 0 15,1 0-15,0 0 16,-1 0-16,1 0 0,0 0 16,-18-17-16,17 17 0,1-18 15,-1 18-15,1 0 16,0 0-16,-1 0 0,-17-18 0,18 18 15,0 0 32,-1 0 219,1 0-250,0 0-16</inkml:trace>
  <inkml:trace contextRef="#ctx0" brushRef="#br0" timeOffset="146373.57">25382 2875 0,'18'0'0,"-18"-17"16,0 34 62,0 1-63,0-1 1,18-17-16,-18 18 0,0 17 16,0 18-16,0-35 0,0 0 0,17-1 15,-17 1-15,0-1 0,0 1 16,0 0-16,0-1 0,0 1 16,0 0-16,0-1 31,0-34 78,-17 17-93,17-18-16,-18 18 0,0 0 15,18-18-15,-17 18 0,-1-17 0,0 17 16,18-18-16,-17 18 0,-1 0 16,18-18-16,-17 18 0,17-17 15,0-1-15,-18 18 0</inkml:trace>
  <inkml:trace contextRef="#ctx0" brushRef="#br0" timeOffset="146790.38">25400 3122 0,'18'0'0,"-18"-18"0,53 18 16,-53-17-16,0-1 0,35 18 15,-18 0-15,-17-17 0,18 17 0,0 0 16,-18-18-16,17 18 0,1 0 0,0-18 15,-1 18-15,-17-17 0,18 17 0,0 0 16,-1-18-16,1 18 0,0 0 16,-18-18-16,17 18 0,1 0 15</inkml:trace>
  <inkml:trace contextRef="#ctx0" brushRef="#br0" timeOffset="147451.01">25559 3669 0,'0'-18'15</inkml:trace>
  <inkml:trace contextRef="#ctx0" brushRef="#br0" timeOffset="149841.06">26053 4868 0,'-18'0'16,"36"0"62,-1 0-63,1 0-15,0 0 0,158 0 32,-158 0-32,-1 0 0,1 0 15,-1 0-15,1 0 0,17 0 16,-17 0-16,0 0 0,-1 0 0,1 0 16,0 0-16,-1 0 15</inkml:trace>
  <inkml:trace contextRef="#ctx0" brushRef="#br0" timeOffset="150470.99">25665 6279 0,'17'0'0,"-34"0"16,52 0-16,-17 0 0,-18-17 0,17 17 0,1 0 0,-1 0 0,1 0 15,-18-18-15,18 18 0,105-35 16,-105 35-16,17 0 0,-17 0 16,-1 0-16,19 0 0,-19 0 0,1 0 0,0 0 0,-1 0 15,1 0-15,-1 0 0,1 0 0,17 0 16,-35-18-16,36 18 0,-19 0 0,19-17 15,-1 17-15,-18 0 0,1 0 0,17 0 0,-17 0 16,0-18-16,-1 18 0,1 0 0,0-18 0,-1 18 0,19 0 0,-1 0 16,0 0-16,-17 0 0,35-17 0,0 17 15,-36 0-15,1 0 0,-1 0 0,1 0 0,0 0 0,17 0 0,-17 0 16,-18-18-16,17 18 0,1 0 0,0 0 0,-1 0 0,1 0 0,0 0 16,-1 0-16,1 0 0,-1 0 0,1 0 0,17 0 15,-17-18-15,0 18 16,-1 0-16,1-17 0,0 17 15,-1 0-15,1 0 16</inkml:trace>
  <inkml:trace contextRef="#ctx0" brushRef="#br0" timeOffset="-61636.21">26070 11254 0,'18'0'63,"0"0"-63,-1 0 15,1 0-15,-1 0 0,-17-18 16,18 18-16,0-18 0,-1 18 0,1 0 16,35 0-16,-53-17 0,18 17 0,17-18 15,-18 18-15,1 0 0,0 0 0,-1 0 0,1 0 16,-18-18-16,18 18 0,-18-17 0,17 17 0,1 0 0,0 0 0,-1 0 15,-17-18-15,18 18 0,0 0 0,17 0 16,-18 0-16,-17-18 0,18 18 0,0 0 16,-1 0-16,-17-17 0,18 17 0,0 0 0,-1 0 15,1 0-15,0 0 16,-1 0-16,-17-18 16,18 18-16,-1 0 0,1 0 15,-18-17-15,18 17 31,-1 0 16,1 0-47,0 0 16,-1 0 0,1 0-16,0 0 15,-1 0-15,1 0 16,0 0 15,-1 0 47,1 0-78,-1 0 0,1 0 16,0 0-16,-1 0 0,1 0 15,0 0-15,-1 0 0,1 0 16</inkml:trace>
  <inkml:trace contextRef="#ctx0" brushRef="#br0" timeOffset="-56918.08">24888 8608 0,'-17'0'109,"-1"0"-78,18 17-15,0 1 109,0 0-94,-17-18-31,17 17 0,0 1 0,0 0 0,-18-18 16,18 17-16,0 1 0,-18-18 0,18 18 0,0-1 0,-17-17 0,17 18 0,0-1 15,-18-17-15,18 18 0,0 0 0,0-1 0,0 1 0,-18-18 16,18 18-16,0-1 0,-17 1 0,17 0 0,-18-18 0,18 52 16,-18-52-16,18 36 0,0-19 0,-17-17 0,17 18 15,0 0-15,-18-1 0,18 1 0,0 0 0,0-1 0,0 1 16,-17 0-16,-1-1 0,18 1 0,0 17 0,0-17 16,-18-18-16,18 17 0,0 1 0,0 0 0,0-1 0,-17-17 15,17 18-15,0 0 0,0-1 0,0 1 16,0-1-16,0 1 0,-18-18 0,18 18 0,0-1 0,-18-17 15,18 18-15,0 0 0,0-1 0,0 1 0,-17 0 16,17-1-16,0 1 0,0-1 0,0 1 0,0 0 16,0-1-16,0 1 0,0 0 0,-18-18 0,18 17 0,0 1 0,0 0 15,0-1-15,-18-17 0,18 35 0,0 36 16,-17-36-16,17-17 0,0 0 0,0-1 0,0 1 16,0 0-16,0-1 0,0 1 0,0-1 0,0 1 0,0 0 15,0-1-15,-18 1 0,18 0 0,0-1 0,0 19 16,0-19-16,0 1 0,0-1 0,-17 1 0,17 0 0,0-1 0,0 1 15,0 0-15,0-1 0,0 1 0,0 0 0,0-1 0,0 19 16,0-19-16,-18-17 0,18 18 0,0 17 0,0-17 16,0-1-16,0 1 0,0 53 0,-18-54 15,18 1-15,0-1 0,0 1 0,0 0 0,0-1 0,0 1 16,0 0-16,0-1 0,0 1 0,0 0 16,0-1-16,0 1 0,0-1 15,0 1-15,0 0 0,0-1 16,0 1-16,0 0 0,0-1 0,0 1 15,0 0-15,0-1 0,18 1 0,-18 17 16,0-17-16,0-1 0,0 1 0,0 0 0,0-1 0,0 1 16,0 0-16,0-1 0,0 1 0,0 0 0,0-1 0,0 18 15,0 1-15,0-19 0,0 1 0,0 0 0,0 17 16,0-17-16,0 17 0,0 0 0,0-17 0,0-1 0,0 1 16,0 17-16,0-17 0,0 17 0,18-17 0,-18 17 0,0-17 0,0 17 15,17-35-15,-17 53 0,0 0 0,0-35 16,0-1-16,0 1 0,0-1 0,0 1 0,18-18 0,-18 18 0,0-1 15,0 1-15,17-18 0,-17 18 0,0-1 0,0 1 0,0 0 0,0 70 16,0-53-16,0-17 0,18 70 16,-18-71-16,0 178 15,0-125-15,18-35 0,-18 18 0,0-35 0,0 0 0,0-1 0,0 1 16,0 17-16,17-17 0,-17-1 0,0 19 0,0-19 0,0 1 0,0 0 0,0-1 0,0 1 16,0 0-16,0-1 0,18 18 0,-18-17 0,0 0 0,0 17 0,0-17 0,0-1 0,0 124 15,0-123-15,0 0 0,0-1 0,18 36 16,-18-35-16,0-1 0,0 1 0,0 0 0,0-1 0,0 1 0,0 17 0,0 1 15,17 52-15,-17-35 0,0-18 0,0-17 16,18-1-16,-18 19 0,0-19 0,0 1 0,0-1 0,0 1 0,0 17 0,0-17 0,0 17 0,0-17 16,0 17-16,0 18 0,0-35 0,0-1 0,0 1 0,0 17 0,0 1 0,0 87 15,0-70-15,0-35 0,0 17 16,0-17-16,0-1 0,0 1 0,0-1 0,0 1 0,0 0 0,0-1 0,0 1 0,-18 0 16,18 17-16,0-17 0,0-1 0,0 1 0,0-1 15,0 1-15,0 0 0,0-1 0,-17 19 16,17-19-16,0 1 0,-18 0 0,18-1 0,0 1 0,0-1 15,0 1-15,0 0 0,0-1 0,0 1 0,-18 0 16,18-1-16,0 1 0,0 0 0,0-1 0,0 1 16,0 0-16,0-1 0,0 1 0,0-1 15,0 1-15,0 0 0,0-1 0,0 1 16,0 0-16,0-1 0,0 1 16,0 0-1,0-1-15,0 1 16,0-1-1,0 1 17,-17-18 61,-1 0-77,0 0 15,18-18-31,-17 18 0,-1 0 0,1 0 16,-1-17-16,0 17 16,18-18-16,-17 18 0,17-17 0,-18 17 0,0 0 15,1 0 1,-1 0-16,18-18 0,-18 18 47,18-18-16,18 18 78</inkml:trace>
  <inkml:trace contextRef="#ctx0" brushRef="#br0" timeOffset="-56302.7">24659 15222 0,'18'0'94,"-1"0"-78,1 0-16,0 0 0,-1 0 15,1-17-15,0 17 0,-18-18 0,17 0 16,1 18-16,0 0 0,-1 0 0,-17-17 0,18 17 16,-18-18-16,17 18 0,1 0 0,0 0 15,-18-17-15,17 17 0,-17-18 16,0 0-16,18 18 0,0 0 0,-1 0 0,-17-17 16,18 17-16,-18-18 0,18 18 0,-1 0 0,1 0 15,-1 0-15,1-18 0,-18 1 0,18 17 16,-1 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2.72727" units="1/cm"/>
          <inkml:channelProperty channel="T" name="resolution" value="1" units="1/dev"/>
        </inkml:channelProperties>
      </inkml:inkSource>
      <inkml:timestamp xml:id="ts0" timeString="2022-03-16T09:24:00.0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3157 3563 0,'18'0'78,"0"0"-78,-1 0 0,1 0 16,0 0-16,17 0 0,-18 0 0,54 0 15,-53 0-15,-1 0 0,1 0 0,0 0 0,-1 18 0,1-18 0,-1 0 16,1 0-16,35 0 0,0 0 0,141 0 16,-176 0-16,211 0 15,-194 0-15,177 0 0,-177 0 0,18 0 0,-18 0 0,1 0 16,-1 0-16,35 0 0,19 0 0,-19 0 0,18-18 0,-52 18 0,-1 0 16,406 0-16,-35-18 15,-318 18-15,-53 0 0,388 0 16,-370 0-16,-17 0 0,17 18 0,-36-18 15,54 0-15,-54 0 0,36 0 0,-35 0 0,35 0 0,-18 0 0,194 0 16,-193 0-16,34 0 0,71 0 16,-123 0-16,17 0 0,-17 0 15,0 0-15,-1 0 0,1 0 0,-1 0 0,1 0 0,53 0 16,-54 0-16,1 0 16,17 0-16,-17 0 15,0 0 63,-1 0-78,1 0 16,-1 0-16,1 0 0,0 0 16</inkml:trace>
  <inkml:trace contextRef="#ctx0" brushRef="#br0" timeOffset="13613.26">9437 3422 0,'0'-18'16,"-18"18"15,1 0-15,-1 0-1,0 0-15,1 0 0,-1 0 0,0 0 16,1 0-16,-1 0 0,18 18 0,-18-18 0,1 0 0,-36 35 16,-35 0-1,52-17-15,-34 0 16,35-1-16,17-17 16,0 0-16,18 18 15,-17-18-15,-1 0 0,0 0 47,18-18-47,-17 18 16,17-17-16,0-1 0,-18-17 15,0 17-15,18 1 0,0-1 0,0 0 0,-17 1 16,17-1-16,0 0 0,-18-70 16,18 71-16,0-1 0,0 0 0,-17-17 0,-1-18 15,18 35-15,0 1 0,0-18 16,0 17-16,0 0 0,0 1 15,-18 17 32,18-18-31,0 0 0,0 1-1,0-1-15,0 0 16,0 1-16,0-1 15,-17 18-15,17-17 16</inkml:trace>
  <inkml:trace contextRef="#ctx0" brushRef="#br0" timeOffset="14234.23">8767 3422 0,'0'18'16,"0"-1"-16,17 1 0,-17-1 0,0 1 0,0 0 0,0-1 0,0 36 15,18-35-15,-18 17 16,0-17 0,17-18-16,1 0 31,-18 18-31,18-18 0,-1 0 0,-17 17 0,53 1 16,-53-1-16,18-17 0,0 0 0,-1 18 15,1-18-15,-18 18 0,53 17 0,-36-35 0,1 18 16,53 35-16,17 17 15,-71-70-15,1 18 0,0-1 16,17-17-16,-35 18 0,18-18 0,-1 0 0,1 18 16,0-18-16,-1 0 15,-17 17-15</inkml:trace>
  <inkml:trace contextRef="#ctx0" brushRef="#br0" timeOffset="17069.22">4233 9225 0,'-17'0'0,"-1"0"15,18 18 1,18-18 93,-1 0-93,1 0-16,0 0 0,-1 0 0,19 0 0,69 17 16,-87-17-16,194 36 15,-142-36 1,-52 0-16,-1 0 0,1 0 0,0 0 0,-1 0 0,-17 17 0,18-17 0,0 0 15,123 0 1,-124 0-16,107 0 0,-106 0 0,-1 0 0,18 0 16,-17 0-16,0 0 0,-1 0 0,1 0 15</inkml:trace>
  <inkml:trace contextRef="#ctx0" brushRef="#br0" timeOffset="19342.04">6403 9613 0,'18'0'63,"-1"0"-48,1 0 32,-18 18-31,17-18 0,1 17-16,-18 1 15,18-18-15,-1 35 0,1-35 0,-18 18 0,71 70 16,-18 0-1,-36-88-15,-17 18 0,18 0 0,-18-1 0,17-17 16,-17 18-16,18-18 0,17 53 16,-35-35-16,18 17 15,-18-18-15,18-17 16,-18 18-16,0 0 0,0-1 0,0 1 16,17 0-16,-17-1 0,0 19 15,0-1 1,0 0-16,0-17 15,0-1 1,0 1-16,-17-18 16,17 18-16,-18-18 15,18 17-15,-18-17 16,1 18-16,-1-18 0,18 18 16,-18-18-16,1 35 0,-1-35 0,1 18 15,17-1 1,-18-17-16,18 18 0,-18-18 15,18 17 1,-17-17-16,17 18 0,-18-18 16,18 18-16,0-1 15,-18-17-15,18 18 0,-17-18 0,17 18 32,-18-18-32,0 0 15,1 0-15,17 17 16,0 1-16,-18-18 47,0 0-32,1 0 63,-1 0-62,18 18 0,-17-18-1,-1 0 1,18 17-16,-18-17 0,1 0 16,17 18-16,-18-18 15,18 17 1,-18-17 109,18-17-110,-17 17-15,17-18 0,0 1 16,-18 17-16,18-36 0,0 19 0,-18-1 16,18 0-16,0 1 0,0-1 15,0 0-15,0 1 0,0-1 16,0 1-16</inkml:trace>
  <inkml:trace contextRef="#ctx0" brushRef="#br0" timeOffset="19772.97">6368 10724 0,'53'36'16,"-36"-19"-1,-17 1-15,18 0 16,-1-18-16,-17 17 0,18-17 0,17 53 15,-17-53-15,0 0 0,-18 18 0,17-18 0,-17 17 16,18-17-16,0 18 0,17-18 16,18 18-16,-18-1 15,-17-17-15,-1 0 16,1 0-16</inkml:trace>
  <inkml:trace contextRef="#ctx0" brushRef="#br0" timeOffset="25201.61">14922 12894 0,'18'0'125,"-18"18"-109,18-18-16,-1 17 0,1 1 0,0 0 16,-1-18-16,1 17 0,17 19 0,1-19 15,-36 1-15,52 17 0,-34-35 0,0 35 0,17-17 0,-17 0 0,-1-1 16,-17 1-16,194 141 15,-105-71 1,-72-71-16,18 36 0,-17-35 0,35 17 16,-35 1-16,-18-19 0,17 1 0,1-18 0,-18 17 0,53 54 15,-36-36-15,36 89 16,53 17 0,-71-53-16,1-35 15,-19 0-15,1-35 0,-18 17 0,18-17 0,-1 17 0,-17-18 0,53 125 16,0 16-1,-18-52 1,-35-88-16,18-1 0,0 1 0,-18 0 16,0-1-16,0 1 0,0 17 0,17-17 0,-17 17 0,0-17 0,18 70 15,0-35-15,-1 17 16,-17-52-16,18 35 0,0 106 16,-1-71-16,-17-53 0,0-17 0,0 0 15,0-1-15,0 18 0,0 1 0,0-19 0,18 19 0,-18-1 0,0 88 16,0-87-16,0-19 15,0 1-15,0 0 0,0 34 0,0-34 0,0 17 0,0-17 16,0 0-16,0-1 0,0 1 0,0 0 0,0 87 16,0-87-16,-35 106 15,-1 70 1,-17-53-16,36-106 0,17-17 0,0-1 16,0 36-16,-18-53 0,18 18 0,0-1 0,-18 1 0,18 0 0,-53 123 15,18-88-15,35-18 0,-17-17 16,-1-1-16,-70 89 0,70-53 0,0-35 15,-17 17-15,18-17 0,-1-18 0,18 35 0,-18-35 0,1 17 0,-54 72 16,53-72-16,1 1 0,-1 0 0,-52 52 16,52-52-16,0-1 0,-52 54 15,52-53-15,1-18 0,17 17 0,-18 1 0,0 0 0,1-18 0,-1 17 0,0 18 0,1-17 16,-1-18-16,0 18 0,1-1 0,-54 54 16,18-36-16,36-17 0,-1 0 0,18-1 0,-18-17 0,-17 35 15,0-17-15,17 0 0,1-18 0,17 17 0,-18-17 16,18 18-16,-18-18 0,1 18 15,-1-18-15</inkml:trace>
  <inkml:trace contextRef="#ctx0" brushRef="#br0" timeOffset="36293.75">3810 13212 0,'18'0'78,"-1"0"-62,1 0-16,0 0 0,17 0 15,-18 0-15,1 0 0,0 0 0,105-18 16,18 18-1,-17-35 1,-89 35-16,-17 0 0,-1 0 0,19 0 0,34 0 0,-35 0 16,-17 0-16,17 0 0,-17 0 0,247 0 15,-89-18 1,-70 18-16,-71 0 0,0 0 0,-17 0 16,0 0-16,17 0 0,0 0 0,-17 0 0,0 0 0,87 0 15,-16 0 1,-37-18-1,1 1 1,-17 17-16,-19 0 0,-17-18 0,18 18 16,0 0-16,-1 0 0,1-18 15,-1 18 1,1 0 0,0 0-1</inkml:trace>
  <inkml:trace contextRef="#ctx0" brushRef="#br0" timeOffset="37660.01">4022 13741 0,'17'0'94,"1"0"-78,0 0-16,-1 0 0,1 0 0,0 0 15,-1 0-15,1 0 0,-1 0 0,1 0 0,0 0 0,-1 0 0,124 0 16,-35 0-1,-88 0-15,141 0 0,-89 0 16,18 0-16,-70 0 0,17 0 0,1 0 0,17 0 0,88 0 16,70 0-1,-193 0-15,229 17 16,-88-17 0,-124 0-16,-17 0 0,-1 0 15,1 0-15,-1 0 0,1 0 0,0 0 0,35 0 16,-36 0-16,1 0 0,0 0 15</inkml:trace>
  <inkml:trace contextRef="#ctx0" brushRef="#br0" timeOffset="40855.61">4798 14340 0,'17'0'125,"1"0"-109,0 0-16,-1 0 0,19-17 16,-19 17-16,107-18 15,-18 1-15,-18 17 16,-71 0-16,1-18 0,0 18 0,17 0 15,0 0-15,-17-18 0,17 18 0,-17 0 0,-1 0 0,1 0 0,70 0 16,0 0 0,-17 0-1,-53 0-15,-1 0 0,1 0 0,0 0 0,-1 0 16,1 0-16,-1 0 16</inkml:trace>
  <inkml:trace contextRef="#ctx0" brushRef="#br0" timeOffset="43252.46">7955 14922 0,'18'0'94,"-1"0"-94,1 0 0,0 0 0,-1 0 0,1 0 15,0 0-15,-1 0 0,248 0 16,-248 0-16,19 0 0,458 0 15,-459 0-15,0 0 0,36 0 0,-18 0 0,-18 0 0,212 0 0,-141 0 0,-53 0 16,-18 0-16,35 0 0,654 0 16,-178-17-1,-422 17-15,-89 0 0,36-18 0,-18 18 0,35 0 0,-53 0 0,124-17 16,-106-1-16,17 18 0,142-18 16,-53 18-1,-124 0-15,0 0 16,-17 0-1,0 0-15,-18-17 32</inkml:trace>
  <inkml:trace contextRef="#ctx0" brushRef="#br0" timeOffset="43619.9">12788 14781 0,'0'0'0,"0"-17"47</inkml:trace>
  <inkml:trace contextRef="#ctx0" brushRef="#br0" timeOffset="50353.96">4798 15363 0,'17'0'63,"1"0"-48,0 0 1,-1 0-16,1 0 0,0 0 16,193 0-1,-193 0-15,52 0 0,89 0 16,-141 0-16,0 0 0,-1 0 0,1 0 0,17 0 0,0 0 0,-17 0 0,0 0 15,70 0-15,-35 0 0,-18 0 0,335 0 16,-70 0 0,-264 0-16,-1 0 0,18 0 0,17-17 0,-52 17 0,17 0 0,18 0 0,0 0 15,-18 0-15,54 0 0,-37 0 0,-16 0 0,299 0 16,-123-18 0,-54 18-1,-140 0-15,0 0 0,-1 0 0,1-17 0,-1 17 0,1 0 0,0 0 0,-1 0 0,1 0 16,88 0-16,-36 0 15,-52 0-15,0 0 0,-1 0 0,1 0 0,0 0 16,-1 0-16,1 0 0,-18-18 0,18 18 0,34 0 16,1-18-1,-17 18-15,-36-17 0,17 17 16,1 0-16,0-18 0,-1 18 0,1 0 16,-18-18-16,35 18 0,0 0 15</inkml:trace>
  <inkml:trace contextRef="#ctx0" brushRef="#br0" timeOffset="51279.08">14464 14799 0,'-18'0'47,"1"0"-32,-1 0 1,0 0 0,1 0-1,-1 0-15,0 0 0,-17 0 16,18 0-16,-19 0 0,-52 0 15,53 0-15,17 0 0,0 0 0,1 0 0,-1 0 0,1 0 0,-19 0 0,19 0 16,-19 0-16,19 0 0,-124-35 16,70 17-16,53 18 0,-52-18 15,35 18-15,17 0 0,0 0 16,1 0-16,17-17 16,0-1 46,17 18-46,-17-17-1,36-36 1,-36 35-16,17 18 0,1-53 0,35 0 16,-53 36-1,0-1-15,17 18 0,-17-18 16</inkml:trace>
  <inkml:trace contextRef="#ctx0" brushRef="#br0" timeOffset="51661.93">13441 14764 0,'0'106'31,"0"-89"-31,0 1 0,0-1 0,0 1 16,0 0-16,0-1 0,0 1 0,0 35 0,0-35 0,17-1 0,-17 1 16,0 0-16,18-1 0,-18 1 0,0-1 0,18-17 0,-18 18 0,0 0 0,17-18 0,36 88 15,-17-70 1,-19-18-16,-17 17 0,18-17 16,-18 18-16,17-18 0,-17 17 31,18-17-16,0 18-15,-1 0 0,-17-1 0,18-17 16,-18 18-16,18-18 0,-1 18 0,-17-1 0,18 1 0</inkml:trace>
  <inkml:trace contextRef="#ctx0" brushRef="#br0" timeOffset="56737.47">7038 14058 0,'-18'0'15,"1"0"-15,-1 0 16,0 0-16,1 0 16,17 18-16,-18-18 0,-35 17 15,36-17 1,-1 0-16,0 18 0,1-18 15,-1 0-15,0 0 0,18 18 0,-17-18 16,-19 0-16,19 17 16,-1-17-16,18 18 0,-17-18 0,-1 0 15,0 0-15,18 18 0,-17-18 0,-1 0 16,-53 17 0,18 1-16,36-18 15,17 18-15,-18-18 0,1 0 0,-1 0 0,18-18 78,0 0-78,0 1 0,0-1 16,0 0-16,0 1 0,0-1 16,0 0-16,0 1 0,0-1 15,18-17-15,-18 17 0,17-17 16,-17 17-16,0 1 0,35-54 15,-17 54-15,-18-1 0,0 0 16,0 1-16,0-1 0,18 18 16,-18-35-16</inkml:trace>
  <inkml:trace contextRef="#ctx0" brushRef="#br0" timeOffset="57173.78">6526 14093 0,'18'0'62,"0"0"-46,-18 18-16,17-18 0,1 18 0,17-1 16,-17-17-16,-18 18 0,18-18 0,17 18 15,-18-18-15,1 17 0,0-17 0,-1 18 16,-17 0-16,18-18 0,0 0 0,17 17 16,-17 1-16,-1-18 0,1 0 15,-1 18 1,-17-1-1</inkml:trace>
  <inkml:trace contextRef="#ctx0" brushRef="#br0" timeOffset="58208.18">5644 13776 0,'-17'0'94,"-1"0"-78,1 0-16,-1 0 15,0 0-15,18-18 0,-70 1 16,52 17-16,18-18 0,-18 18 0,1 0 0,17-18 16,-18 18-16,18-17 0,-17 17 0,-36-36 15,17 1-15,19 18 0,17-1 16,-18 18-16,18-18 0,0 1 0,-18 17 0,18-18 15,-17-35 1,17 0-16,0 36 16,0-36-16,0-36 15,0 72-15,17 17 0,-17-18 0,0 1 0,0-1 0,0 0 0,0 1 0,36-19 16,-36 19-16,17-1 0,36-70 16,-53 70-16,18 18 0,0 0 15,-1 0 16,1 0-31,-1 0 16,1 0-16,-18 18 0,18 0 16,35-18-16,-53 17 0,17-17 15,1 18-15,0-18 0,-18 17 0,17-17 0,-17 18 16,53 0-16,-18-1 16,-35 1-16,0 0 0,18-18 0,17 17 15,-35 1-15,18-18 0,-18 18 0,18-18 0,-18 17 0,17-17 0,-17 18 16,18-18-16,-18 17 0,17 1 15,-17 0-15,36-1 0,-36 1 16,0 0-16,0-1 0,0 1 0,0 0 0,0-1 16,17-17-16,-17 18 0,0-1 0,0 1 0,0 0 15,0 17-15,0 53 16,0-70-16,0-1 0,0 1 0,0 0 0,0-1 16,0 1-16,0 0 0,-35 70 15,-18 35 1,18-70-1,0 0-15,17-53 0,18 35 0,-18-35 0,18 18 16,-17 0-16,-1-18 0,18 17 16,-18 1-16,1 0 15,-1-18 1,18 17-16</inkml:trace>
  <inkml:trace contextRef="#ctx0" brushRef="#br0" timeOffset="63596.68">6421 16087 0,'17'0'62,"1"0"-62,-1 0 0,1 0 0,35-18 16,-35 18-16,70 0 0,-70-18 15,-1 18-15,71 0 0,-17-17 0,-53 17 0,-1 0 0,1 0 0,-1 0 0,19-18 16,-19 18-16,1 0 0,17 0 0,-17 0 0,0 0 0,-1 0 0,18 0 0,-17 0 0,0-18 0,246-17 16,1 18-1,-36 17 1,36 0-1,-230 0-15,0 0 0,1 0 0,-19 0 0,19 0 0,-1 0 0,0 0 0,0 0 0,18 0 0,0 0 16,335 0-16,-211 0 16,-160 0-16,72 0 0,-1 0 0,-53 0 0,0 0 0,-17 0 15,0 0-15,34 0 0,-34 0 0,0 0 0,264 0 16,-123 0 0,17 0-1,-105 0-15,-71-18 0,17 18 0,1 0 16,0 0-16,-1 0 0,1 0 15,-1 0-15</inkml:trace>
  <inkml:trace contextRef="#ctx0" brushRef="#br0" timeOffset="66618.27">4516 16404 0,'0'0'0,"17"0"15,1 0 17,-1 0-17,1 0 32,0 0-47,-1 0 0,1 0 16,0 0-16,-1 0 0,1 0 15,0 0-15,-1 0 0,1 0 0,-1 0 16,1 0-16,0 0 0,-1 0 0,1 0 0,0 0 16,-1 0-16,1 0 0,0 0 0,-1 0 0,71 0 15,-70 0-15,106 0 16,-107 0-16,142 0 16,-71 0-16,-70 0 0,-1 0 0,1 0 0,0 0 15,-1 0-15,19 0 0,-36-17 0,17 17 0,36 0 16,-18 0-1,-17 0-15,0 0 0,-1 0 0,1 0 0,0 0 0,-1 0 0,1 0 16,-18-18-16,70 18 0,19 0 16,52 0-1,-35-18 1,-89 18-16,1 0 0,0 0 0,-1 0 16,1 0-16,-1 0 0,1 0 0,0 0 0,70 0 15,-18 0 1,-52 0-16,0 0 0,-1 0 0,1 0 0,0 0 0,-1 0 15,1 0-15,17 0 0,53 0 16,-70 0-16,35 0 16,18 18-1,-54-18-15,1 0 0,-1 0 0,1 0 16,0 0-16,-1 0 0,1 0 16,17 0-1,-17 0-15,0 0 0,-1 0 16,-17 18-16,18-18 0,-1 0 15,1 0 1,17 0-16,-17 0 16,0 0-16,-1 0 15,1 0-15,0 0 47</inkml:trace>
  <inkml:trace contextRef="#ctx0" brushRef="#br0" timeOffset="68167.8">5662 17110 0,'0'0'15,"-18"0"1,36 0 62,0 0-78,-1 0 0,1 0 0,0 0 0,-1 0 16,1 0-16,282 17 15,-265-17-15,371 0 16,-177 0-16,-176 0 0,35 0 0,18 0 15,53 0-15,-53 0 0,-54 0 0,37 0 0,-1 0 0,-53 0 0,424 0 16,-106-17 0,105 17-1,-423 0-15,1 0 0,34 0 0,-34 0 0,16 0 0,72 0 0,-36 0 16,-70 0-16,123-18 0,-106 18 0,18 0 0,335 0 16,-88-18-1,-159 18-15,36 0 16,-142-17-16,-18 17 0,1 0 0,0 0 0,-1 0 15,1 0-15,0 0 0,-1 0 0,1 0 0,52-18 16,-52 18-16,17 0 16,-17 0-16,0 0 0,-1 0 0,1 0 15,0 0-15,-1 0 0,1 0 16,17 0-16,18 0 16,-35 0-16,17 0 15,0 0-15,-17 0 0,-1 0 0,1 0 16,0 0-16,-1 0 0,1 0 0,0 0 15,-1 0-15,1 0 0,17 0 16,-17 0-16,0 0 0,34 0 16,-34 0-16,0 0 0,-1 0 0,1 0 0,0 0 15,-1 0-15,19 0 0,52 0 16,-71 0-16,19 0 16,17-17-16,-36 17 15,1 0-15,0 0 0,-1 0 0,1 0 0,-1 0 0,1 0 0,70 0 16,-70 0-1,35 0-15,17-18 16,-52 18-16,0 0 0,-1 0 0,1 0 0,0 0 0,-1 0 16,1 0-16,-1 0 0,54 0 0,-53 0 0,87 0 15,-87 0-15,0 0 0,88 0 16,-71 0-16,-17 0 0,-1 0 0,1 0 0,17 0 16,-17 0-16,-1 0 0,1 0 0,0 0 0,-1 0 0,1 0 0,211-35 15,-88 35 1,-88 0-16,-17 0 0,-19 0 0,1 0 0,17 0 0,0 0 0,-17 0 15,17 0-15,1 0 0,-19 0 0,1-18 0,-1 18 0,142 0 16,-18 0 0,-70 0-16,-18 0 15,-36 0-15,1 0 0,0 0 0,-1 0 16,1 0-16,0 0 0,-1 0 16,19 0-16,-19 0 0,1 0 15,-1 0-15,1 0 0,0 0 0,-1 0 0,1 0 16,35 0-16,106 0 15,-142 0-15,72 0 16,-1 0-16,-71 0 0,1 0 0,0 0 16,-1 0-16,1 0 0,0 0 0,-1 0 0,36 0 15,-18 0 1,-17 0-16,0 0 0,-1 0 16,1 0-16,0 0 15,-1 0 1,1 0-16,-1 0 15</inkml:trace>
  <inkml:trace contextRef="#ctx0" brushRef="#br0" timeOffset="73167.89">5133 17833 0,'18'0'94,"-1"0"-78,1 0-16,-1 0 15,1 0-15,0 0 0,-1 0 0,19 0 16,-19 0-16,1 0 0,0 0 15,-1 0-15,1 0 0,0 0 0,-1 0 0,1 0 0,123 0 16,-123 0-16,87 0 16,36-18-1,-123 18-15,0 0 0,-1 0 0,1 0 0,0 0 16,-1 0-16,1 0 0,0-17 0,-1 17 0,1 0 0,52 0 16,1-18-1,-18 18 1,-53-18-16,18 18 15</inkml:trace>
  <inkml:trace contextRef="#ctx0" brushRef="#br0" timeOffset="76557.71">4022 14376 0,'-18'0'94,"0"0"-79,1 0-15,-1 0 0,0 0 16,1 0-16,-1 0 0,1 0 16,-1 0-16,0 0 0,1 0 0,-1 0 15,0 0-15,1 0 0,-1 0 0,0 0 16,-34 0 0,34 0-16,18-18 0,-53 18 15,18-35-15,17 35 16,0-18-16,1 18 0,17-17 0,-18 17 0,0-18 15,1 0-15,17 1 16,-18 17-16,18-18 0,-17 18 16,17-18-16,0 1 0,0-1 15,0-35 1,0 35-16,0 1 16,0-1-16,0 1 0,0-1 15,17 18-15,-17-18 0,53-17 16,0 17-1,-53 1-15,18 17 0,-1-18 0,-17 0 0,36 18 0,-19-17 0,1 17 0,0-18 16,-1 18-16,71-53 0,-70 53 0,105-35 16,19-18-1,-19 18 1,-88 35-16,-17 0 0,0 0 16,17 0-16,0-18 0,-17 18 0,70 0 15,-70 0-15,17-18 16,-17 18-16,-1 0 0,1 0 15,35 0 1,-36 0-16,1 0 0,17 18 16,-17-18-16,17 18 15,-17-18-15,-18 17 16,17-17 15,-17 18-31,0 0 0,0-1 16,18 1-16,-18 0 0,18 35 0,-1 35 15,-17 0 1,0-18 0,0-52-16,0 0 15,0-1-15,0 1 0,0 0 0,0-1 16,0 1-16,-35 0 0,17 17 0,-52 35 16,70-52-16,-18-18 0,18 18 0,-17-18 0,-1 0 0,18 17 15,-18-17-15,18 18 0,-17 0 0,-1-18 0,-35 35 16,18 0-1,17-35-15,-17 18 0,0-1 16,17-17-16,0 0 16,1 0-16,-1 0 0,1 0 15,-1 0-15</inkml:trace>
  <inkml:trace contextRef="#ctx0" brushRef="#br0" timeOffset="77683.49">3404 14376 0,'-17'0'47,"17"17"-47,-18 1 16,18 0-16,-53 35 0,35-36 15,18 1-15,-35 17 0,18 0 0,17-17 0,-18 17 0,0 1 0,18-19 0,-35 1 16,35-1-16,-18 1 0,18 17 0,-35 1 0,17-1 0,18-17 0,-141 229 16,-17 88-1,87-141 1,-17-18 0,88-123-16,-18-18 0,1 1 0,17-1 0,0-18 0,0 1 0,-18 0 0,0 35 15,18-36-15,0 1 0,-35 229 16,17-88-1,18-54-15,0-87 0,0 0 0,0 17 16,0-17-16,0-1 0,0 1 0,0 0 0,0 17 0,0-17 0,0-1 0,0 1 16,36 52-16,-36-34 0,53 69 15,-36-16 1,-17-72-16,35 71 16,-35-70-16,0 0 0,0-1 0,0 1 15,0 0-15,0-1 0,0 1 0,0 0 0,0-1 0,0 107 16,0-107-16,0 107 15,0-107-15,0 1 0,0 0 0,0-1 0,0 1 0,0 0 0,0-1 0,0 19 16,18-19-16,-18 1 0,0 17 0,0 106 16,0-17-1,0-71 1,0-36-16,0 1 0,-18 17 0,18-17 16,-17-18-16,17 17 0,0 1 0,0 0 15,-18-18-15,18 17 0,0 1 0,0 0 16,-17-18-16,17 17 15,-18-17 48,0 0-63,1 0 31,-1 0-15,0 0-1,1 0-15,17-17 0,-18 17 16,18-18-16,-18 18 0,1 0 16,17-18-16,-18 18 0,1 0 15,17-17 1,-18 17 0,18-18-1,-18 18 16,18-18-31,0 1 0,-17-1 16,17 1 0</inkml:trace>
  <inkml:trace contextRef="#ctx0" brushRef="#br0" timeOffset="93261.2">3193 14005 0,'0'18'31,"0"0"-15,-36-18-16,19 17 15,-1-17-15,-17 35 16,17-17-16,18 0 0,-17-18 0,-1 0 0,18 17 16,-18-17-16,18 18 0,-35 35 15,-18 18 1,35-71-16,18 17 0,-17-17 0,17 18 15,0-1-15,-35 1 0,35 0 0,-18-18 0,18 17 0,-53 72 16,35-89-16,-70 141 16,18-53-1,17 0 1,35-88-16,18 18 0,0-1 0,-18-17 16,18 18-16,-17 0 0,-1-1 0,18 1 0,-53 88 15,36-18 1,-1-70-16,18-1 0,-18-17 0,18 18 0,0-1 0,-35 72 15,35-72-15,0 1 0,-71 194 16,-17 123 0,71-229-1,-19 70 1,36-158-16,0 17 0,0-18 0,-17-17 0,17 18 0,0 0 0,0 70 16,0-70-16,0 140 15,17 19 1,-17-160-16,0 1 0,0 0 0,0 17 0,0 0 0,18-17 0,-18 0 0,18 70 15,-18-71-15,0 1 0,0 0 0,52 140 16,1 54 0,36 0-1,-1-71 1,-88-124-16,35 19 0,-35-19 0,18 1 0,-1 0 0,19 35 16,-19-18-16,1-18 0,88 107 15,-36-36-15,-70-70 0,18-1 16,0 1-16,-18 0 0,35 17 0,-17-35 0,-18 18 0,17-18 0,36 53 15,53-1 17,-88-34-32,-1-18 15,1 0 1,-1 0-16,1 18 0,0-18 16,-1 0-16,19 17 0,17-17 15,-36 0-15,1 18 16,-18 0-16,17-18 0,1 0 0,0 0 0,17 17 15,0 1 1,-17-18-16,0 0 16,-1 0-1,1 18-15,-1-18 16,1 0-16,0 0 16,-1 0-1,1 0-15,0 0 0,-1 0 16,1 0-16,0 0 0,-1 0 15,71 0 1,-35 0 0,0 0-1,-35 0-15,0 0 0,-1 0 0,1 0 0,-1 0 16,1 0-16,0 0 0,-1 0 0,36 0 16,36 0-16,-72 0 0,1 0 15,-1 0-15,1 0 0,17 0 0,-17 0 0,17 0 0,53-18 16,54 0-1,-1 18 1,-71 0 0,-52 0-16,-1 0 0,1 0 0,0 0 0,-1 0 0,1 0 0,0 0 15,-1 0-15,19 0 0,87 0 16,-35 0-16,-70 0 16,0 0-16,-1 0 0,1 0 0,105 0 0,-87 0 0,-19 0 15,19 0-15,-19 0 0,18 0 0,-17 0 0,53 0 0,-36 0 0,-17 0 0,34 0 0,213 0 16,-36 0-1,-211 0-15,35 0 0,123 18 16,-158-18-16,35 18 0,-36-18 0,19 0 0,34 0 0,-52 0 16,0 0-16,17 17 0,-17-17 0,17 18 0,212-1 15,-36 19-15,-175-36 16,52 17-16,-71-17 0,1 0 0,0 0 0,35 0 0,-18 0 0,-17 0 16,17 0-16,159 0 0,18 0 15,-89 0 1,-17 0-1,-88 0-15,-1 0 0,1 0 0,-1 0 0,1 0 16,0 0-16,17 0 16,-17 0-16,-1 0 0</inkml:trace>
  <inkml:trace contextRef="#ctx0" brushRef="#br0" timeOffset="100616.03">29669 5521 0,'17'0'94,"1"0"-94,0 0 15,-18 18-15,17-1 0,1-17 16,123 124-1,-141-107-15,18-17 16,-1 18-16,36 35 0,-53-35 0,18-1 16,-1 1-16,-17-1 0,18 1 0,0 0 0,-1-1 0,-17 1 15,36 35-15,-19-53 0,1 88 16,35 0 0,-53-70-16,17-18 0,-17 18 0,0 17 0,18 0 15,-18-17-15,18 17 0,-1-17 0,-17 17 0,71 124 16,-71-142-16,18 89 15,70 106-15,-88-177 0,0-17 16,0-1-16,17-17 0,-17 53 0,18-35 0,-18 0 0,0 17 0,0-17 0,0 17 0,0-18 16,35 72-16,-35-54 0,18 141 15,-18-35 1,0-105-16,0-19 0,0 19 0,0-19 0,0 1 0,0 35 16,0-18-16,0-17 0,0-1 0,0 19 0,0 122 15,-18 1 1,18-141-16,0-1 0,-17 1 0,17 0 0,0-1 0,0 1 0,0 0 0,0-1 0,0 1 0,0 0 15,-18-18-15,0 105 0,-35-34 16,53-53-16,-17-1 16,-18 18-1,17-35 1,18 18-16,-18-18 16,18 18-1,-17-1-15,-1-17 16,18 18-16,-18 0 0,1-1 0,-1 1 0,-53 53 15,36-19 1,-18 1 0,36-53-16,17 18 15</inkml:trace>
  <inkml:trace contextRef="#ctx0" brushRef="#br0" timeOffset="104755.27">27446 7708 0,'0'0'16,"-18"0"-1,36 0 110,0 0-109,-1 0-16,1 0 0,0 0 16,-1 0-16,1 0 0,0 0 0,-1 0 0,18-17 0,-17 17 0,0 0 0,-1 0 15,1 0-15,176-36 16,-106 36-16,-52-17 0,-19 17 0,89 0 15,-88 0-15,-1 0 0,1 0 16,0 0-16,-1 0 0,1 0 0,0-18 0,-1 18 0,71-18 16,-17 18-1,-53-17-15,-1 17 0,36 0 0,-35 0 16,-1 0-16,1 0 0,0 0 0,-1 0 0,1 0 16,17 0-16,-17 0 15,-1 0 1,1 0-16,0 0 15,-1 0 1,1 0 0,0 0-16,-1 0 31,1 0-31,0 0 16,-1 0-16,1 0 15,-1 0-15,1 0 0,0 0 0,-1 0 16,36 0-1,-17 0-15</inkml:trace>
  <inkml:trace contextRef="#ctx0" brushRef="#br0" timeOffset="106885.68">28928 7779 0</inkml:trace>
  <inkml:trace contextRef="#ctx0" brushRef="#br0" timeOffset="108260.3">24218 7920 0,'-17'0'47,"-1"0"0,18 18-31,-18-18-16,18 17 0,-17-17 15,17 18-15,0-1 0,-18 19 0,18-19 16,-18 1-16,1 0 0,17-1 0,0 1 0,0 0 0,0-1 0,-18-17 0,0 141 16,18-123-1,-17 88-15,-1-106 0,18 17 0,0 1 16,0 0-16,0 35 0,0-36 0,0 1 0,0-1 0,0 125 16,0-125-16,53 195 15,18-53 1,-18-71-16,-53-70 15,17-1-15,-17 1 0,18-18 0,-1 0 0,-17 17 0,0 1 0,0 0 0,18-18 0,-18 17 0,35 36 16,1 0 0,-19-35-16,1-1 0,-18 1 15,18-18-15,-1 0 0,-17 18 16,18-18-16,-36 0 125,1 0-109,17-18-16,-18 18 0,-35-18 15,35 18-15,-35-35 0,36 35 0,-1 0 0,1-17 16,-19-1-16,1 18 0,35-18 0,-18 18 0,1-17 0,-89-19 15,0-17 1,88 36-16,1 17 0,-19-35 0,19-1 0,-1 19 0,1 17 16,-1-18-16,-17 0 0,35 1 0,-36-19 0,-87-105 15,35-53 1,70 194-16,-17-123 0,35 105 0,0 0 0,0 1 16,0-1-16,0 1 0,0-1 0,0 0 0,0 1 0,0-1 0,0-70 15,0 17 1,0 54-16,17-1 0,-17 0 0,0 1 15,18 17-15,-18-18 0,35-17 16,-17 35-16,0-35 0,-1 35 16,1 0-16</inkml:trace>
  <inkml:trace contextRef="#ctx0" brushRef="#br0" timeOffset="109994.44">29298 8255 0,'18'0'79,"-18"-18"-64,17 18-15,1 0 16,70-123-1,-88 105 1,18 18-16,35-141 0,-35 124 16,-18-1-16,0 0 0,17-17 0,1 17 0,-1-17 0,1 17 0,-18 1 0,18 17 0,-18-36 0,70-105 15,-34 71 1,-19 52-16,-17 1 0,0-1 0,0 0 0,0 1 0,0-1 0,18 18 0,-1-35 16,-17 17-16,0-17 0,18-89 15,-18 107-15,18-107 16,-18 71-16,0-70 0,0 105 15,0 1-15,0-1 0,0 0 0,0 1 0,0-36 0,0 35 0,0-17 0,0-142 16,0 160 0,-18-124-16,0 35 15,18 88-15,-17 1 0,17-19 0,0 19 0,-18 17 0,18-18 0,0 0 16,-17-17-16,-1-18 0,18 35 16,-35-17-1,35 0-15,-18 35 16,0 0-16,1 0 31,-1 0 0,0 0-31,1 0 16,-1 0-16,1 0 16,-1 0-16,0 0 0,18 18 15,-17-18-15,-1 0 31,0 0 329,1 0-360,-1 0 0,0 0 15,1 0-15,-36 0 0,35 0 0,-17 0 0,17 0 16,-17 0-16,17 0 0,-17 0 0,17 0 0,1 0 0,-1 17 0,-158 1 16,123 17-1,35-35-15,1 0 0,-1 0 16,18 18-16,-35-18 16,52 0 109,-17-18-125,18 0 15,0 18-15,-18-17 0,0-1 0,17-17 16,1 35-16,-18-18 0,0 1 0,17 17 0,-17-18 0,18 18 0,-18-18 15,18 1-15,-18-1 0,17-35 16,1 53-16,0-17 0</inkml:trace>
  <inkml:trace contextRef="#ctx0" brushRef="#br0" timeOffset="110376.99">28487 6227 0,'17'0'47,"1"0"-32,0 0 1,-1 0-16,1 0 0,0 35 15,-1-35-15,1 0 0,0 0 0,-18 17 0,17-17 0,1 0 16,-1 18-16,1-18 0,70 53 16,-17-35-1,-54-18-15,36 35 0,-17-35 16,-36 18-16</inkml:trace>
  <inkml:trace contextRef="#ctx0" brushRef="#br0" timeOffset="111600.71">23407 6403 0,'-35'0'15,"52"0"126,1 0-126,-1 0-15,1 0 0,0 0 0,105 0 16,-123-18-16,124 18 16,-107 0-16,1 0 0,17 0 0,-17 0 0,-1-17 0,36 17 0,-17 0 15,-19 0-15,1 0 0,141-18 16,-124 18-16,124 0 0,0 0 16,-124-18-16,-18 18 0,19 0 0,-19 0 15,1 0-15,53 0 0,-54 0 0,36 0 0,18 0 16,-54 0-16,19 0 0,16 0 0,231 0 15,-160 0 1,-17 0 0,-88 0-16,17 0 0,-17 0 0,-1 0 0,1 0 0,17 0 15,-17 0-15,35 0 16,-36 0-16,19 0 0,17 0 16,-36 0-16,1 0 0,-1 0 0,1 0 0,0 0 15,-1 0-15,1 0 0,0 0 0,-1 0 0,54-17 16,-18 17-1,-36 0 1,1 0 0</inkml:trace>
  <inkml:trace contextRef="#ctx0" brushRef="#br0" timeOffset="117122.19">24853 7655 0,'18'0'93,"-1"0"-77,1 0 0,0 0-16,17 0 15,0 0 1,-17 0-16,0 0 0,-1 0 15,1 0-15,-1 0 0,1 0 0,0 0 0,-1 0 0,72 0 16,-1 0 0,-71 0-16,72 0 0,-72-17 15,1 17-15,0 0 0,-1 0 0,1 0 0,-1 0 0,1 0 0,0 0 0,35-18 16,17 18-16,-34 0 0,105-18 16,0 1-1,-53 17 1,-53 0-16,-17 0 0,17 0 15,-17-18-15,-1 18 0,1 0 0,0 0 0,-1 0 0,1 0 0,105-18 16,-17 18 0,-88 0-16,-18-17 0,70 17 0,-52 0 15,0 0-15,-1 0 0,1 0 0,-18-18 0,18 18 0,-1 0 0,1 0 16,17 0-16,18 0 16,-35 0-16,17 0 15,0-17 1,-17 17-16,0 0 15,-1 0 17,1 0-1</inkml:trace>
  <inkml:trace contextRef="#ctx0" brushRef="#br0" timeOffset="122613.55">26811 5909 0,'-18'0'78,"1"0"-78,-1 0 0,1 0 16,17 18-16,-18-18 0,0 0 15,1 0-15,17 17 0,-18-17 0,0 0 16,18 18-16,-17-18 0,-19 0 16,36 18-16,-35-1 15,18-17-15,-1 0 16,18 18-16,-18-18 0,1 0 15,-1 0 1,18-18 156,0 1-172,0-1 0,0 0 16,0-17-16,0 17 0,0 1 15,0-1-15,0-17 0,0 17 16,0 1-1</inkml:trace>
  <inkml:trace contextRef="#ctx0" brushRef="#br0" timeOffset="123170.29">26494 6262 0,'17'0'32,"1"0"-17,0 0 1,-1 17-16,1-17 0,-18 18 15,17-18-15,1 0 0,0 0 0,-1 0 16,1 0-16,35 0 16,-35 0-1,34 18-15,-34-18 16</inkml:trace>
  <inkml:trace contextRef="#ctx0" brushRef="#br0" timeOffset="131192.07">22049 9225 0,'0'18'140,"0"-1"-140,0 1 16,-18-18-16,18 18 0,-35 52 16,17-52-1,0 17 1,18-17-16,-17-18 0,-1 0 16,18 17-16,0 1 15,0 0-15,-17-18 0,-1 17 16,18 1-16,0 0 0,-18-18 15,18 17-15,-35 19 0,17 16 16,18-34-16,-35 53 16,0 34-1,17-87-15,18 0 0,-18-1 16,18 1-16,-17 0 0,17-1 0,0 1 16,0 0-16,0-1 0,0 1 0,0 0 15,0-1-15,0 1 0,0-1 0,0 1 16,0 17-16,0 18 15,0 0-15,0 18 16,0-54-16,0 1 16,0 0-16,0-1 0,0 1 0,0 0 0,0-1 15,0 36-15,17 0 16,-17-18-16,18-35 0,-18 18 0,0 0 0,0-1 0,0 1 0,18-18 0,-18 35 16,0-17-16,17-1 0,1 72 15,-18-72-15,35 89 0,1 35 16,-36-123-1,17 17-15,-17-17 0,0-1 0,0 19 0,18-36 0,0 106 16,-1-54 0,1-34-16,-18 0 0,0-1 0,0 1 0,0 0 15,17-1-15,-17 1 0,0 35 16,18 17-16,0-52 0,-1 53 16,1-54-16,-18 1 0,0 0 15,0-1-15,18-17 0,-18 18 0,0-1 0,0 1 0,17 35 16,1 18-1,0-54-15,-18 1 0,0-1 0,0 1 0,0 0 16,17-18-16,-17 17 0,18 54 16,-1-71-16,1 106 15,-18-53-15,18-36 0,-18 54 16,17-71-16,-17 17 16,0 1-16,0 0 0,18-1 0,-18 1 15,0 0-15,0-1 0,0 1 0,0 0 16,18-1-16,-18 1 15,17-18 17,-17 18-17</inkml:trace>
  <inkml:trace contextRef="#ctx0" brushRef="#br0" timeOffset="133769.29">22066 8961 0,'0'0'0,"18"0"63,0 0-32,-1 0-15,1 0-1,-1 0-15,-17-18 16,18 18-16,88 0 16,-18-18-16,-70 18 0,52 0 15,-17 0-15,-35 0 0,-18-17 0,17 17 0,1 0 16,0 0-16,-1 0 0,1 0 0,0 0 0,-1 0 0,107-18 15,-1 0 1,-17 1 0,-35-1-16,-54 18 15,1 0-15,0 0 0,-1 0 16,-17 18 109,0-1-125,18 1 0,-18 0 16,0 17-16,0-17 0,0-1 0,0 1 0,0-1 0,0 1 15,18 0-15,-18 17 0,0-17 0,17-1 0,-17 1 0,18 194 16,-18-107-16,0-52 15,0 18-15,0-36 0,17 36 0,-17-54 0,0 36 0,0-35 16,0 158-16,0 71 16,18-70-1,0-36 1,-18-124-16,17 19 0,-17-19 0,0 19 0,0-19 0,0 1 0,0 35 0,0-36 16,0 1-16,0 17 0,36 159 0,-36-35 15,0-141-15,0-1 0,0 1 16,0 0-16,0-1 0,17 1 0,-17 0 0,0 17 0,0-17 0,0-1 0,0 1 0,0 88 15,0 52 1,0-16 0,0-72-16,0-52 15,0-1-15,0 1 0,0 0 0,0-1 0,0 1 0,0 17 16,0 0 0,-17 18-1,17-35-15,0 0 0,0-1 0,0 1 0,-18-18 0,18 18 0,-18 17 16,18-18-16,0 1 0,-17 53 15,17-54-15,-18 19 16,18-19-16,0 1 0,0-1 16,0 1-16,0 0 0,-18-18 15,1 0-15,17 17 16,0 1-16,-18-18 31,1 0-15,-1 0-16,0 0 15,1 0 1,-1 0-16,0 0 0,1 0 16,-1 0-16,-123 0 15,123 0-15,-17-18 0,0 18 16,-106 0 0,52 0-16,36 0 15,36 0-15,-1 0 16,1 0-16,-1 0 0,0 0 15,1 0-15,-1 0 0,0 0 16,1 0 15,-1 0-15,0 0 0,1 0-1,17-17 1,-18 17 15,18-18-15,-17 18-16,-1 0 0,18-18 15,-18 18-15,1 0 0,-1 0 16,18-17-16,-35 17 0,-1-18 16,19 18-16,-1 0 0,1 0 0,-1 0 15,0 0 1,1 0-1,17-17 1,-18 17 0,0 0 31,1 0 31,-1 0-63,18-18 48,0 0-63,0 1 0,0-1 15,0 0-15,0 1 0,0-1 0,-18-52 0,18 52 0,-17-53 16,17 54-16,0-1 0,0 0 0,0 1 0,0-18 0,0 17 0,-18-17 0,18-1 16,-17-122-16,-19-19 15,19 18-15,17 124 16,0-18-16,-18 36 0,18-1 0,0-35 0,0 35 0,-18-17 0,18 0 0,0 17 16,-17-158-16,17 35 15,0 70 1,0 1-16,0 52 15,0 0-15,0 1 0,17 17 0,-17-18 16,0-17-16,0 17 16,0 1-16,0-1 0,0 0 15,0 1-15,0-1 16,0 0-16,0 1 0,0-1 16,0 0-16,0-35 0,0-17 15,0-18 1,0 70-16,0 0 0,0 1 0,0-1 0,18 1 0,-18-1 15,0 0-15,0 1 0,0-1 0,0 0 0,18-70 16,-18 0-16,0 70 0,17 1 16,-17-1-16,0 0 0,0 1 0,0-1 0,0 0 0,0-17 0,0 18 0,0-1 15,18-88-15,0 0 16,-18 89-16,17-54 16,-17 1-16,0 52 0,0 0 0,18 1 15,-18-1-15,17 0 0,-17 1 0,0-1 0,18-35 16,-18 18-16,18 17 0,-18-17 15,17 17-15,-17-35 0,18 53 16,-18-17-16,18 17 0,-18-18 0,0 0 16</inkml:trace>
  <inkml:trace contextRef="#ctx0" brushRef="#br0" timeOffset="137919.56">2946 4322 0,'17'0'63,"1"0"-32,0 0-31,-1 0 16,1 0-16,0 0 15,-1 0-15,1 0 0,17 0 16,-17 0-16,-1 0 0,1 0 0,0 0 0,-1 0 0,1 0 15,0 0-15,-1 0 0,124 0 16,-123 0-16,141 0 16,-142 0-16,1 0 0,0 0 0,-1 0 0,19-18 0,-1 18 0,35 0 15,-17-18-15,-17 18 0,122-17 16,107-36 0,-89 35-16,1 0 15,-124 18-15,-36 0 0,1 0 0,17 0 0,18-17 16,-18 17-16,-17 0 0,17 0 0,124 0 15,-88-18-15,-1 18 16,-35 0-16,-17 0 0,17 0 16,-17 0-16,0 0 0,-1-17 0,71 17 15,-70 0-15,0 0 0,88 0 16,-1 0-16,-69 0 16,-19 0-16,1 0 0,0 0 0,-1 0 0,18 0 0,-17 0 0,-18 17 0,18-17 0,17 0 0,71 0 15,-36 0 1,-52 0-16,-18 18 0,35-18 15,-17 0-15,0 0 0,-1 0 0,1 0 16,-18 17-16,18-17 0,17 0 16,18 18-1,0-18-15,-36 0 16,1 0-16,0 0 0,-1 0 0,1 0 0,-1 0 16,1 18-16,0-18 0,35 0 0,0 17 15,0-17 1,-36 18-16,1-18 15,-18 18-15,17-18 0,1 0 16,17 0 0,-17 0-16,0 0 15,-1 0-15</inkml:trace>
  <inkml:trace contextRef="#ctx0" brushRef="#br0" timeOffset="149401.41">27252 14552 0,'-18'0'15,"1"0"-15,-1 0 16,36 0 125,88 0-126,-89 0-15,36 0 16,-35 0-16,17-18 0,-17 18 0,140-17 15,-122-1-15,-1 18 0,0 0 0,-17-17 0,0 17 0,-1 0 0,19 0 16,-19 0-16,18 0 0,-17 0 0,0 0 0,158-18 16,-70 18-1,-88 0-15,17 0 0,35 0 16,-17 0-16,-35 0 0,0 0 0,-1 0 16,1 0-16,-18-18 0,18 18 0,-1 0 0,71 0 15,1 0 1,-19-17-1,-52 17-15,-1 0 16,1-18-16,0 18 0,-36 0 156,0 0-156,1 0 16,-1 0-16,0 0 0,18 18 0,-17-18 16,-1 0-16,1 0 0,-89 17 15,88-17-15,-70 18 16,70-18-16,-70 18 15,70-18-15,1 0 0,-18 0 0,17 0 0,0 0 0,1 0 16,-1 17-16,0-17 0,1 0 0,-89 18 16,18-1-1,17-17 1,1 0 0,52 0-16,0 0 0,1 0 15,-1 0-15,18 18 31,-18-18-31</inkml:trace>
  <inkml:trace contextRef="#ctx0" brushRef="#br0" timeOffset="150441.19">24201 14587 0,'0'0'0,"0"18"78,0 0-63,0-1-15,0 1 16,0 0-16,0-1 0,0 1 0,0 17 16,0-17-16,0-1 0,0 1 0,0 0 0,0-1 0,0 1 0,-18 0 15,18-1-15,0 54 0,0-18 16,-18-36-16,18 1 15,0 0 1,-17-18 62,-1 0-62,0 0-1,1 0 1,-1 0-16,18-18 16,-18 18-16,1-18 0,-1 18 0,18-17 0,-17 17 15,17-18-15,-18 18 0,0 0 0,18-18 0,-17 1 16,17-1-16,-18-17 0,0 0 16,1 17-1,17 36 79</inkml:trace>
  <inkml:trace contextRef="#ctx0" brushRef="#br0" timeOffset="150846.54">24183 15187 0,'0'0'0,"18"0"0,-1 0 15,1 0-15,17 0 16,-17 0 0,-1 0-16,-17-18 0,18 18 0,17-17 15,-17-1 1,0 1-16,-1 17 0,1 0 0,-18-18 0,0 0 0,18 18 16,-1 0-16,-17-17 0,18-1 15,-1 18-15,1 0 0,0-35 16,17 35-1,-35-18-15,18 18 0,-1 0 16</inkml:trace>
  <inkml:trace contextRef="#ctx0" brushRef="#br0" timeOffset="151525.6">23601 16122 0,'17'0'63,"1"0"-48,0 0-15,-1 0 16,19 0-16,-19-18 0,107-17 15,-107 35-15,1 0 0,0 0 16,17 0-16,-17 0 0,-1-18 0,1 18 0,0 0 0,-1 0 0,1-17 0,70 17 16,35-36-1,-105 36-15,35 0 0,-35 0 0,-1 0 16,1 0-16,-18-17 0,71 17 16,-36 0-16,0-18 15,-17 18 1</inkml:trace>
  <inkml:trace contextRef="#ctx0" brushRef="#br0" timeOffset="155758.51">25400 5062 0,'0'18'47,"0"0"-47,0-1 16,0 1-16,0 0 0,0-1 0,0 1 0,0 17 0,0 106 16,0 18-1,0-141 1,0-1-16,0 1 0,0 0 0,0-36 156,-18 18-156,1-18 16,-107-123-1,124 124 1,-17 17-16,17-18 0,0 0 0,-18 18 16</inkml:trace>
  <inkml:trace contextRef="#ctx0" brushRef="#br0" timeOffset="156051.6">25471 5468 0,'52'0'16,"-34"0"-16,0 0 15,-1 0-15,1 0 0,-18-18 0,53 18 16,18-35 0,-54 35-16,1 0 0,-1 0 15,1 0-15,0 0 0,-1 0 16,19 0-16,-19 0 15</inkml:trace>
  <inkml:trace contextRef="#ctx0" brushRef="#br0" timeOffset="157104.44">24236 6932 0,'17'0'47,"1"0"-31,17 0-16,-17 0 15,0 0-15,-18 18 0,17-18 0,1 0 0,0 17 16,17-17-16,-17 0 0,-1 18 0,1-18 0,88 35 16,-89-35-16,177 71 15,-158-54-15,34 1 0,-52 0 0,35-1 0,-18-17 16,18 36-16,-36-36 0,19 17 0,246 71 16,-123-70-1,35 0-15,-159-18 0,-17 0 0,17 0 16,-17 0-16,-1 0 0,19 0 0,-19 0 0,1 0 0,70 0 15,-70 0-15,35 0 16,-36 0-16,-17-18 0,18 18 16,-18-18-16,17 18 0,-17-17 343,-17 17-264,-1 0-64</inkml:trace>
  <inkml:trace contextRef="#ctx0" brushRef="#br0" timeOffset="158293.04">24183 6914 0,'18'0'63,"-1"0"-47,1 0-16,-1 0 0,-17 18 15,71 0-15,35-18 16,-88 0-16,-1 0 0,1 0 0,17 0 15,-17 17-15,35-17 0,-18 0 0,-17 0 0,-1 0 0,107 0 16,-89 0-16,-17 0 0,193 0 16,1 0-1,-89 0-15,-34 0 0,-37 0 0,37 0 16,-54 0-16,0-17 0,1 17 0,-1 0 0,-18 0 0,36-18 0,-35 18 0,299-35 16,-52 17-1,-247 1-15,264-1 16,-212 0-16,-34 1 0,-19 17 0,1 0 0,0 0 0,-1 0 0,1 0 0,17 0 0,18-18 0,-35 18 15,-1 0-15,1 0 0,0 0 0,70 0 0,-35-18 16</inkml:trace>
  <inkml:trace contextRef="#ctx0" brushRef="#br0" timeOffset="161566.29">6050 14111 0,'0'0'0,"0"-18"63,-18 18 156,1 0-188,-1 0-15,1 0-1,-1 0-15,0 0 16,18 18-16,-17-18 0,-1 0 15,0 0-15</inkml:trace>
  <inkml:trace contextRef="#ctx0" brushRef="#br0" timeOffset="161954.99">5821 14111 0,'17'-18'15,"-17"1"-15,18 17 0,70-53 16,-88 35-16,18 18 0,0 0 16,-18-17-16,52-1 15,-34 0-15,0 18 0,-1-17 0,1 17 16,-18-18-16,18 18 0,-1 0 0,-17-18 15,0 36 48,-17-18-63</inkml:trace>
  <inkml:trace contextRef="#ctx0" brushRef="#br0" timeOffset="162215.34">5944 14111 0,'0'18'47,"0"-1"-47,0 1 0,18 0 16,-18-1-16,18-17 0,-1 53 15,36 18-15,-18-1 16,-17-70-16,-18 18 0,18-18 0,-18 18 0,17-18 0,-17 17 16,0 1-16,18-18 0,-18 18 15,18-18-15,-1 0 16</inkml:trace>
  <inkml:trace contextRef="#ctx0" brushRef="#br0" timeOffset="164372.1">24201 15840 0,'-18'0'109,"0"0"-109,1 0 16,17 17-16,-18-17 0,0 0 0,18 18 0,-17-18 15,-1 0-15,0 0 16,1 0-16,-1 0 0,-35 0 16,36 0-16,-1-18 15,0 18-15,1-17 0,-1 17 0,18-18 0,-71-17 16,54 35-16,-54-71 15,1 1 1,34 52-16,19 0 0,-1 1 0,18-1 0,-17 1 16,-1 17-16,18-18 0,-18 18 0,-17-88 15,17 70-15,18 0 0,-35-70 16,17 18-16,1 17 16,17 35-16,0 0 0,0 1 15,0-1-15,0 1 0,0-1 16,0-17-16,17 17 15,1-53-15,0 71 0,-18-17 16,17-1-16,1 18 0,-18-18 0,18 18 0,-18-17 0,17 17 16,-17-18-16,53 1 0,0-1 15,-53 0-15,35 1 16,-17 17-16,35-18 16,-35 18-16,-1 0 0,1 0 0,-1 0 0,1 0 0,0 0 0,-1 0 0,89 0 15,-106-18-15,88 18 16,-70 0-16,0 0 0,-1 0 0,89 18 15,-88-18-15,-1 0 0,1 0 0,0 0 0,-1 0 0,19 0 0,-19 18 16,19-18-16,-19 0 0,-17 17 0,18-17 0,105 36 16,-17-1-16,-88-18 15,52-17-15,-70 18 16,18-18-16,0 0 0,-18 18 0,17-18 0,1 0 16,0 17-16,-1 1 15,1-18-15,-18 18 0,17-18 16,-17 17-16,18-17 0,-18 18 15,35 35 1,-17-53-16,0 70 0,-18-52 16,0 0-16,17-18 0,-17 17 0,0 1 15,18-18-15,-18 18 0,0 35 0,18-1 16,-18-34-16,0 0 0,0-1 16,0 1-16,0 0 0,0-1 15,0 19-15,0 34 16,-18-35-16,18-17 0,-35 53 15,17-54-15,18 1 16,-18-18-16,18 18 0,-17-18 0,17 17 16,-18-17-16,18 18 0,-18-18 0,1 17 15,17 1-15,-18-18 0,1 18 0,17-1 0,-18-17 16,0 0-16,18 18 0,-17-18 47</inkml:trace>
  <inkml:trace contextRef="#ctx0" brushRef="#br0" timeOffset="166639.62">26564 16087 0,'18'0'78,"-1"0"-47,1 0 1,0 0-17,-18 17-15,17 1 16,1 0-16,0 17 15,-18-18-15,53 36 0,-36-17 0,-17-19 16,18 1-16,-1 0 0,-17-1 0,18 1 0,-18 17 0,18-17 0,52 105 16,1 54-1,-18 17 1,-18-36-16,-17-122 0,-1 17 16,-17-36-16,18 19 0,-18-19 0,0 36 0,0-18 0,18-17 0,-18 17 0,17 1 15,19 175-15,-36-105 16,0 0-16,0-88 15,0-1-15,0 1 0,0-1 0,0 1 0,0 0 0,0-1 0,0 19 16,0-19-16,0 19 16,-18-19 15,18 1-31,0 0 16,-18-18 15,1 0-31,17 17 15,0 1-15,-18-18 16,0 0-16,1 0 109</inkml:trace>
  <inkml:trace contextRef="#ctx0" brushRef="#br0" timeOffset="171061.04">5874 17692 0,'-18'0'47,"0"17"-31,1-17-16,-1 0 15,1 0-15,17 18 16,-18-18-16,-35 18 16,53-1-16,-18-17 0,1 0 15,-1 0-15,0 0 0,1 0 16,-1 0-16,18 18 0,-17-18 0,-19 0 15,19 0-15,-1 0 0,0 0 0,1 0 0,-1 0 16,0 0-16,-34-18 0,-37-17 16,72 35-16,-36-18 15,35 1-15,0-1 0,1 18 16,-1-17-16,1 17 0,-1-18 0,-35-35 16,35 53-1,1-18-15,17 1 0,0-1 16,-18 0-1,18 1-15,0-1 16,0 0-16,0 1 0,18 17 16,-1-18-16,-17 1 0,36-19 0,-1-34 15,35-1 1,-34 71-16,-36-17 0,17-1 0,1 0 0,0 1 0,17-1 0,-17 0 16,123-52-16,-124 70 0,213-88 15,-125 70 1,54-17-1,-124 35-15,1 0 0,-1 0 0,18 0 16,-35-18-16,-1 18 0,1 0 0,0 0 0,-1 0 0,124 0 16,-105 0-1,-19 0-15,1 0 0,-1 0 16,1 18 0,0-1-16,-1-17 0,-17 18 15,0 0-15,53 35 0,0 35 16,-53-71-16,0 1 0,0 0 15,18-1-15,-18 1 0,18-18 0,-18 18 0,0-1 0,0 1 0,0 17 16,0-17-16,0 35 16,0-36-16,0 1 0,0 0 0,0-1 0,0 1 0,-18-1 0,18 1 15,-35 17-15,-1 36 16,-17-18 0,18 0-16,35-36 15,0 1-15,-18-18 0,18 18 0,0-1 0,-17-17 0,17 18 0,-18 0 0,18-1 16,0 1-16,-17 17 0,-1 18 15,-17-35-15,35-1 0,0 1 0,0 0 16,-18-18-16,18 17 0,0 1 16,0 17-16,-18-35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2.72727" units="1/cm"/>
          <inkml:channelProperty channel="T" name="resolution" value="1" units="1/dev"/>
        </inkml:channelProperties>
      </inkml:inkSource>
      <inkml:timestamp xml:id="ts0" timeString="2022-03-16T09:27:39.4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8731 3104 0,'-17'0'125,"-1"0"-110,0 0-15,1 0 16,17 18-16,-18-18 0,0 0 16,1 0-16,-1 0 0,0 0 15,1 0-15,-1 0 16,1 0-16,-1 0 0,0 0 16,1 0-16,-19 0 0,19 0 0,-1 0 0,0 0 15,1 0-15,-1 0 0,1 0 0,-1 0 0,0 0 0,-105-18 16,105 18-16,-70-17 15,70 17-15,1 0 16,-1 0-16,0 0 0,1 0 16,-1 0 15,1 0-31,17-18 16,-18 18-16,18-17 0,-18 17 0,18-18 31,-17 18-31,-1-18 31,18 1-31,-18 17 0,18-18 16,0 0-16,0 1 0,0-1 15,0 0-15,0 1 0,-17 17 16,17-18-16,0 1 0,0-1 16,0 0 30,17 18-46,1 0 16,-18-17-16,18 17 0,-1-18 0,1 18 16,0 0-16,-1 0 0,-17-18 0,18 18 0,-18-17 15,17-1-15,19 18 0,-36-18 0,0 1 16,17 17-16,1-18 0,-18 0 0,18 18 0,-18-17 16,17 17-16,-17-18 0,18 18 0</inkml:trace>
  <inkml:trace contextRef="#ctx0" brushRef="#br0" timeOffset="421.51">7726 3052 0,'0'0'0,"0"17"31,0 1-15,0-1-16,0 1 15,0 0-15,0 52 0,0-52 0,0 0 16,0-1-16,-18-17 0,18 35 0,0-17 0,0 17 0,0 18 0,0 0 16,0-18-16,0 89 0,0-106 0,0 17 15,0-17-15,0-1 0,0 1 0,0 70 16,0-70-16,18 52 0,-18-52 0,0-1 15,0 1-15,17 53 0,1-36 16,-18-17-16,0-1 0,18 1 0,-1-18 16,-17 18-16,0 17 0,18-35 15</inkml:trace>
  <inkml:trace contextRef="#ctx0" brushRef="#br0" timeOffset="1456.76">12488 7497 0,'0'17'47,"0"1"-47,0-1 0,0 19 15,0-19-15,0 1 0,0 35 0,0-18 0,0 53 0,0-70 16,0 0-16,0-1 0,0 1 0,0 0 0,0 17 0,0-17 0,0 17 0,0 0 0,0 89 15,0-107-15,0 1 0,0 17 0,0 106 16,0-35-16,0-53 16,0-18-16,0-17 0,0-1 0,0 1 0,0 17 15,0-17-15,0 0 0,0 17 0,0-53 63</inkml:trace>
  <inkml:trace contextRef="#ctx0" brushRef="#br0" timeOffset="2652.09">12382 7620 0,'0'0'0,"18"0"0,-18-18 16,0 1-16,18 17 0,-1-18 15,1 18 1,0 0 0,-18-18-16,17 18 15,1 0 1,0 0-16,-1 0 15,1 0-15,0 0 0,-1 0 16,18 18-16,-17-18 0,0 0 0,-18 18 16,17-18-16,1 0 0,0 0 0,-1 17 0,1-17 15,17 0-15,-17 0 0,-18 18 0,17-18 0,54 0 16,-53 0-16,-1 18 0,1-18 0,0 0 0,-1 0 0,1 0 0,17 0 16,-17 17-16,-1-17 0,1 18 0,35-18 0,-35 0 0,-1 0 0,19 0 15,-19 18-15,18-18 0,-17 0 0,0 0 0,-1 0 0,1 0 0,0 0 0,-1 0 0,1 0 0,0 0 0,-1 0 16,1 0-16,17 17 0,-17-17 0,-1 0 0,36 18 0,-35-18 0,0 0 0,-1 0 0,54 0 15,-54 0-15,1 0 0,17 0 0,71 0 16,-71 17-16,-17-17 0,53 0 0,-54 0 0,1 0 0,17 18 16,-17-18-16,-1 0 0,1 0 0,0 0 0,-1 0 0,1 0 0,35 0 15,-35 0-15,-1 0 0,54 0 0,35 0 16,-89 0-16,1 0 0,17 0 0,-17 0 16,-1 0-16,19 0 0,-1 0 0,-17 0 0,17 0 0,106 18 15,-53-18-15,-70 0 0,35 0 0,-36 0 0,19 0 0,-1 0 0,-17 0 0,-1 0 0,1 0 0,17 0 0,0 0 16,-17 0-16,53 0 0,-54 0 0,230 17 0,-229-17 0,0 0 15,105 0-15,-88 0 0,124 0 0,-36 0 16,-105 0-16,0 0 0,17 0 0,-17 0 0,-18 18 0,17-18 0,1 0 0,17 0 0,-17 0 0,158 35 16,-105-17-1,-54-18-15,1 0 0,0 0 0,-1 0 0,1 18 0,0-18 0,-1 0 0,1 17 16,0-17-16,17 0 0,-35 18 0,53-18 0,-36 18 0,1-18 0,17 0 16,71 17-16,-88 1 0,52-18 0,-52 0 0,0 0 0,-1 0 0,1 17 0,0-17 15,-1 0-15,1 0 0,17 0 0,-17 0 0,-1 18 0,1-18 0,0 0 0,-1 0 0,1 18 0,17-18 0,-17 0 16,-1 0-16,36 0 0,-35 0 0,0 0 0,-1 0 0,36 0 15,-35 0-15,-1 0 0,1 0 0,35 0 16,-35 0-16,-1 0 0,1 0 0,0 0 16,-1 0-16,1 0 0,0 0 15,-1 0-15,1 0 0,-1 0 16,1 0-16,0 0 0,-1 0 0,1 0 16,0 0-16,-1 0 0,19-18 0,-19 18 0,1 0 0,-1 0 15,1 0-15,0 0 0,-1 0 0,1 0 0,0 0 0,-18-18 0,17 18 0,1 0 0,0 0 16,-1 0-16,1 0 0,0 0 0,-1 0 0,1 0 0,-1 0 0,1-17 15,0 17-15,-1 0 0,1 0 0,35 0 0,-35 0 0,52-18 16,-52 18-16,35 0 0,-18-17 0,-17 17 0,17 0 16,-18 0-16,1-18 0,0 18 0,-1 0 0,1 0 0,0 0 0,-1 0 15,19-18-15,-19 18 0,1 0 0,-1 0 0,-17-17 0,18 17 0,0-18 0,70 18 16,-70-18-16,-1 18 16,1 0-16,17-17 0,-17 17 0,-1 0 0,1 0 0,0 0 0,-1 0 15,1 0-15,17-18 0,-17 0 0,0 18 16,-1 0-16,1 0 0,-1-17 0,1 17 15,0 0-15,-1 0 0,-34 0 79,17 17-64,0 1-15,-18-18 0,18 18 0,0-1 0,0 1 16,-18 88-16,18-89 0,0 19 0,0-19 15,0 1-15,0 0 0,0-1 0,0 1 0,0 17 0,0-17 16,0-1-16,0 1 0,0 0 0,0-1 0,0 1 0,0 0 0,0-1 16,0 1-16,0 0 0,0 17 0,0-18 0,0 1 15,0 0-15,0-1 0,0 1 0,0 0 0,0-1 0,0 1 16,0 105 0,0-105-16,0 0 0,0-1 15,0 1-15,0 0 0,0-1 0,0 1 0,0 0 16,0-1-16,18-17 0,-18 18 0,0-1 15,0 1-15</inkml:trace>
  <inkml:trace contextRef="#ctx0" brushRef="#br0" timeOffset="3765.94">12153 8855 0,'18'0'31,"-1"0"-15,1 0-16,0 0 0,-1 0 16,1 0-16,88 0 15,-89 0-15,1 0 0,0 0 0,-1 0 0,1 0 0,0 0 16,-1 17-16,124-17 16,-123 0-16,17 0 0,1 18 0,-1-18 0,-17 0 0,-1 0 0,18 0 15,36 0-15,-36 0 0,1 18 0,-1-18 0,-17 0 0,52 0 0,-52 0 0,17 0 0,88 0 16,1 0-16,-54 0 0,-52 0 0,17 0 0,1 0 0,-19 0 0,1 0 15,17 0-15,-17 0 0,17 0 0,0 0 0,89 0 0,-106 0 0,17 0 0,-18 0 0,19 0 0,-19 0 16,19 0-16,52 0 0,-71 0 0,1 0 0,17 0 0,-17 0 0,35 0 0,-35 0 0,-1 0 16,1 0-16,0 0 0,70 0 0,-53 0 0,53 0 15,-70 0-15,-1 0 0,1 0 0,17 0 0,-17 0 16,0 0-16,-1 0 0,19 0 0,-1 0 0,-18 0 0,1 0 0,0 0 0,-1 0 0,1 0 16,0 0-16,-1 0 0,1 0 0,17 0 0,-17 0 0,176 0 15,-176 0-15,-1 0 0,18 0 0,18 0 0,-35 0 0,0 0 0,17 0 16,-17 0-16,17 0 0,-18 0 0,19 0 0,-19 0 0,1 0 0,70-18 15,-70 18-15,17 0 0,-17 0 0,-1 0 0,1 0 0,0 0 0,-18-18 0,17 18 0,19 0 0,-19 0 0,1 0 16,0 0-16,17 0 0,-18 0 0,1 0 0,0 0 0,17 0 0,0 0 0,-17 0 0,35 0 0,-18 0 16,18 0-16,-18 0 0,53 0 0,89-17 15,-124 17-15,-36 0 0,19 0 0,87 0 0,-105 0 16,-1 0-16,19 0 0,-19 0 0,1 0 0,0 0 0,-1 0 0,54 0 0,-36 0 0,-17 0 0,-1 0 0,19 0 16,34 0-16,-52 0 0,0 0 0,-1 0 0,18 0 0,1 0 0,-1 0 0,-17 0 0,-1 0 0,1 0 0,211 0 15,-158 0 1,35 0-16,-53 0 0,17 0 0,-52 0 0,17 0 0,0 0 15,-17 0-15,17 0 0,18 0 0,-35 0 0,-1 0 0,1 0 0,35 0 0,88 0 16,-88 0-16,-18 0 0,-17 0 0,194 0 16,-177 0-16,18 0 0,70 0 0,-105 0 0,-1 0 0,1 0 0,0 0 15,-1 0-15,1 0 0,17-18 0,-17 18 0,17 0 0,1 0 0,-19 0 0,1 0 16,-1 0-16,72 0 0,-72 0 0,1 0 0,0 0 0,52-18 16,-52 18-16,-1 0 0,1 0 0,0 0 0,-1-17 15,1 17-15,0 0 0,-1 0 0,1 0 0,0 0 0,-1 0 0,1 0 16,-1 0-16,19 0 0,-19 0 0,1 0 0,-18-18 0,18 18 15,-1 0-15,1 0 0,0 0 16,-1 0-16,1 0 0,-18-17 0,17 17 0,-17 17 0,18-17 16,-18-17-16,18 17 0,-1 0 15,1 0-15,0 0 16,-1 0-16,1 0 16,-18 17 30</inkml:trace>
  <inkml:trace contextRef="#ctx0" brushRef="#br0" timeOffset="6232.81">3492 8290 0,'18'0'109,"0"0"-93,-1 0-16,1-17 0,0 17 0,-1-18 15,19 18-15,34-18 0,-52 18 16,-1 0-16,1 0 0,0 0 0,-18-17 0,17 17 0,1 0 0,0 0 0,-1-18 0,1 18 15,0-18-15,-1 18 0,1 0 0,-1 0 0,1 0 0,-18-17 0,18 17 0,35 0 16,-36 0-16,-17-18 0,18 18 0,0 0 16,-18-17-16,17 17 0,-34 0 93,-1 0-93,0 0 0,18 17 16,-17-17-16,-1 0 0,0 0 0,-35 18 16,18-18-16,35 17 0,-17-17 0,-1 0 0,0 0 0,1 18 0,-1-18 0,0 0 15,1 0-15,-1 0 0,0 18 0,1-18 0,-1 0 0,1 0 0,-1 17 0,0-17 16,1 0-16,-1 0 0,0 0 0,1 0 0,17 18 0,-18-18 0,0 0 16,18 18-16,-17-18 0,-1 0 0,0 0 0,1 0 0,-1 0 0,1 0 15,17 17-15,-18-17 0,0 0 0,1 0 0,-1 18 16,0-18-16,1 0 0,-1 0 0,0 0 15,18 18-15</inkml:trace>
  <inkml:trace contextRef="#ctx0" brushRef="#br0" timeOffset="14056.63">22983 9049 0,'0'17'109,"0"1"-109,18 0 0,-18-1 16,18-17-16,-18 18 0,17-18 0,-17 18 0,18-18 0,-18 17 0,71 89 31,-71-88-31,17-1 0,-17 1 0,18 0 0,-18-1 0,18-17 16,-18 36-16,35-1 0,-35-18 0,0 1 15,17-18-15,-17 35 0,18-17 0,-18 0 16,18-18-16,-18 17 0,0 1 0,0 0 0,17-1 16,-17 1-16,0-1 0,0 1 15,0 0-15,0-1 0,0 1 0,0 0 0,0-1 16,18 36-16,-18-18 16,0-17-16,0 0 0,0-1 0,0 1 0,0 0 15,0-1-15,0 1 16,0 0-16,0-1 0,-18-17 15,18 18-15,0 0 0,0-1 0,-17-17 0,-1 0 16,18 18-16,-18-18 0,18 17 0,0 1 16,0 0-16,-17-18 0,-1 0 0,18 17 15,-17-17-15,17 18 0,-18-18 16,18 18-16,-18-18 0,18 17 0,-17-17 16,-1 0-16,18 18 0,-18-18 15,1 0-15,-1 0 16,0 0-16,18 18 0,-17-18 0,-1 0 15,0 0-15,1 17 0,-1-17 16,1 0-16,17 18 0,-18-18 0,0 0 0,1 0 0,-1 0 16,0 0-16,18 17 0,-17-17 0,-1 0 0,0 0 15,1 0-15,-1 0 0,1 0 0,-1 0 16,0 0-16,1 0 16,-1 0-16,0 0 15,1 0 1,-1-17-16,0-1 15,1 1-15,17-1 0,-18 18 0,18-35 16,-18 35-16,18-18 0,0 0 0,-17 18 0,17-17 0,0-1 0,0 0 16,0 1-16,-18 17 0,18-35 0,0 17 0,0 0 0,0 1 15,0-19-15,0 19 0,0-1 0,0 0 0,0-70 16,0 71-16,0-1 0,0 0 0,0 1 0,18-1 0,-18 0 16,17 1-16,-17-1 0,0 0 0,0 1 0,0-1 0,18 1 0,-18-19 15,18 19-15,-18-1 0,17 0 0,-17 1 0,0-1 0,18 18 0,-18-18 0,0-17 0,18 35 0,-18-17 16,0-1-16,0 0 0,17 18 0,-17-17 0,0-1 0,18 18 0,0 0 0,-18-35 0,0 17 0,17-17 15,1 17-15,-18 1 0,18-19 0,-1 1 0,1 17 16,-1 1-16,1-1 0,-18-17 0,18 35 0,-18-36 0,17 36 16,-17-17-16,18 17 0,-18-18 0,18 18 0,-18-17 0,17 17 0,-17-18 15,18 18-15,-18-18 0,18 18 0,-1 0 0,1-17 16,-18-1-16,17 18 0,1 0 0,0 0 0,-1 0 16,1 0-16,0 0 15,-1 0-15,1 0 0,0 0 0,-1 0 16,1 0-16,0 0 0,-1 0 15,1 0-15,-1 0 0,-17 18 0,18-18 0,0 17 16,-1-17-16,-17 18 0,18-18 0,0 0 0,-18 18 0,0-1 16,17 1-16,-17-1 0,18 1 0,-18 0 15,0-1-15,18 1 0,-1 0 0,1 17 0,-18-17 0,0-1 16,0 1-16,0 0 0,17-1 0,-17 18 0,18-17 0,-18 0 0,0-1 0,0 1 16,0 0-16,0 35 0,0-36 0,0 1 0,0-1 0,0 1 0,0 0 0,0-1 15,0 1-15,0 0 0,0-1 0,0 19 0,0-19 0,0 18 0,0-17 0,0 0 16,0 17-16,0-17 0,-18-1 0,18 1 0,0 0 0,-17 52 0,17-52 0,-18-1 15,18 1-15,-17 0 0,17 52 0,-36-34 0,36-1 0,-17-18 16,-1 1-16,18 17 0,-18-17 0,1 0 0,17-1 0,-18 1 0,18 0 0,0-1 16,-18-17-16,18 18 0,-17-1 0,17 1 0,-18 0 0,1-18 0,17 17 0,0 1 0,-18 0 15,0-18-15,18 17 0,-17-17 0,17 18 0,0 0 0,-18-18 0,18 17 16,-18-17-16,18 18 0,-17-18 0,-1 0 0,0 0 16,18 18-16,0-1 0,-17-17 15,-1 0-15,0 0 16,1 0-1,17 18 1,-18-18 93</inkml:trace>
  <inkml:trace contextRef="#ctx0" brushRef="#br0" timeOffset="18714.91">4480 8114 0,'0'35'31,"-17"-35"32,-1 0-63,0 0 15,1 18-15,-1-18 16,0 0-16,1 0 0,-1 0 16,1 0-16,-1 0 0,0 0 0,1 0 15,-1 0-15,0 0 0,1 0 0,-1 0 16,0 0-16,-17 0 16,18 0-1,17-18 1,0 1-1,0-1-15,-18 18 0,18-18 0,0 1 16,0-1-16,-18 18 0,18-18 0,0 1 0,-17-1 0,17 0 16,0 1-16,0-1 0,0 1 0,0-1 15,0 0-15,0 1 16,0-1-16,0 0 0,0 1 16,17 17-1,-17-18-15,0 0 0,18 18 0,-18-17 0,18 17 16,-18-18-16,17 18 0,1-18 0,-18 1 0,17 17 0,1-18 15,-18 1-15,18 17 0,-1-18 0,1 18 0,-18-18 0,18-17 16,17 35-16,-35-18 0,18 18 0,-1-35 0,18 17 16,-17 1-16,0 17 0,-18-18 0,35 1 0,-35-1 0,18 18 15,-1-18-15,1 18 16,0 0-16,-18-17 0,17 17 31,1 0-15,-1 0-1,1 0-15,0 0 16,-1 0-16,1 0 0,0 0 16,-1 0-16,1 0 0,0 0 15,-1 0-15,1 0 0,-1 0 16,1 0-16,0 0 0,-1 0 16,1 0-16,-18 17 0,18-17 15,-1 0-15,1 0 0,-18 18 0,0 0 16,18-1-16,-18 1 15,0-1-15,17-17 0,-17 18 0,0 0 0,0-1 16,0 1-16,0 0 0,18-1 0,-18 1 0,0 0 16,0-1-16,0 1 0,0 105 15,0-87-15,0-19 0,0 1 0,0 0 0,0-1 16,0 1-16,0-1 0,0 1 62,-18-18-46,18 18-16,-17-18 16,-1 0-16,0 0 15,18 17-15,-17-17 47</inkml:trace>
  <inkml:trace contextRef="#ctx0" brushRef="#br0" timeOffset="23725.85">4198 13494 0,'18'0'140,"-1"0"-140,1 0 16,0 0-16,-1 0 0,1 0 0,17 0 16,-17 0-16,-1 0 0,1 0 0,17 0 15,-17 0-15,0 0 0,-1 0 16,1 0-16,0 0 0,-1 0 0,1 0 0,-1 0 0,1 0 15,0 0-15,-1 0 0,1 0 0,0 0 0,-1 0 0,1 0 16,0 0-16,-1 0 0,1 0 0,17 0 0,-17-18 16,-1 18-16,36 0 0,-35 0 0,17 0 0,-17 0 15,0 0-15,-1 0 0,1 0 0,-1 0 0,1 0 0,0-18 0,35 18 16,-36 0-16,19 0 0,-19 0 0,1 0 0,-1 0 0,1 0 0,0 0 16,-1 0-16,1 0 0,0 0 0,-1 0 0,1 0 0,0 0 0,-1 0 0,1 0 0,0 0 15,-1 0-15,18 0 0,36 0 16,-53 0-16,17 0 0,0 0 15,-17-17-15,-1 17 0,1 0 0,0 0 0,-1 0 0,1 0 0,0 0 16,-1 0-16,1 0 0,0 0 0,-1-18 16,1 18-16,17 0 0,-17 0 0,52-17 15,-52 17-15,0 0 0,-1 0 16,1 0-16,-1 0 0,1 0 0,-18-18 0,18 18 0,-1 0 0,19 0 16,-19 0-16,1 0 0,0 0 0,-1 0 15,54 0 1,-54 0-1,1 0-15,-18-18 16,18 18-16,-1 0 16,1 0-16,0 0 15,-1 0-15</inkml:trace>
  <inkml:trace contextRef="#ctx0" brushRef="#br0" timeOffset="25378.32">8431 12418 0,'0'-18'0,"0"0"31,-17 18-31,17-17 16,-18 17-1,0 0-15,18-18 0,0 1 16,-17 17-16,17 17 94,-18 1-79,18-1 1,-17-17-16,17 18 0,0 0 0,0-1 15,-18-17-15,18 18 0,-18 0 0,18-1 16,0 1-16,0 0 0,-17-1 0,17 1 16,0 0-16,-18-18 0,18 17 0,-18-17 0,18 18 15,0-1-15,-17 1 0,-1 0 16,18-1-16,-18-17 16,18 18-16,-17-18 15,17 18-15,-18-18 63,1 0-16,-19 0-16,19 0-31,17-18 15,-18 18 1</inkml:trace>
  <inkml:trace contextRef="#ctx0" brushRef="#br0" timeOffset="25694.43">8132 12700 0,'52'0'15,"-52"18"-15,18-18 16,0 0-16,-1 0 16,1 0-16,0 0 0,-1 0 15,1 0-15,0 0 16,-1 0-16,1 0 31,-1 0-15,-17-18-16,18 18 0,0 0 15,-18-18 1,17 18-16,-17-17 16,18 17-16</inkml:trace>
  <inkml:trace contextRef="#ctx0" brushRef="#br0" timeOffset="26200.6">9243 12294 0,'17'0'16,"1"0"0,-18 18 46,0 0-62,0-1 0,0 1 0,0-1 0,-18 1 16,18 0-16,-17 17 0,17-17 0,0-1 15,0 1-15,-18 0 0,18-1 0,0 1 0,-17 0 16,17-1-16,0 1 0,-18-1 0,18 1 16,-18 0-16,1-18 78,-1 0-63,18-18-15,-18 0 0,1 18 0,17-17 0,-18 17 0,18-18 16,-18 18-16,18-17 0,-53-36 16,36 35-16,17 0 15,-18 18-15</inkml:trace>
  <inkml:trace contextRef="#ctx0" brushRef="#br0" timeOffset="26583.79">9013 12524 0,'0'0'0,"53"17"31,-35-17-31,0 18 0,-1-18 0,1 0 16,-18 18-16,18-18 0,-1 0 16,1 0-16,0 0 15,-1 0-15,1 0 16,-1 0-16,1 0 15,0 0-15,-1 0 16,1 0 0,-18-18-16,18 18 0,-18-18 15,0 1 1</inkml:trace>
  <inkml:trace contextRef="#ctx0" brushRef="#br0" timeOffset="27233.02">11395 12100 0,'0'18'78,"0"0"-78,0-1 0,0 1 16,0-1-16,0 19 0,0-19 0,0 160 31,0-160-31,0 1 0,0 35 16,0-35-16,0-1 0,0 1 15,0 0-15,0-1 16,-18-17 46,0-17-46,18-1-16,0 0 16,-88-105-1,71 123-15,17-18 0,-18 18 0,18-18 0,-18 18 0,-35-70 16,53 52-16,-17 18 0,17-17 0,-18 17 16</inkml:trace>
  <inkml:trace contextRef="#ctx0" brushRef="#br0" timeOffset="27644.16">11324 12559 0,'18'18'0,"-36"-36"0,36 53 0,-18-17 15,17-18-15,-17 17 0,0 1 0,18-18 0,-18 18 16,18-18-16,-1 0 15,1 0 17,0 0-32,-1 0 15,-17-18-15,18 18 0,0 0 0,-18-18 0,52 1 16,-34 17-16,0 0 16,-18-18-16,17 18 62,-17-17-46,18 17-16,-18-18 15</inkml:trace>
  <inkml:trace contextRef="#ctx0" brushRef="#br0" timeOffset="30832.05">5398 14129 0,'-18'0'93,"0"0"-77,1 0-16,-1 0 0,18 17 16,-18-17-16,1 0 15,17 18-15,-18-18 16,0 0-16,1 0 31,17 18-31,-18-18 0,0 0 16,1 0-1,-1 0-15,1 0 16,-19 0 0,19 0-1</inkml:trace>
  <inkml:trace contextRef="#ctx0" brushRef="#br0" timeOffset="31437.02">5662 14252 0,'18'0'78,"-1"0"-62,1 0-1,0 0 1,-1 0-16,1 0 0,0 0 16,-1 0-16,1 0 15,-1 0-15,1 0 0,0 0 0,-1 0 16,1 0-16,0 0 0,-1 0 16,1 0-16,0 0 0,-1 0 15</inkml:trace>
  <inkml:trace contextRef="#ctx0" brushRef="#br0" timeOffset="32702.03">6473 14182 0,'-17'0'62,"34"0"63,1 0-109,0 0-16,-1 0 15,1 0 1,0 0 0,-1 0-1,1 0-15,0 0 0,-1 0 16,1 0-16,0 0 0,-1 0 15,1 0-15,-1 0 0,1 0 16,0 0-16,-1 0 0,1 0 0,0 0 0,-1 0 16,1 0-16,0 0 0,-1 0 0,1 0 15,-1 0-15,1 0 0,0 0 0,-1 0 0,54 0 16,-53 0-16,-1 0 0,18 0 16,-17 0-16,0 0 0,-1 0 0,1 0 0,0 0 0,-1 0 15,1 0-15,0 0 0,-1 0 0,1 0 0,-1 0 16,1 0-16,0 0 0,-1 0 0,1 0 0,0 0 0,-1 0 15,1 0-15,0 0 0,-1 0 0,1 0 16,0 0-16,-1 0 0,1 0 0,-1 0 0,1 0 16,0 0-16,17 0 0,-17 0 0,17 0 15,-17 0-15,-1 0 0,1 0 0,-1 0 0,1 0 0,17 0 16,-17 0-16,0-18 0,-1 18 0,1 0 0,0 0 16,-1 0-16,1 0 0,0 0 0,-1 0 15,1 0-15,-1 0 0,1 0 0,0 0 16,17 0-16,-17 0 0,-1 0 0,1 0 15,0 0-15,-1 0 0,1 0 0,-1 0 0,1 0 0,0 0 16,-1 0-16,1 0 0,0 0 0,35 0 16,-36 0-16,1 0 0,17 0 0,-17 0 15,-1 0-15,1 0 0,0 0 0,-1 0 0,1 0 16,0 0-16,-1 0 0,1 0 0,-1 0 16,54 0-1,-53 0-15,-1 0 16,1 0-16,0 0 0,-1 0 15,1 0-15,0 0 0,-1 0 16,1 0 0</inkml:trace>
  <inkml:trace contextRef="#ctx0" brushRef="#br0" timeOffset="38852.42">5944 13547 0,'-17'0'16,"-1"0"-16,0 0 15,1 0-15,-1 0 0,0 0 16,1 0-16,-1 0 0,18 17 0,-17-17 0,-1 0 16,0 0-16,18 18 0,-17-18 0,-1 0 0,0 0 15,1 0-15,17 18 0,-18-18 0,0 0 0,1 0 16,-1 0-16,1 17 0,-1-17 16,0 0-1,1 0-15,17 18 0,-18-18 0,18 17 16,-18-17-16,1 0 0,17 18 15,-18-18-15,0 0 0,18 18 16,18-18 93,-18-18-77,0 0-17,0 1-15</inkml:trace>
  <inkml:trace contextRef="#ctx0" brushRef="#br0" timeOffset="39355.48">5468 13635 0,'0'-18'94,"0"1"-63,0-1-31,0 0 0,18 18 16,-18-17-16,0-1 0,0 0 0,0 1 0,0-1 16,17 18-16</inkml:trace>
  <inkml:trace contextRef="#ctx0" brushRef="#br0" timeOffset="39708.44">5380 13670 0,'0'18'47,"18"-18"-47,-1 0 16,-17 17-16,18-17 0,-1 0 15,1 18-15,-18 0 0,18-18 0,-1 0 16,-17 17-16,18-17 0,0 18 0,-1-18 0,-17 18 0,18-18 16,-18 17-16,18-17 0,-1 0 0,1 0 15,-1 0 1</inkml:trace>
  <inkml:trace contextRef="#ctx0" brushRef="#br0" timeOffset="40394.53">5168 14870 0,'18'0'78,"-1"0"-62,1 0-16,0 0 0,-18 17 0,35-17 0,-17 0 0,-1 0 15,36 18-15,-35-18 0,17 17 0,-17-17 0,70 0 16,0 18-16,-70-18 0,17 0 0,-17 0 0,17 18 0,18-1 0,-35-17 0,17 0 16,-18 0-16,19 0 0,17 0 0,-36 0 0,71 18 0,-17-18 15,35 18-15,17-18 0,-105 0 16,35 0-16,-18 0 0,0 0 0,36 0 0,-18 0 15,-35 0-15,-1 0 0,1 0 0,0 0 0,-1 0 0,1 0 16,-1 0-16,1 0 0,0 0 0,-1 0 16,1 0-16,0 0 15,-1 0-15,1 0 16,0 0-16,-1 0 0,1 0 16</inkml:trace>
  <inkml:trace contextRef="#ctx0" brushRef="#br0" timeOffset="42469.09">3016 16316 0,'18'0'78,"0"0"-78,-1 0 0,1 0 15,-1 0-15,1 0 0,0 0 0,35 0 16,-18 0-16,-17 0 0,34 0 0,-34 0 0,17 0 16,-17 0-16,17 0 0,-17 0 0,0 0 0,-1 0 0,36 0 15,-18 0-15,-17 0 0,0 0 0,-1 0 0,1 0 0,0 0 0,-1 0 0,1 0 0,0 0 0,-1 0 16,18 0-16,-17 0 0,0 0 0,-1 0 0,1 0 0,0 0 0,-1 0 0,1 0 0,70-18 15,-53 18-15,1-17 0,17 17 16,-36 0-16,19 0 0,-1-18 0,-18 18 16,1 0-16,0 0 0,-1-18 0,1 18 0,-18-17 15,18 17-15,-1 0 0,1 0 16,0 0-16</inkml:trace>
  <inkml:trace contextRef="#ctx0" brushRef="#br0" timeOffset="43186.13">3298 16916 0,'-17'0'0,"34"0"0,-52 17 0,18-17 0,-1 0 0,0 0 0,18 18 16,-17-18-16,-1 18 0,0-18 0,1 0 15,17 17-15,-18-17 32,18 18-17,-18-18 1,36 0 31,0 0-32,-1 0-15,1 0 0,17 0 0,-17 0 16,0 0-16,-1 0 0,1 0 0,17 0 0,-17 0 0,-1 0 0,1 0 16,0 0-16,52 0 0,-17 0 0,-18 0 0,-17 0 15,0 0-15,-1 0 0,1 0 0,88 0 0,-53 0 16,-18 0-16,18 0 0,-35 0 0,-1 0 0,1 0 16,17 0-16,-17-18 0,17 18 0,-17 0 0,17-17 15,-17 17-15,17 0 0,-17 0 0,-1 0 0,1 0 16</inkml:trace>
  <inkml:trace contextRef="#ctx0" brushRef="#br0" timeOffset="43699.37">3034 17709 0,'18'0'47,"-1"0"-31,18 0-16,-17 0 0,-18 18 0,18-18 0,17 0 15,-17 0-15,-1 0 0,1 0 0,0 0 0,52 18 0,-52-18 16,140 17-16,-122 1 0,17-18 0,-36 0 0,19 0 0,17 0 15,52 0-15,-69 0 0,-1 0 0,-17 0 0,34 0 0,-34 0 0,53 0 0,-54 0 0,1 0 16,17 0-16,18 0 0,-35 0 0,123 0 0,-106 0 0,89 0 0,105 0 16,-211 0-16,70 0 0,35 0 15,-35 0-15,-17 0 0,-36 0 0,53 0 0,-52 0 16,-19 0-16,19 0 0,52 0 0,-70 0 0,-1 0 16,1 0-16,-1 0 0,1 0 0,0 0 0,-1 0 15</inkml:trace>
  <inkml:trace contextRef="#ctx0" brushRef="#br0" timeOffset="49797.81">8537 14252 0,'-17'0'0,"17"18"15,-18-18-15,0 0 16,18 18-16,-17-18 0,-1 0 16,18 17-16,-18-17 0,1 0 15,-1 18 1,0-18-16,1 0 16,-1 0-16,18 17 15,-17-17-15,-1 0 16,0 0-16,18 18 0,-17-18 15,17 18-15,-18-18 0,0 0 16,1 0-16,-1 17 0,0-17 16,1 0-16,-1 0 0,18 18 15,-35-18-15,17 0 0,1 18 0,-19-1 16,19-17-16,-1 0 0,0 18 0,1-18 0,-1 0 16,1 0-16,-1 0 0,0 0 15,1 18-15,-72-18 16,72 0-16,-1 17 0,0-17 0,1 0 15,-1 0-15,-17 0 0,17 0 0,-17 0 16,17 0-16,1 0 0,-1 0 0,-17 0 16,17 0-16,1 0 0,-1 0 0,0 0 0,-52-17 15,34-1-15,1 18 0,0-35 0,17 35 0,1 0 16,17-18-16,-18 18 0,-35-18 0,18-17 0,17 35 0,0-18 0,1 18 16,-1 0-16,18-17 0,-17 17 0,17-18 0,-36 1 0,1-1 0,-18-17 15,35 17-15,-17 0 0,-18-17 16,36 17-16,-1 18 0,0-17 0,1-1 0,-1 18 0,0 0 15,1-18-15,17 1 0,-18 17 0,1 0 0,17-18 16,-18 18-16,18-17 0,-18 17 0,18-18 16,-17 18-16,17-18 0,-18 18 0,18-17 0,-18-1 15,1 18-15,17-18 0,-18 18 0,18-17 16,-18 17-16,18-18 0,0 0 0,-17 1 16,17-1-16,-18 18 0,0-17 15,18-1-15,0 0 0,0 1 16,0-1-16,0 0 0,0 1 15,0-1-15,0 0 0,0 1 0,0-1 0,0 0 16,0 1-16,0-1 0,0 1 0,0-1 16,0 0-16,0 1 0,18-1 0,-18 0 0,18 18 0,-18-17 0,0-1 0,17 0 15,-17 1-15,18 17 0,-18-18 0,18 1 0,-1-19 0,1 19 0,17-1 16,-35 0-16,18 1 0,0-19 0,17 19 0,-18-1 0,1 1 16,-18-1-16,18 18 0,-1 0 0,1-18 0,0 18 0,-18-17 0,17 17 0,1 0 0,-18-36 15,18 36-15,-1 0 0,1-17 0,17-1 0,-17 18 0,-1-18 16,1 18-16,0 0 0,-1 0 0,-17-17 0,18 17 0,0 0 0,-1 0 15,1-18-15,-1 18 0,1 0 0,0 0 0,-1 0 0,1 0 16,0 0-16,-1 0 0,1 0 0,17 0 16,-17 0-16,-1 0 0,19 18 0,-19-1 0,1-17 15,0 0-15,-1 0 0,1 0 0,-18 18 0,18-18 0,-1 0 0,19 0 16,-36 18-16,35-18 0,0 17 0,18 19 16,-35-36-16,-1 0 0,1 17 0,0 1 15,-1-18-15,1 18 0,-1-18 0,1 17 0,0-17 0,-1 18 16,19 17-16,-19-17 0,1-1 0,0 1 0,-1 0 15,1-18-15,-18 17 0,35 19 0,18-1 16,-53-18-16,18 1 0,-18 0 0,17-18 0,1 17 0,0 1 16,-18 0-16,17-1 0,-17 1 15,18-18-15,-18 18 0,18-18 0,-18 17 16,0 1-16,0-1 16,0 1-16,0 0 0,0-1 15,0 1-15,0 0 0,0-1 0,0 1 0,0 0 16,0-1-16,0 36 0,0-35 0,-18 52 15,18-34-15,0-19 0,0 1 0,0 0 0,-18-1 0,18 1 0,0-1 16,0 1-16,-17 0 0,-1-1 0,18 1 0,-18 17 0,1 36 16,-1-53-16,18-1 0,-18-17 0,18 18 0,-17-18 0,17 17 0,0 1 0,-18 0 15,18-1-15,-17 1 0,17 0 0,-18-1 0,0 1 0,18 0 0,-17-1 16,17 1-16,-18-1 0,0 1 0,18 17 0,-35 1 0,35-19 0,0 1 16,0 0-16,-35-1 0,35 1 0,0-1 0,-18 1 0,18 0 0,0-1 15,-18 1-15,18 0 0,-17-18 0,-1 17 0,18 19 16,-17-36-16,17 17 0,-18-17 15,18 18-15</inkml:trace>
  <inkml:trace contextRef="#ctx0" brushRef="#br0" timeOffset="62258.12">3933 13176 0,'18'0'79,"0"0"-48,-1 0-31,1 0 15,0 0-15,-1 18 0,1-18 0,0 0 16,35 18-16,-18-18 0,-18 0 0,1 0 0,0 17 0,35-17 16,-18 0-16,212 71 15,-212-71-15,36 17 0,52 1 0,-88 0 0,107-1 0,-54 19 0,35-36 16,36 52-16,-106-52 0,88 18 0,71 17 0,-142 1 0,36-36 16,35 17-16,36 1 0,-36 0 0,-88-1 0,52-17 0,-52 0 15,-17 0-15,69 18 0,-52-18 0,600 53 16,-247-53-16,-212 0 0,-88 0 0,52 0 15,-17 0-15,71 0 0,88 0 0,-212 0 16,177 0-16,-177 0 0,-35 0 0,0 0 0,17 0 0,1 0 0,-18 0 16,17 0-16,-34 0 0,-1 0 0,0 0 0,0 0 0,54-18 0,-1 18 0,0-18 15,88 18-15,-105 0 0,-18-17 0,35 17 16,-70 0-16,123-18 0,-106 18 0,36-35 0,-36 35 0,18 0 16,0-18-16,-36 18 0,19 0 0,-19 0 0,1-17 15,35-1-15,0 18 0,-36 0 0,1-18 0,17 1 16,1 17-16,-19 0 0,1 0 0,0 0 0,-18-18 0,17 18 0,1 0 0,-1 0 0,1 0 15,0 0-15,-1-18 0,19 18 0,-19-17 0,1 17 0,0 0 0,17 0 16,-18 0-16,19-18 0,-19 18 0,1 0 0,53 0 16,-18-17-16,-36 17 0,18 0 0,1-18 0,-19 18 0,19 0 0,-19 0 15,1 0-15,0 0 0,-1 0 0,1 0 0,17 0 0,-17 0 16,17 0-16,-17 0 0,-1 0 0,1 0 0,0 0 0,-1 0 0,1 0 16,-1 0-16,1 0 0,0 0 0,-1 0 0,1 0 0,0-18 15,-1 18-15,1 0 0,0 0 0,-1 0 16,1 0-16,-1 0 15,1 0 17,-18-17-17,18 17-15,-1 0 16,1 0-16,0 0 0,-1 0 0,1-18 16,0 18-16,-1 0 0,1-18 0,0 18 0,-1 0 0,1 0 15,-1 0-15,-17-17 0,18 17 0,0 0 0,-1 0 0,19 0 16,-36-18-16,17 18 0,1 0 0,0 0 0,-1 0 0,1 0 0,-1 0 15,1 0-15,-18-18 0,18 18 0,-1 0 0,1 0 0,0 0 16,-1 0-16,1 0 0,-18-17 16,0-1-16,18 18 0,-18-17 47,0-1-32,0 0-15,0 1 0,-18 17 0,18-18 0,0 0 0,-18 1 0,-17-54 16,35 54-16,-18-19 0,18 19 0,0-1 15,-17 0-15,17 1 0,-18 17 0,18-18 0,-18 0 0,18 1 0,-17-1 0,17 0 0,-18-17 0,1-18 0,-1 18 0,0 35 16,18-35-16,-35-18 0,-18-18 0,35 36 0,1 0 16,17 17-16,-35-35 0,17 35 0,0 1 15,1-1-15,17 1 0,-18 17 0,18-18 0,-18 18 16,1 0-16,-1 0 16,18-18-16,-18 18 0,1 0 15,-1 0-15,0 0 0,1 0 0,-1 0 16,1 0-16,-1 0 0,0 0 0,1 0 0,-1 0 0,-17 0 15,17 0-15,0 0 0,1 0 0,-1 0 0,1 0 0,-1 0 0,-17 0 16,17 0-16,0 0 0,1 0 0,-19 0 0,19 0 0,-36 0 0,35 0 16,1 0-16,-1 0 0,0 0 0,1 0 0,-1 0 0,-35 0 0,0 0 0,-194 0 15,230 0-15,-107 0 0,71 0 16,-35 0-16,70 0 0,-17 0 0,0 0 0,17 0 0,-35 0 0,18 0 0,17 0 0,-17 0 0,-18 0 16,-141 0-16,159 0 0,-18 0 0,-70 0 0,87 0 0,1 0 15,-477 0-15,265 0 16,159 0-16,-18 0 0,-17 0 0,0 0 15,34 0-15,36 0 0,-88 0 0,53 0 0,-71 0 0,124 0 16,-18 0-16,-264 0 0,105 0 0,159 0 0,-176 0 0,176 0 16,35 0-16,-17 0 0,-18 0 0,-141 0 0,159 0 0,-1 0 0,-52 0 0,53 0 0,-18 0 0,0 0 0,0 0 15,36 0-15,-36 0 0,17 0 0,-17 0 0,-17 0 0,-1 0 0,36 0 0,-18 0 0,18 0 0,-53 0 0,17 0 0,-52 18 16,70-18-16,-71 0 0,-35 0 0,142 0 0,-71 0 0,-212 0 16,265 0-16,-1 0 0,-52 0 0,0 0 0,-18 0 15,-70 0-15,158 0 0,-35 18 0,18-18 0,-247 0 16,264 0-16,-53 0 0,54 17 0,-19-17 0,19 0 0,-1 0 0,1 0 0,-19 0 0,19 0 0,-1 0 0,0 0 0,-17 0 0,17 0 15,-17 0-15,18 0 0,-1 0 0,-17 0 0,17 0 0,0 0 0,1 0 0,-1 0 0,0 0 0,1 0 0,-18 0 0,17 0 0,0 0 16,1 0-16,17 18 0,-18-18 0,0 0 0,1 0 0,-54 0 0,53 0 0,1 0 0,-1 0 0,1 0 16,-1 0-16,0 17 0,1-17 0,-1 18 0,0-18 15,1 0 1,-1 0 15,18 18 16,0-1-31,0 1-16,0 0 0,0-1 15,0 1-15,18 17 0,-1 36 16,-17-54-16,18-17 0,-18 18 0,0 0 0,0-1 0,18 1 16,-1 17-16,-17-17 0,18 35 0,-18-36 0,35 19 0,-35-19 0,53 125 15,-53-125-15,0 1 0,18-1 16,-18 19-16,17-1 0,-17-17 0,18 17 0,0-35 0,-18 35 15,0-17-15,17 17 0,1-17 0,-18-1 0,0 1 16,18-18-16,-18 18 0,0-1 0,17-17 16,-17 18-16,18-18 15,-18 18-15,0-1 16,18-17 15,-18 18-31</inkml:trace>
  <inkml:trace contextRef="#ctx0" brushRef="#br0" timeOffset="65662.09">13705 12418 0,'-17'0'47,"-1"0"-31,0 0-16,1 0 0,-18 0 15,17 0-15,0 0 0,1 0 0,-1 0 0,0 0 0,1 0 0,-1 0 16,0 0-16,1 0 0,-1 0 0,1 0 0,-1 0 0,0 17 0,1-17 0,-1 0 16,0 0-16,-17 0 0,0 18 0,-71 0 15,53-18-15,35 0 0,-17 0 0,18 0 0,-1 0 0,0 0 16,-17 0-16,17 0 0,1 0 0,-1 0 0,0 0 0,-52 17 16,52-17-16,1 0 0,-1 0 15,18-17 32,-18-1-47,18 0 0,0 1 0,0-1 16,0 0-16,0 1 0,0-1 0,0 1 0,0-1 15,0 0-15,0 1 0,0-1 16,0 0 0,0 1 30,0-1-30,53-35 0,-53 36-16,18 17 0,-18-18 0,0 0 15,0 1-15,0-1 16</inkml:trace>
  <inkml:trace contextRef="#ctx0" brushRef="#br0" timeOffset="66027.99">12788 12629 0,'0'0'16,"0"71"-16,0-53 0,0-1 0,18-17 16,-18 18-16,0 0 15,17-18-15,1 0 16,-18 17-16,18-17 0,-1 0 16,1 0 15,-18 18-16,18-18-15,-1 0 0,1 0 0,0 0 16,-1 0-16,1 0 0,0 0 0,-1 0 16,-17 17-16,18-17 0,-1 0 0,1 0 0,0 0 0,35 18 15</inkml:trace>
  <inkml:trace contextRef="#ctx0" brushRef="#br0" timeOffset="68946.25">17657 14252 0,'17'0'94,"1"0"-79,-1 0 1,1 0-16,0 0 0,52 18 16,-52-18-16,0 0 0,-1 0 15,1 18-15,35-1 0,-36-17 0,1 0 0,0 0 0,-1 0 16,36 18-16,-35-18 0,0 0 0,34 0 15,-34 0-15,0 0 0,-1 0 0,1 0 0,0 0 0,-1 0 0,1 0 0,17 0 0,142 17 16,-142-17 0,-18 0-16,1 0 0,0 0 0,-1 0 0,1 0 0,0 0 0,-1 0 15,1 0-15,0 0 0,-1 0 0,18 0 16,-17 0-16,0 0 0,-1 0 16,1 0-16</inkml:trace>
  <inkml:trace contextRef="#ctx0" brushRef="#br0" timeOffset="72481.77">15928 14640 0,'0'0'15,"-18"0"-15,-52 36 32,52-36-32,0 17 15,18-34 32,-17 17-47,17-18 0,-18 0 0,18 1 0,0-1 16,0-35-16,0 35 0,0 1 0,0-71 15,0 70-15,0 0 0,0 1 0,0-1 0,0 0 0,0 1 16,0-1-16,18-70 0,-18 70 0,0 1 16,0-1-16,17-35 0,-17 35 0,0 1 0,0-1 0,0 1 15,0-1 1,-17 18 31,-1 0-47,1 18 15,-1-18-15,18 17 16,-18-17-16,1 0 0,-1 0 16,18 18-1,-18-18-15,1 0 0,17 17 16,-18-17-16,18 18 0,-18-18 0,1 0 15,17 18-15,-18-18 0,1 0 0,17 17 16,-18-17 31,18 18-31,-18-18-16,18 18 0,-17-18 0,-1 17 0,18 1 15,-18-18-15,1 18 0,17-1 0,-18-17 0,0 0 16,18 18-16,-17-18 0</inkml:trace>
  <inkml:trace contextRef="#ctx0" brushRef="#br0" timeOffset="72885.17">15787 14093 0,'17'0'0,"-34"0"0,52 0 0,-17 0 16,-1 0 109,-17 18-125,18 0 0,-18-1 0,0 1 0,18 0 15,-1 52-15,1-70 0,0 18 0,-1 0 16,1-1-16,-18 1 0,17-18 0,1 0 0</inkml:trace>
  <inkml:trace contextRef="#ctx0" brushRef="#br0" timeOffset="76940.35">19156 13000 0,'0'18'94,"0"-1"-94,0 1 0,0-1 15,0 1-15,0 0 0,0-1 0,0 1 16,0 0-16,0-1 0,0 1 0,0 0 15,0-1-15,0 1 0,0-1 0,0 1 16,0 0-16,0-1 0,0 1 0,0 0 16,0-1-16,-18-34 109,1 17-93,-1 0-16,18-18 0,-18 18 0,1-18 0,-1 18 15,0-17-15,1 17 0,17-18 0,-18 18 16,18-18-16,-53 18 16,53-17-16,-17 17 15,17-18-15</inkml:trace>
  <inkml:trace contextRef="#ctx0" brushRef="#br0" timeOffset="77396.94">19368 13388 0,'0'0'0,"0"-18"31,0 1-15,0-1 0,17 18-16,-17-18 0,0 1 15,0-1 1,18 18-1,-18-18-15,0 1 16,17 17 0,-17-18-16</inkml:trace>
  <inkml:trace contextRef="#ctx0" brushRef="#br0" timeOffset="78092">19156 14164 0,'-18'0'31,"1"0"-31,17 18 0,-18-18 16,0 0-16,1 0 16,17 17-1,17-17 110,1 0-109</inkml:trace>
  <inkml:trace contextRef="#ctx0" brushRef="#br0" timeOffset="79561.42">19932 14111 0,'18'0'187,"-1"0"-171,1 0-16,-1 0 16,1 0-16,0 0 0,-1 0 0,1 0 15,-18-18-15,18 18 0,-1 0 0,1 0 16,0 0-16,-1 0 0,1 0 16,0 0-16,-18-17 0,17 17 15,1-18-15,-36 18 110,1 0-95,-1 0-15,0 0 0,1 0 16,-1 18-16,0-18 0,1 0 0,-1 0 15,0 0-15,1 17 0,-19-17 0,19 0 0,17 18 0,-18-18 16,1 0-16,-1 0 0,-17 0 0,35 18 0,-18-18 16,0 0-16,18 17 31</inkml:trace>
  <inkml:trace contextRef="#ctx0" brushRef="#br0" timeOffset="80233.03">20214 12700 0,'0'18'78,"0"-1"-78,0 1 0,0 17 16,0-17-16,0-1 0,0 1 0,0 0 0,0-1 0,0 1 0,0 0 0,0-1 0,0 19 16,0-19-16,0 1 0,-17 52 0,17-52 15,0 0-15,0-1 0,0 1 0,0 0 0,0-1 0,0 1 0,0 0 16,-18-1-16,18 1 0,-18-1 0,18 1 0,0 35 15,-17-18-15,17-17 0,-18 0 16,18-1-16,0 1 0,0-1 16,-18-17 46,18-17-46,-17 17-16,-36-106 15,53 88-15,-18 18 0,0 0 16,18-17-16,-17-1 0,-1 0 0,18 1 0,-17 17 0,-1-18 16,0 18-16,18-17 0,-17 17 0,-1-18 15,0 18-15,18-18 0,-17 18 32</inkml:trace>
  <inkml:trace contextRef="#ctx0" brushRef="#br0" timeOffset="80542.25">20197 13723 0,'0'-18'31,"17"18"-31,1 0 0,-18-17 0,0-1 16,17 18-16,1-18 16,35 1-1,-35 17-15,-18-18 0,17 18 0,-17-17 16,18 17-16,0 0 0,-1 0 0,-17-18 0,18 18 0,-1 0 15,-17-18-15,18 18 0,0 0 0,-18-17 16,17 17-16,1 0 16,-18-18-16,18 18 0</inkml:trace>
  <inkml:trace contextRef="#ctx0" brushRef="#br0" timeOffset="82838.2">20708 14288 0,'18'0'78,"-1"0"-63,1 0 1,0 0-16,-1 0 16,36 0-1,-35 0-15,-1 0 0,1 0 0,0 0 16,-1 0-16,1 0 0,0 0 0,-1 0 0,-17-18 15,36 18-15,-19 0 0,1 0 0,-1 0 16,1 0-16</inkml:trace>
  <inkml:trace contextRef="#ctx0" brushRef="#br0" timeOffset="83851.17">20638 14340 0,'17'0'31,"-17"18"48,0 0-79,0-1 15,0 19-15,0-19 0,0 1 0,0 17 0,0-17 0,0-1 0,0 1 16,0 17-16,0 18 0,0-35 0,0 0 0,0 52 15,0-52-15,0-1 0,0 1 0,0 0 0,0-1 0,0 1 0,0 88 16,0-89-16,0 1 0,0 0 0,0-1 0,0 1 0,0 0 16,0-1-16,0 1 0,0 0 0,0-1 0,0 1 0,0-1 15,0 1-15,0 0 0,0-1 0,0 1 16,0 0-16,18-18 62,-18 17-46,17-17-16,-17 18 16,18-18-16,0 0 15,-1 0-15,1 0 16,-18 18-16,18-18 0,-1 0 16,1 0-16,0 0 15,-1 17-15,1-17 0,-1 0 16,89 0-1,-88 0 1,0 0-16,-1 0 31,1 0-15,-1 0 0</inkml:trace>
  <inkml:trace contextRef="#ctx0" brushRef="#br0" timeOffset="85181.14">24747 13935 0,'18'0'0,"-36"0"0,54 0 16,-36-18-16,17 18 0,1 0 16,-18-18 15,18 18-31,-1 0 0,1 0 15,-1 0-15,-17-17 16,18 17-16,0 0 0,-1 0 0,-17-18 0,18 18 0,0 0 16,-1 0-16,1 0 0,0 0 15,-1 0 1,1 0-16,-1 0 0,1 0 16,0 0 93,-18 18-93,0-1-16,17 1 0,-17 0 15,18-18-15,-18 17 0,0 19 0,0 34 16,18-52-16,-18 17 0,17-35 0,-17 18 0,0-1 0,0 1 15,0 17-15,0-17 0,0 0 0,18-18 0,-18 17 0,18 19 16,-18-19-16,0 1 0,0-1 0,17 1 0,-17 0 0,0-1 16,0 1-16,0 0 0,18-1 0,-18 1 0,18 70 15,-18-53-15,17 1 0,-17-19 0,0 1 0,0 17 16,0-17-16,0-1 0,0 1 0,0 0 16,18 17-16,-18-17 0,0-1 0,0 1 0,0 0 15,0-1-15,0 1 0,0-1 16,0 1-1,0 0-15,-18-18 110,1 0-95,-1 0-15,0 0 16,1 0 0,-1 0-16,0 0 15,18 17-15,-17-17 0,-1 18 16,0-18-16,1 0 0,-1 0 16,0 18-16,1-18 0,-1 0 0,1 0 15,-1 0-15,0 0 0,1 0 0,-1 17 16,0-17-16,-17 0 0,17 0 15,1 18-15,-1 0 0,1-18 0,-1 0 0,0 0 0,1 17 16,-1-17-16,0 0 0,18 18 0,-17-18 0,-1 0 16,0 0-1,1 0 17</inkml:trace>
  <inkml:trace contextRef="#ctx0" brushRef="#br0" timeOffset="87980.67">21519 14552 0,'0'18'78,"18"-1"-62,-18 1-16,18-18 0,-18 18 0,17-1 0,36 124 31,-53-123-31,18 0 0,-18-1 16,18-17-16,-18 18 0,0 0 0,0-1 0,0 1 15,17-18-15,-17 17 0,18-17 0,-18 18 0,0 0 16,0-1-16,0 1 15,0 0 1,17 35 0,-17-36-16,0 1 15,0 0-15,18-18 0,-18 17 0,0 1 0,0-1 16,0 1-16</inkml:trace>
  <inkml:trace contextRef="#ctx0" brushRef="#br0" timeOffset="88333.48">22137 15134 0,'17'0'0,"-17"18"31,0-1-31,0 1 0,0 0 15,0-1-15,0 1 0,0 0 0,0 17 16,0-17-16,0-1 0,0 1 0,0-1 16,0 1-16,0 0 15,0-1 1</inkml:trace>
  <inkml:trace contextRef="#ctx0" brushRef="#br0" timeOffset="89054.05">22525 14676 0,'0'-18'109,"0"0"-93,17 18-16,-17-17 0,18 17 0,-18-18 15,18 0-15,-1 18 0,1 0 16,0-17-16,-1 17 16,1 0-16,0 0 0,-1 0 15,1 0-15,0 0 0,-1 0 0,18 0 16,-17 0-16,0 0 0,-1 0 0,1 0 16,-18 17-16,18-17 0,-1 18 0,1-18 0,0 18 15,-18-1-15,17-17 0,-17 18 0,18-18 0,-1 18 0,1-18 0,-18 17 16,18 1-16,-18-1 0,17-17 0,1 0 0,-18 18 0,18-18 0,-1 35 15,1-35-15,0 0 0,-1 18 16,1-18 78,0 0-94,-18-18 15,17 18-15,1 0 16,-18-17-16</inkml:trace>
  <inkml:trace contextRef="#ctx0" brushRef="#br0" timeOffset="90377.84">22507 14640 0,'18'0'16,"-18"-17"-16,17 17 0,1 0 15,0 0-15,-18-18 0,17 18 0,19 0 16,-19 0-16,-17-18 0,18 18 0,0 0 15,-18-17-15,17 17 0,-17-18 0,18 18 0,0 0 0,-1 0 16,1 0-16,-18-18 0,17 18 0,1-17 0,0 17 16,-1 0-16,1 0 0,0 0 15,-1 0-15,1 0 16,0 0-16,-1 0 0,-17 17 16,18-17-16,-18 18 0,35 35 15,-35-18-15,18-35 0,-18 18 0,0 0 0,0-1 0,0 1 0,0-1 0,17 1 16,-17 0-16,0-1 0,0 1 0,0 53 15,0-54-15,0 1 0,0 17 0,0-17 0,0-1 0,0 1 0,0 0 16,-17-1-16,17 19 0,0-19 0,-18-17 0,0 18 16,1 17-16,-18 0 15,17-35-15,18 18 0,-18-18 0,1 0 16,17 18-16,-18-18 0,36 0 78,-1 0-62,1 0-16,0 0 0,-18-18 0,17 18 0,1 0 15,-1-18-15,36 18 0,-17 0 0,-19-17 16,1 17-16,17 0 0,-17-18 0,0 1 0,-1 17 0,1 0 0,-1 0 16,1 0-16,0-18 0,-1 18 0,1 0 0,-18-18 15,18 18-15,-1 0 0,1-17 16,-18-1-16</inkml:trace>
  <inkml:trace contextRef="#ctx0" brushRef="#br0" timeOffset="90667.27">23354 15046 0,'0'35'16,"0"-17"-16,0 0 0,0-1 0,0 1 0,0-1 0,0 1 16,0 35-16,0-18 0,0-17 0,0 0 0,0-1 15,0 1-15,0-1 0,0 1 0,0 0 0,0-1 0,0 1 16,0 0-16,0-1 0,0 1 15,0-36 32,0 1-47,0-1 0,0 0 16,0 1-16,0-1 0,0 0 0,0 1 0</inkml:trace>
  <inkml:trace contextRef="#ctx0" brushRef="#br0" timeOffset="91373.38">23319 14587 0,'17'0'63,"1"0"-48,0 0-15,-1 0 16,1 0-16,-1 0 0,1 0 0,0-17 0,-1 17 15,1 0-15,0 0 0,-1 0 0,1 0 0,0-18 16,-1 18-16,-17 18 31,0-1-15,0 19-16,-17-36 0,17 17 0,0 1 0,0 0 0,-18-1 16,18 1-16,0-1 0,-18-17 0,18 18 0,0 0 0,0-1 0,0 1 15,-17-18-15,17 18 0,0-1 16,0 1 124,0 0-140,17-18 16,-17 17-16,0 1 0,0-1 0,18 1 16,-18 0-16,0-1 0,0 1 15,0 0-15,0-1 0,0 1 0,0 0 16,0-1-16,0 1 0,0 0 0,0-1 0,0 1 16,0-1-16,0 1 0,-18 0 0,18-1 0,0 1 15,0 0-15,0-1 0,-17-17 0,17 18 16</inkml:trace>
  <inkml:trace contextRef="#ctx0" brushRef="#br0" timeOffset="91681.91">23742 14640 0</inkml:trace>
  <inkml:trace contextRef="#ctx0" brushRef="#br0" timeOffset="91922.95">23936 14534 0</inkml:trace>
  <inkml:trace contextRef="#ctx0" brushRef="#br0" timeOffset="92358.61">24042 14517 0,'17'0'16</inkml:trace>
  <inkml:trace contextRef="#ctx0" brushRef="#br0" timeOffset="92799.82">24271 14728 0,'0'18'62,"0"0"-46,0-1-16,0 1 0,0 0 15,0 35-15,-18 35 0,18-71 0,0 1 0,0 0 16,-17 17-16,17-17 0,-18-1 0,18 54 0,0-54 0,-17 19 0,-1 34 16,0-52-16,18 0 0,-17-1 0,17 1 15,0-1-15,-18-17 0,18 18 0</inkml:trace>
  <inkml:trace contextRef="#ctx0" brushRef="#br0" timeOffset="93894.76">24430 14217 0,'18'0'16,"-18"18"31,0-1-47,17 1 0,-17 0 0,18-18 0,-18 35 15,0-18-15,0 1 0,0 0 0,0 52 16,0-34-16,0-19 0,0 1 0,0-1 16,0 1-16,0 0 0,0-1 0,0 1 0,0 0 0,0-1 0,0 1 15,0 0-15,0-1 0,0 1 0,-18-18 0,18 17 0,0 1 16,0 0-16,0-1 0,0 1 15,0-36 32</inkml:trace>
  <inkml:trace contextRef="#ctx0" brushRef="#br0" timeOffset="94470.24">24659 14199 0,'0'18'31,"0"17"-31,18-35 0,-18 18 0,0 0 0,0-1 0,0 1 16,0-1-16,17 1 0,-17 0 0,0-1 0,0 19 15,0-19-15,18 1 0,0 88 16,-18-89-16,17-17 0,-17 18 0,18-18 16,0 0-16,-1 0 46,-17-18-46,18 18 0,-18-17 0,18 17 16,-1-18-16,1 0 0,-18 1 0,53-18 16,-36-1-16,-17 19 0,18 17 0,-18-18 0,35-17 15,-35 17-15,0 0 0,18 18 0,-18-17 0,0-1 16,0 1-16,18-19 0,-18 19 0,0-1 16,0 0-16,0 1 15,0-1-15,0 0 16,-18 18-1,0 0 1,1 0-16,-1 18 0,0-18 16,-52 53-1,52-53-15,1 0 0,17 18 16,-18-18-16,18 17 0,-18-17 0,1 0 0,-1 18 16</inkml:trace>
  <inkml:trace contextRef="#ctx0" brushRef="#br0" timeOffset="95999.94">19597 16228 0,'17'0'32,"1"0"-17,0 0-15,-1 0 0,1 0 0,53 0 16,-71-18-16,35 18 0,-18 0 0,1 0 15,0 0-15,17 0 0,-17 0 0,-1 0 0,1 0 0,0 0 0,17 0 0,0-18 0,0 18 16,142-35-16,-142 35 0,18-17 0,-18 17 0,18 0 0,-35 0 0,317-36 16,-53-17-16,-123 36 0,-18 17 15,159-36-15,-177 19 0,-17 17 0,-18-18 0,36 18 0,52-17 16,-70-1-16,35 0 0,-53 18 0,530-88 0,-230 53 16,-247 17-16,35 1 0,71-1 0,-106-17 0,-35 35 15,-53-18-15,53 18 0,0-18 0,-53 1 0,53-1 0,-54 18 0,54 0 0,-70 0 0,16 0 0,-34-18 0,35 1 16,-18 17-16,1 0 0,316-71 0,-316 71 15,-19 0-15,107-17 0,-107 17 0,1-18 0,0 18 0,-1 0 0,19-18 16,-19 18-16,19 0 0,-19-17 0,1 17 0,-1 0 0,19 0 16,-36-18-16,17 18 0,1 0 0,0 0 0,-1 0 0,-17-18 0,71 18 15,-54-17-15,19-1 0,-19 18 16,1 0-16,0 0 0,-1 0 0,-17-18 0,18 18 0,0 0 16,-18-17-16,17 17 0,1 0 0,-1 0 15,-17-18 16,0 1-15,18 17-16,-18-18 16,18 18-16,-18-18 0,0 1 0,0-1 0,17 18 15,-17-18-15,36-70 16,-19 71-16,-17-19 0,18 19 0,-18-1 0,18-17 16,-18-18-16,17 35 0,-17 0 0,0 1 0,0-1 0,0 1 0,0-1 15,0-17-15,0 17 0,0-17 0,0 17 0,0-52 0,0 52 0,-17-17 0,17 17 16,-18 0-16,18 1 0,0-1 0,0 0 0,-53-158 15,18 106-15,17 34 0,18 19 0,-18-19 0,18 1 0,-17 17 16,-1-17-16,1 0 0,17 0 0,-18-1 0,0 1 0,-52-106 16,34 106-16,36 17 0,-17 0 0,-1 1 0,18-1 0,-17 18 0,17-35 15,-18 17-15,0 0 0,1 1 0,-1-1 0,18 1 0,-18 17 0,18-18 0,-35 0 16,17-17-16,1 35 0,17-18 0,-53-17 16,35 17-16,1 18 0,-1-17 0,0 17 0,1-18 15,-1 18-15,0 0 0,1 0 0,-1 0 16,1 0-16,-1 0 0,0 0 0,1 0 0,-19 0 0,19 0 15,-1 0-15,-53 0 0,36 18 16,18-18-16,-1 0 0,-35 17 0,35 1 0,-17-18 0,-18 0 0,0 0 0,36 0 16,-19 0-16,19 0 0,17 18 0,-18-18 0,-88 0 0,71 0 0,17 0 0,1 0 0,-1 0 15,-17 0-15,-18 0 0,35 0 0,-176 0 16,141 0-16,36 0 0,-19 0 0,-87-18 0,70 0 0,18 18 0,17 0 0,-17 0 0,17 0 0,-70 0 16,70 0-16,-70 0 0,35 0 0,36 0 0,-19 0 0,-17 0 0,-35 0 0,53 0 0,-53 0 0,52 0 0,-369 0 15,369 0-15,-16 0 0,-301 0 16,265 0-16,-18 18 0,17-18 0,1 0 0,53 0 0,-159 0 15,88 0-15,36 35 0,-36-35 0,35 0 0,18 0 0,-70 18 0,88-18 0,-18 18 0,-88-1 16,70-17-16,36 18 0,-54-18 0,-87 35 16,158-35-16,-105 35 0,52-35 0,36 36 0,-18-36 0,36 17 0,-54 1 0,1-18 15,17 35-15,0-35 0,17 18 0,-69 17 0,69-17 16,1 0-16,17-18 0,1 17 0,-1-17 0,18 18 0,-18-18 0,1 0 0,-18 35 16,17-35-16,0 18 0,1-18 0,-1 0 0,18 17 0,-18-17 0,1 18 0,-1-18 15,0 0-15,-17 35 16,17-35-16,18 18 0,-17-18 0,-1 0 0,18 18 15,-17-18-15,-1 0 0,0 0 0,18 17 0,-17-17 16,-1 0-16,0 35 0,1-35 0,17 18 0,-18-18 0,0 35 16,1-17-16,17 0 0,0-1 0,-18 1 0,18 0 15,0-1-15,-17 19 0,-1-19 0,18 1 0,0-1 0,0 19 0,-18-19 0,18 1 0,0 17 0,0 71 16,0-88-16,0 17 0,0-17 0,0 17 0,0-17 0,0-1 0,0 18 0,0-17 16,0 0-16,0 17 0,0-17 0,0-1 0,0 19 0,0-19 0,0 1 0,0 35 0,0-36 0,0 1 0,0 88 15,18-36-15,-18-52 0,35 158 0,-35-158 0,18 53 0,-18-18 16,70 176-16,-70-194 0,18 36 0,0-18 0,35 70 15,-36-70-15,1 0 0,-1-18 0,-17 0 0,18 1 16,0-1-16,-1-17 0,-17 17 0,0-17 0,18-1 0,-18 1 0,18 0 0,-18-1 16,0 1-16,17-18 0,1 17 0,-18 1 15,18-18-15</inkml:trace>
  <inkml:trace contextRef="#ctx0" brushRef="#br0" timeOffset="99888.43">20073 14482 0,'-18'0'125,"1"0"-110,-1 0 1,0 0 15,1 0 0,-1 0 1,18 17-32,-17-17 0,-1 0 15,18 18-15,-18-18 16,1 0-16,17 17 15,-18-17 64,0 0-48,1 0-16,17-17 1,-18 17-16,18-18 0,-18 18 16,18-17-16,-17 17 15,17-18-15,0 0 0,0 1 0,-18 17 0,18-18 16,-17 18-16,17-18 0,-18 18 0,18-17 16,0-1-16,-18 18 0,18-18 0,0 1 15,-17 17-15,17-18 0,0 1 0,-18 17 0,18-18 16,-18 18-16,18-18 0,0 1 31,-17-1-31,17 0 16,0 1 62,0-1-63,0 0-15,0 1 16,0-19 0,0 19-16,0-1 15,0 1-15,0-1 16,0 0-16,0 1 16,0-1-16,0 0 15,0 1-15,0-1 0,17 18 0,-17-18 0,0 1 0,0-1 16,0 1-16,18 17 0,-18-18 0,0 0 0,18 18 0,-18-17 15,0-19-15,0 19 0,0-1 16,17 0-16,-17 1 0,0-1 0,18 18 16,-18-18-16,18 1 0,-18-54 31,17 71-31,-17-17 0,0-1 16,18 18-16,-18-18 15,0 1-15,0-1 16,17 18-16,1 0 47,0 0-16,-1 0-15,1 0-1,0 0 1,-1 0-16,1 0 0,0 0 15,-1 0-15,1 0 0,-1 0 16,1 0-16,0 0 0,-1 0 16,1 0-16,0 0 0,-18 18 15,17-18-15,1 0 0,-18 17 0,18-17 0,-1 0 16,1 18 0,0-18-16,-18 18 0,17-18 15,-17 17-15,0 1 16,18-18-16,-18 18 0,0-1 15,17-17 1,-17 18-16,0-1 16,0 1-1,0 0-15,0-1 16,0 1-16,0 0 16,0-1-16,0 1 15,0 0-15,0-1 0,0 1 16,0 0-16,0-1 0,0 1 0,0-1 15,0 1-15,0 0 0,0-1 16,0 1-16,-17-18 0,17 18 0,0-1 31,0 1 32,0 0-63,0-1 15,0 1 1,0-1-16,0 1 16,-18-18 15,18 18-31,0-1 16,-17-17-16,17 18 0,0 0 15,-18-18-15,18 17 0,0 1 16,-18-18-16,18 18 0,0-1 0,0 1 15,0 0-15,0-1 16,0 1-16,0-1 31</inkml:trace>
  <inkml:trace contextRef="#ctx0" brushRef="#br0" timeOffset="107511.12">16598 15028 0,'18'0'63,"-1"0"-63,1 0 15,0 0-15,-1 0 0,19 0 16,-19 0-16,1 0 0,0 0 0,-1 0 0,1 0 15,17 0-15,-17 0 0,17 0 0,-17 0 16,-1 0-16,1 0 0,0 0 0,-1 0 0,1 0 0,0 0 0,-1 0 0,89 0 16,-71 0-16,-17 0 15,0 0-15,-1 0 0,1 0 0,-1 0 0,1 0 0,0 0 0,-1 0 16,1 0-16,0 0 0,-36 0 78,0 0-62,1 0-1,-1 0-15,0 0 0,1 0 16,-1 0-16,1 0 0,-1 0 0,0 0 16,18 18-16,-17-18 0,-1 0 0,0 0 0,1 0 0,-1 0 0,0 18 15,1-18-15,-1 0 0,1 0 0,-19 17 0,19-17 16,-1 0-16,0 0 0,1 0 0,-1 0 15,0 0-15,18 18 0,-17-18 0,-1 0 16,1 0-16</inkml:trace>
  <inkml:trace contextRef="#ctx0" brushRef="#br0" timeOffset="108189.06">19332 15117 0</inkml:trace>
  <inkml:trace contextRef="#ctx0" brushRef="#br0" timeOffset="108868.09">19368 15064 0,'17'0'187,"1"0"-171,-1 0-16,1 0 0,0 0 16,-18-18-16,17 18 0,1-18 0,0 18 0,-1 0 15,1-17-15,0 17 0,-1 0 0,1-18 0,-1 18 16,1 0-16,-18-18 15,18 18-15,-36 0 110,0 0-95,1 0-15,-1 0 0,-17 0 16,17 0-16,1 0 0,-1 0 0</inkml:trace>
  <inkml:trace contextRef="#ctx0" brushRef="#br0" timeOffset="110006.14">15663 16475 0,'18'0'62,"0"0"-46,-1 0-16,1 0 0,0 0 0,-1-18 16,1 18-16,17 0 0,-17 0 0,17 0 0,-17 0 0,-18-18 0,17 18 0,1 0 15,0 0-15,-1 0 0,18 0 0,36-17 0,0 17 16,-36 0-16,-18 0 0,54 0 0,-18 0 0,-35 0 15,-1 0-15,1 0 0,0 0 0,-1 0 0,1 0 0,-1 0 0,36 0 0,-35 0 0,0 0 16,123 0-16,-124 0 0,1 0 0,106 0 16,-89 0-16,-18 0 0,19 0 0,-19 0 0,1 0 0,17 0 15,-17 0-15,0 0 0,-1 0 0,36 0 0,-35 0 0,-1 0 16,36 0-16,-35 0 0,0 0 0,-1 0 16,1 0-16,-1 0 15,1 0 79,0 0 78,-1 0-172,1 0 15,0 0-15,-1 0 0,1 0 0,0 0 0,17 0 0,0 0 0,159 35 16,-176-17-16,-1-18 16,1 0-16,0 0 0,-1 0 0,1 0 0,0 0 0,-1 0 0,1 0 0,0 0 15,-1 0-15,-17 17 110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2.72727" units="1/cm"/>
          <inkml:channelProperty channel="T" name="resolution" value="1" units="1/dev"/>
        </inkml:channelProperties>
      </inkml:inkSource>
      <inkml:timestamp xml:id="ts0" timeString="2022-03-16T08:22:59.8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5750 5327 0,'18'0'47,"-18"-18"-47,18 18 16,-1 0 15,1 0-31,-1 0 16,1 0-16,0 0 15,-1 0-15,1 0 16,0 0-16,35-17 15,-36 17-15,54 0 16,-54 0-16,1 0 0,0 0 16,-1 0-16,1 0 0,0 0 15,52-18 1,-52 18-16,17 0 16,-17 0-1,-1 0-15,1 0 16,88 18-1,-89-18-15,1 0 16,0 0-16,-1 0 0,1 0 0,17 0 16,36 0-1,-1 0 1,-52 0-16,53 0 16,-54 0-16,1 0 0,0 0 15,-1 0-15,18 0 0,-17 0 0,53 0 16,-54 0-16,19 0 15,-19 0-15,1 0 0,-1 0 0,1 0 16,0 0-16,-1 0 0,1 0 16,0 0-16,17 0 15,-17 0 1,-1 0-16</inkml:trace>
  <inkml:trace contextRef="#ctx0" brushRef="#br0" timeOffset="1196.19">5944 10495 0,'18'0'94,"0"0"-78,158 53 15,-158-53-31,17 18 0,88-18 16,-17 0-1,-88 0-15,-1 0 0,1 0 0,0 0 16,-1 0-16,19 0 0,-19 0 0,1 0 0,88 0 16,-18 0-1,-70 0-15,-1 0 0,1 0 16,0 0-16,-18-18 0,35 18 15,-18 0-15,36-18 16,-35 18 0,35-17-1,-35 17-15,-1 0 0,1 0 16,-1 0 0</inkml:trace>
  <inkml:trace contextRef="#ctx0" brushRef="#br0" timeOffset="12171.81">5627 4357 0,'-18'0'0,"1"0"63,17 17-17,0 1-30,-18-18-16,18 18 16,-18-1-1,18 1-15,-17 17 0,-1 1 16,18-19-16,0 1 0,-18-18 0,18 17 16,-17 19-16,17-19 0,0 1 0,-18 53 15,18-1 1,0-52-16,0-1 0,0 1 15,0 0-15,0-1 0,0 1 0,0 35 16,18 88 0,-18-123-1,17 35-15,1-36 0,0 54 16,-18-54-16,0 1 0,17-18 0,1 18 16,-18-1-16,18-17 0,-18 18 0,17 17 15,1-35 1,-1 0-16,1 0 31</inkml:trace>
  <inkml:trace contextRef="#ctx0" brushRef="#br0" timeOffset="14569.9">8520 4357 0,'17'0'47,"1"0"-31,-1 0-1,1 0 1,0 0-16,-1 0 16,1 0-16,0 0 0,-1 0 0,1 0 15,0 0-15,-1 0 0,54 0 16,-36 0 0,-35 17-16,18-17 0,-1 0 0,19 18 15,-19-18-15,1 0 0,-18 18 16,18-18-16,-1 0 15,-17 17 17,0 1-32,0 0 15,0 35-15,0-36 0,0 71 16,-17 18 0,17-88-16,-18-18 0,18 17 0,-18-17 0,18 18 15,-17-18-15,-1 35 0,18-17 16,-18-18-16,1 18 0,-1-18 15,0 0-15,18 17 0,-17-17 0,-1 0 16,18 18-16,-17-18 0,-36 18 16,17-1-1,36 1 32,18-18 16,0 0-63,-1 0 15,1 0-15,0 0 0,-1 0 0,1 0 0,52 0 16,36 0 0,-71 0-16,-17 0 0,0 0 0,-1 0 0,1 0 0,0 0 15,-1 0-15,36 0 0,-35 0 0,0 0 16,-1-18-16,1 18 0,-1 0 15,1 0-15,-18-17 16</inkml:trace>
  <inkml:trace contextRef="#ctx0" brushRef="#br0" timeOffset="15305.65">9525 4286 0,'0'18'109,"0"0"-109,18-18 0,-18 17 0,0 1 0,0-1 16,17 1-16,-17 0 0,0-1 0,36 54 15,-19-53-15,-17 17 0,35 18 0,-17-36 16,-18 1-16,18-18 0,-18 18 0,0-1 0,17-17 0,-17 18 0,18-18 16,-18 18-16,35 17 0,-17-35 15,0 0-15,-18 17 0,17-17 16,1 0-16,-1 0 16,-17 18-16,18-18 15,0 0-15,-1 0 0,1 0 16,-18-18-1,18 18-15,-18-17 0,0-1 0,17 18 0,19-53 16,-19-53 0,1 106-16,-18-17 0,0-1 0,0 1 15,0-1-15,18 0 0,-18-17 0,0 17 0,0-87 16,0-1 0,0 88-16,0-17 15,0 17-15,-18 18 110,0 0-110</inkml:trace>
  <inkml:trace contextRef="#ctx0" brushRef="#br0" timeOffset="15852.31">9701 4692 0,'18'-18'16,"0"1"-16,-1-1 15,-17 0-15,18 18 16,0-35 0,-1 17-16,1 18 0,-18-17 31,17 17 0,1 0-15,0 0-16,17-18 15,-17 18-15,17-17 16,-17 17-16,-1 0 0,-17-18 16</inkml:trace>
  <inkml:trace contextRef="#ctx0" brushRef="#br0" timeOffset="16328.08">9878 4710 0,'0'17'32,"0"1"-17,0-1-15,0 1 16,0 0-1,0-1-15,-18-17 0,18 18 32,-18-18 15,18 18-47,-17-18 0,17 17 0,-18-17 0,18 18 0,-35 17 15,35-17-15,-18 0 0,18-1 0,0 1 16,-17-18-16,-1 0 0,18 17 0</inkml:trace>
  <inkml:trace contextRef="#ctx0" brushRef="#br0" timeOffset="16852.03">9578 5045 0,'18'0'62,"-1"0"-46,1 0-16,-1 0 0,19 0 15,-19 0-15,72-18 16,-1 0 0,-71 18-16,19 0 15,17 0 16,-36 0 48</inkml:trace>
  <inkml:trace contextRef="#ctx0" brushRef="#br0" timeOffset="17283.2">10389 4198 0,'0'18'94,"0"-1"-94,0 1 0,0 0 0,0-1 0,0 1 0,0 0 0,0-1 16,-17 36-16,17-35 0,0-1 0,0 36 15,-18-35-15,18 0 0,0-1 16,0 1-16,0-1 0,-18-17 0,18 18 15,0 0-15</inkml:trace>
  <inkml:trace contextRef="#ctx0" brushRef="#br0" timeOffset="17668.65">10425 4322 0,'0'0'0,"17"0"47,1 0-31,0 0-16,-1 0 15,1 0-15,-1 0 0,1 17 0,0-17 16,35 18-16,-18 35 16,-17-53-16,-1 0 0,-17 17 15,18-17-15,-18 18 0,17-18 0,-17 18 0,0-1 16,18-17-16,-18 18 15,18-18-15</inkml:trace>
  <inkml:trace contextRef="#ctx0" brushRef="#br0" timeOffset="18166.36">10389 4886 0,'18'0'63,"0"0"-63,-1 0 15,1 0-15,0 0 0,34 18 16,-34-18-16,0 0 0,-1 0 0,1 0 16,0 0-16,-1 0 0,19 0 15,34 0-15,-52 0 0,52 0 16,-52 0-16,0 0 0,-18-18 0,17 18 16,1 0-16,-18-18 0,17 18 0,1 0 15,-18-17 1</inkml:trace>
  <inkml:trace contextRef="#ctx0" brushRef="#br0" timeOffset="18689.18">10883 4886 0,'-17'0'63,"17"18"-63,-18-18 16,18 17 15,0 1-16,-18-18-15,18 18 16,0-1 0,-17-17-16,17 18 15,0-1 1,0 1-16,-18 0 0,18 52 31,0-52-31,0 0 0,0-1 16,0 1-16,0-1 15,0 1 1</inkml:trace>
  <inkml:trace contextRef="#ctx0" brushRef="#br0" timeOffset="19830.79">16263 3969 0,'0'17'63,"0"1"-63,18 70 31,-18-70-31,0 0 16,0 34-16,0-34 0,17 0 0,-17-1 0,0 1 15,0 0-15,0-1 0,0 19 0,0-1 0,18-18 0,-18 36 0,18 106 16,-1-53-1,-17-88-15,18-1 0,-18 1 0,0-1 0,0 1 0,0 0 0,18-18 16,-18 17-16,0 19 0</inkml:trace>
  <inkml:trace contextRef="#ctx0" brushRef="#br0" timeOffset="20858.25">16281 3828 0,'17'0'78,"1"0"-62,0 0-1,-1 0-15,1 0 0,0 0 0,-1 0 16,1 0-16,17 0 0,-17 0 0,70 0 16,35-18-1,-105 18-15,0 0 0,-1-18 0,19 18 0,-19 0 0,36 0 16,-35 0-16,-1-17 0,19 17 0,34 0 0,160-18 15,-1 18 1,-35-18 0,-106 1-16,-17 17 0,-1 0 0,-17-18 0,35 18 15,-70 0-15,0 0 0,17 0 0,-17 0 0,352-17 16,-106-1-16,-228 18 16,34 0-16,-52 0 0,35-18 0,0 18 0,-18-17 0,36 17 0,-36-18 0,-17 18 0,-1 0 0,195-18 15,-71 18 1,-141-17-16,88 17 15,-35 0-15,-35 0 16,-1 0-16,1 0 0,0 0 0,-1 0 0,1 0 0,70 0 16,18 0-1,-88 0-15,52 0 16,-35 0-16,-17 0 0,0 0 0,-1 0 0,1 0 0,0 0 0,-1 0 16,1 0-16,52 0 0,19 0 15,-1 17 1,0-17-1,-53 0-15,-17 0 0,0 0 0,-1 0 0,1 18 16,0-18-16,-1 0 0,1 0 0,70 18 16,-17-18-16,-54 0 0,1 0 0,17 0 15,-17 0-15,-1 0 0,1 0 0,0 0 0,-1 0 0,1 0 0,105 0 16,-17 0 0,-71 0-1,-35 17 95,0 1-110,0 0 0,0-1 15,0 18-15,0-17 0,0 0 0,0-1 0,18-17 0,-18 18 0,0 0 0,0 17 16,0-17-16,0-1 0,0 1 0,18 70 15,-18 0-15,0-70 0,0 0 16,0-1-16,17 1 0,-17-1 0,0 1 0,18 0 0,-18-1 0,0 1 0,0 88 16,18-71-1</inkml:trace>
  <inkml:trace contextRef="#ctx0" brushRef="#br0" timeOffset="22409.11">16422 4868 0,'17'0'15,"1"0"1,0 0 0,-1 0-16,1 0 0,0 0 15,-1 0-15,19 0 0,34-17 16,-52 17-16,35 0 0,-36 0 0,36-18 16,0 18-16,-35 0 0,17 0 0,-17-18 0,52 18 0,160-53 15,16 1 1,-16 16-1,-213 36-15,89 0 0,-53 0 0,-35-17 0,-1 17 0,1 0 0,0 0 16,-1 0-16,19 0 0,17-18 0,-18 18 0,18 0 0,-18 0 0,0 0 0,248 0 16,-54 0-1,-176 0-15,-36 0 0,19 0 16,-19 0-16,36 0 0,-17 0 0,-19 0 0,142 0 16,-141 0-16,105 0 0,18-18 15,-70 1 1,-54 17-16,1 0 0,0 0 0,-1 0 15,1 0-15,0 0 0,-1-18 0,36 18 16,-35 0-16,70-18 16,18 18-16,-89 0 0,1 0 0,0 0 15,-1 0-15,19 0 0,-19 0 0,1 0 0,123 0 16,18 0 0,-142 0-16,19 0 0,-1 0 15,106-17-15,-123 17 16,-18-18-1,17 18 1,1 0-16,0 0 0,-1 0 0,1-17 16,0 17-16,-1 0 0,-17-18 0,53 0 15,18 1 1,-18 17-16,-18-18 16,-18 18-16,1 0 15,-18-18-15,18 18 16,-1 0-1,1 0-15,-18-17 16,35 17-16,18 0 16,-35-18-16,88 0 15,-71 1-15,-17 17 0,17-18 0,-18 18 0,1 0 16,0-17-16,-1 17 0,1 0 0,-18-18 0,53 0 16,-35 18-16</inkml:trace>
  <inkml:trace contextRef="#ctx0" brushRef="#br0" timeOffset="25024.84">16157 3845 0,'-17'0'31,"-1"0"-15,0 0-1,1 0 1,-1 0-16,0 0 15,1 0-15,-1 0 0,0 0 16,18 18-16,-17-18 0,-1 0 0,1 0 0,-54 0 16,0 0-1,19 18 1,34-18-16,0 17 0,1-17 0,-1 0 0,0 0 0,1 0 16,-1 0-16,0 0 0,1 0 15,-1 0-15,1 0 0,-1 0 16,0 0-1,1 0-15,17 18 16,-18-18-16,18 17 94,0 1-79,0 0-15,0 17 0,0 18 0,0-35 16,0 52-16,0-52 0,0-1 0,0 19 16,0-19-16,0 1 0,0 17 0,0-17 0,0 0 0,0-1 15,0 1-15,0 17 0,18 36 16,-18-36 0,0-17-16,17-1 0,-17 1 15,0-1-15,0 1 16,0 0-16,0-1 15,18 19-15,17 34 16,-35-52-16,18-18 0,-18 17 0,0 1 0,0 0 0,17-18 16,-17 17-16,0 1 0,18-18 0,0 53 15,-18-35-15,17-1 16,1-17 0,0 0-1,-1 0 1,1 0-1,0 0 1,-1 0-16,1 0 0,-1 0 16,1 0-16,17 0 15,-17 0-15,0 0 0,-1 0 0,1 0 0,0 0 0,-1 0 0,1 0 16,-1 0-16,89 0 0,0 0 16,-88 0-16,17 0 15,0 0 1,-17 0-16,0 0 0,-1 0 78,1 0-78,0 0 16,-1 0-16,-17-17 0,18 17 0,-1 0 15,1 0-15,-18-18 0,18 18 16</inkml:trace>
  <inkml:trace contextRef="#ctx0" brushRef="#br0" timeOffset="27869.91">15575 2769 0,'0'18'78,"35"194"-47,-35-195-31,0 1 0,0 0 0,18-1 0,-18 54 16,0-36 0,0-17-16,0-1 0,0 1 0,0 0 15,0-1-15,0 1 0,0-1 16,0 1-16,0 70 16,0-52-16,0-19 15,0 1-15,0-1 16,-18-17 46,1 0-46,-1 0-16,1 0 16,-1 0-16,0 0 15,1 0-15,-1-17 0,-53-18 16,36-1-1,17 36-15,18-17 0,-17 17 0,-1 0 0,36 0 157</inkml:trace>
  <inkml:trace contextRef="#ctx0" brushRef="#br0" timeOffset="28393.19">15699 3510 0,'17'0'62,"1"0"-15,0 0-31,-18-18-16,17 18 0,-17-17 0,18 17 0,35-53 15,-36 35-15,1 18 0,-18-17 0,18 17 16,-18-18-16,0 0 0,17 18 0,1-35 16,0 35-16,-18-18 0,35-17 0,-35 18 15,17-1-15,1 18 0,-18-18 0,0 1 0,18 17 0,-1-36 16,-17 19-16,0-1 16</inkml:trace>
  <inkml:trace contextRef="#ctx0" brushRef="#br0" timeOffset="33102.9">15910 4233 0,'0'-17'0,"0"34"109,0 1-93,0 0-16,-17-18 0,17 17 0,0 36 16,0-35-16,0 52 0,0-52 15,0 0-15,0-1 0,0 1 0,0 0 0,0-1 16,0 1-16,0 17 16,0-17-16,17-18 31,-17 17-31,0 1 15,18-18-15,0 0 16,-1 0 0,1 0-16,-1 0 15,1 0 1,0 0-16,-1 0 0,-17-18 16,18 18-1,-18-17-15,0-1 0,0 0 16,0 1-16,18-1 0,-18 1 15,17-36-15,1 17 16,-18 19-16,18-1 0,-18 0 0,0 1 16,0-1-16,0 1 0,0-1 15,0 0-15,0 1 16,0-1 0,0 0-16,0 1 15,0-1 1,-18 18-16,18-18 0,-18 18 15,1 0 32,-1 0-31,0 0 0,1 0-1,17 18-15,-18-18 16</inkml:trace>
  <inkml:trace contextRef="#ctx0" brushRef="#br0" timeOffset="34508.57">16069 5080 0,'0'18'78,"0"105"-62,18-88-16,-18-17 15,17 53-15,1-71 16,-18 17-16,0 1 0,0 0 0,0-1 0,0 18 15,0 1 1,0-1 0,0-17-16,0-1 0,0 1 0,0 0 0,0-1 15,0 1-15,0-1 0,0 36 16,0-17 0,0-19-1</inkml:trace>
  <inkml:trace contextRef="#ctx0" brushRef="#br0" timeOffset="48552.83">7691 12559 0,'17'0'140,"18"-18"-124,-17 18-16,0 0 16,-18-17-16,-18 17 125,0 0-110,1 0 1,-1 0 0,1 0-16,-1 0 0,0 0 15,1 0-15,17 17 16,-18-17-16,0 0 15,1 0-15,-1 18 16,0-18-16,1 0 0,-1 0 16,1 0-1,-1 0 1,0 0-16,18 18 125</inkml:trace>
  <inkml:trace contextRef="#ctx0" brushRef="#br0" timeOffset="54096.49">7585 9966 0,'0'18'93,"0"-1"-93,0 1 0,0 0 0,0-1 0,0 1 0,0-1 0,0 1 16,0 70-16,0-70 16,0 70-16,0-70 0,0-1 15,-18 1-15,18 0 0,0-1 0,-18-17 0,18 18 16,0 0 0,-17-18-1,-1 0 1,1 0-16,-1 0 15,0 0-15,-17 0 16,-36 0-16,1 0 16,35 0-16,17 0 0,18-18 0,-18 18 15,1 0-15,-19 0 0,19-18 0,-19 1 16,19 17 0</inkml:trace>
  <inkml:trace contextRef="#ctx0" brushRef="#br0" timeOffset="54567.7">7532 10425 0,'35'0'31,"-17"0"-31,-1 0 16,1 0-16,0 0 15,-1 0-15,1 0 0,17 0 16,-17 0-16,-1 0 16,1 0-16,0 0 0,-1-18 0,1 18 15,-18-18-15,71-17 0,176-53 31,-177 70-15,1-17-16,-54 35 0,1 0 16</inkml:trace>
  <inkml:trace contextRef="#ctx0" brushRef="#br0" timeOffset="63210.63">8502 12330 0,'-18'0'125,"1"0"-125,-1 0 16,0 0-16,1 0 16,-1 0-1,0 0-15,1 0 0,-1 17 16,1-17-16,-1 0 16,0 0-16,1 0 15,-1 0-15,0 0 0,1 0 16,-1 0-1,0 0-15,1 0 0,17-17 16,-18 17-16,1 0 31,-1 0 1,18-18-32,0 0 31,0 1-31,0-1 15,0 0-15,0 1 0,18-19 16,-18 19-16,17-18 16,1 17-1,-1 18-15,-17-18 0,18 18 16</inkml:trace>
  <inkml:trace contextRef="#ctx0" brushRef="#br0" timeOffset="63771.31">8167 12435 0,'17'0'63,"-17"18"-63,18-18 15,0 0-15,-18 18 16,17-18-16,1 0 15,-18 17-15,18-17 16,-1 0 0,19 53-1,-19-53-15,-17 18 16,18-18-16,-18 18 0,17-18 0,-17 17 16,18-17-16</inkml:trace>
  <inkml:trace contextRef="#ctx0" brushRef="#br0" timeOffset="74294.5">5115 5151 0,'-17'0'16,"-1"0"46,0 0-46,1 0-1,-1 0-15,0 0 16,18 17-16,-17-17 0,-1 0 0,18 18 16,-17-18-16,-36 53 0,-36 0 15,89-36-15,-17-17 0,-1 18 0,0 0 16,18-1-16,-35 19 0,18-1 0,-1-35 0,18 17 16,-18-17-16,-70 142 15,0-19-15,35-17 31,0-53-31,35-18 0,18-17 16,-17 17-16,-1 0 0,1-17 0,17-1 16,0 1-16,-53 88 0,53-88 15,-53 123 1,53-106-16,-18 0 0,18-17 0,0 0 0,0-1 0,-18 36 16,18-35-16,0-1 0,-17 72 15,17-1 1,-18 0-1,18-17 1,0-54-16,0 18 0,0-17 0,0 0 0,0 17 16,0-17-16,0-1 0,18 19 15,-18-19-15,17 36 16,-17-35-16,18-1 0,0-17 0,-18 18 16,0 0-16,0-1 0,17-17 0,1 71 15,0 17 1,-18-70-16,0 35 0,17 52 15,1-87-15,-18 17 0,0-17 16,0 0-16,0-1 0,0 1 0,0 0 0,18 17 0,-18-18 0,0 1 16,35 88-16,-18-35 15,-17-54-15,0 1 0,0-1 0,18-17 16,-18 18-16,0 0 0,18 35 0,-18-36 0,17-17 0,-17 18 16,36 105-1,-1 36 1,0 0-16,0-36 15,-35-105-15,18 0 0,-18-1 0,0 1 16,0 0-16,18 34 0,-18-34 0,17 17 0,-17-17 0,36 123 16,-1 0-1,-17-123-15,-18 17 16,0-17-16,17-18 0,-17 35 0,18 18 0,-18-35 16,0-1-16,17 1 0,19 105 15,17 18 1,-18-70-16,-17 0 15,-18-54-15,17-17 0,-17 18 16,0-1-16,0 1 0,18 0 0,-18-1 16,18 36-1,-1-17 1,1-36-16,-18 17 0,0 1 0,17-18 16,-17 18-16,0-1 0,18 1 15,17 52 1,-17-70-16,0 18 0,17 53 15,-35-54-15,18-17 16,-18 18-16,17-18 0,-17 35 0,18-17 16,-1-1-16,-17 1 0,18 0 15,-18-1-15</inkml:trace>
  <inkml:trace contextRef="#ctx0" brushRef="#br0" timeOffset="80484.02">9948 7761 0,'0'18'31</inkml:trace>
  <inkml:trace contextRef="#ctx0" brushRef="#br0" timeOffset="81085.5">9507 7902 0,'18'0'47,"88"0"-32,-89 0 1,1 0-16,0 0 0,-1 0 0,1 0 0,0 0 16,-1 0-16,1 0 15,0 0-15,-1-17 16,1 17-16,-1 0 15,1 0-15,0 0 0,-1 0 0,1 0 16,53-18 0,-54 18-1,1 0-15,0 0 16</inkml:trace>
  <inkml:trace contextRef="#ctx0" brushRef="#br0" timeOffset="81641.71">10478 7990 0,'17'0'15,"-17"-17"-15,0-1 16,18 18-16,-18-17 0,17-1 15,36 0-15,-53 1 16,18 17-16,-18-18 0,18 18 0,-1 0 0,1-18 16,0 18-16,-1 0 0,1-17 15,-1 17-15,36 0 16,-35 0 0,35 0-16,-35 0 0,-1 0 15,1 0-15,-1 0 0,1 17 0,0-17 0,-1 0 0,72 18 16,-72-18-1,18 0-15,-35 18 0,18-18 0,0 0 16,-1 0-16,1 0 16,0 0-16,-1 0 15,1 0 32,0 0-47,-1 0 16,-17-18-16,18 18 0,0 0 0,-1 0 15,-17-18-15,18 18 0,35-35 32</inkml:trace>
  <inkml:trace contextRef="#ctx0" brushRef="#br0" timeOffset="82354.69">11906 7726 0,'0'17'93,"0"1"-93,0 0 0,0-1 0,0 1 16,0 0-16,0-1 0,18-17 0,-18 18 0,18-18 16,-18 18-16,0-1 0,17 1 0,-17 0 0,18-18 0,17 35 15,0 0 1,-17-35-16,0 0 0,-1 0 16,-17 18-16,18-18 0,-18 17 0,18-17 15,-1 0-15,1 0 0,17 0 16,-17 0-16,-1-17 15,1 17-15,-18-18 0,18 18 0,35-53 16,-53 36-16,17-19 16,1 19-16,-18-1 0,17-17 0,-17 17 15,0 0-15,18 18 0,-18-17 0,0-1 0,0 0 0,0 1 16,0-1-16,0-17 0,0 17 0,-35 1 16,35-1-16,-18 18 0,1-35 15,-1 35-15,0 0 0,18-18 16,-17 18-16,-1 0 0,0 0 15,-17 0 1,17 0-16,1 0 0,-1 0 0,1 0 16,-1 0-16,-35 0 15,18 18-15,17-18 16,18 17 31,0 1-32,0 0 1,0-1-16,0 1 0</inkml:trace>
  <inkml:trace contextRef="#ctx0" brushRef="#br0" timeOffset="83768.06">13088 7920 0,'-18'-18'15,"36"36"-15,-36-53 0,18 17 79,0 0-64,18 18-15,-18-17 0,18 17 0,-1 0 0,36-18 16,-17 0-1,-19 18-15,1 0 0,-1 0 0,1 0 0,0 0 0,52 0 16,1 0 0,-54 0-16,1 18 0,0-18 15,-1 0-15,1 0 0,-18 18 0,18-18 0,-1 0 16,19 17 0,-19-17-1,1 0-15,-1 0 16,-17 18-16,18-18 0,0 0 15,-18 18-15,17-18 0,1 0 0,-18 17 0,35 1 16,-17-18-16,0 18 0,-1-18 0,1 0 16,-18 17-16,18-17 0,17 0 15,-18 0-15,72-17 16,16-54 0,-69 36-1,-19 17-15,1 18 0,-18-18 0,18 18 0,-1 0 0,-17-17 0,0-1 0,18 18 16,0-18-16,-1 18 15</inkml:trace>
  <inkml:trace contextRef="#ctx0" brushRef="#br0" timeOffset="84350">14605 7726 0,'18'0'79,"-1"0"-79,1 0 15,0 0-15,-1 0 0,1 0 16,-1 0-16,1 0 0,0 0 0,-1 0 0,19-18 15,34 18 1,-52 0-16,52-17 16,-52 17-16,35 0 0,-35 0 0,-1 0 15,-17-18-15,18 18 0,0 0 16,-36 0 62</inkml:trace>
  <inkml:trace contextRef="#ctx0" brushRef="#br0" timeOffset="84992.73">14975 7532 0,'0'17'62,"0"1"-62,0 0 0,0-1 16,-17 1-16,17 0 0,0-1 0,-18 1 0,18 0 15,0-1-15,0 1 0,-18 105 16,18-34-16,0-37 16,0-16-1,0-19-15</inkml:trace>
  <inkml:trace contextRef="#ctx0" brushRef="#br0" timeOffset="86099.05">9243 8431 0,'0'18'32,"17"-18"-17,1 0-15,0 0 0,-1 18 0,36-18 16,71 17 0,-107-17-16,124 0 15,71 18 1,-177-18-16,-17 0 0,17 0 0,-17 0 0,0 0 0,17 0 0,-17 0 0,17 0 0,18 0 15,-18 0-15,0 0 0,1 0 0,599 0 16,-194 18-16,-318-18 16,18 17-16,-17-17 0,-36 0 0,-53 0 0,89 0 0,17 0 15,-53 0-15,35 0 0,301 0 16,87 0 0,-458 0-16,335 0 15,-317 0-15,-36 0 0,36 0 0,-1 0 0,-52-17 0,35 17 0,0 0 0,-36 0 16,18 0-16,36-18 0,158-17 15,-105 35-15,-1-18 16,-105 18-16,0-18 0,-1 18 0,1 0 0,17 0 0,0 0 16,-17 0-16,0-17 0,52 17 15,-52 0-15,105-18 16,-17 0-16,-88 18 0,-1 0 0,1 0 16,0 0-16,-1 0 0,1 0 0,0 0 0,-1 0 0,1 0 0,52 0 15,-52 0-15,17 0 16,-17 0-16,0 0 15,-1 0-15,1 0 16,0 0-16,-1 0 0,54 0 16,-36 0-1,18 0-15,-35 0 16</inkml:trace>
  <inkml:trace contextRef="#ctx0" brushRef="#br0" timeOffset="97212.47">7796 13212 0,'18'0'172,"0"0"-156,-1 0-16,1 0 16,-18-18-1,18 18-15,-1 0 16,-17-18-1,18 18 1,0 0-16,-1 0 16,1-17-16,-1 17 15,1 0-15,17 0 16,-17 0 0,-18-18 46,-18 18-31,1 0-15,-1 0 0,0 0-16,1 0 15,-1 0-15,1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2.72727" units="1/cm"/>
          <inkml:channelProperty channel="T" name="resolution" value="1" units="1/dev"/>
        </inkml:channelProperties>
      </inkml:inkSource>
      <inkml:timestamp xml:id="ts0" timeString="2022-03-16T08:32:32.5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5027 11800 0,'18'0'78,"-1"0"-63,1 0-15,-18-17 0,18 17 0,-1 0 0,1 0 16,17 0-16,-17-18 0,88 18 31,-53 0-31,35 0 16,-71 0 0,1 0-16,0 0 0,-1 0 0,1 0 15,0 0-15,-1 0 16,19-17-1,-19 17-15,1 0 16,-1 0 0,1-18-1</inkml:trace>
  <inkml:trace contextRef="#ctx0" brushRef="#br0" timeOffset="857.65">4957 13794 0,'17'0'78,"1"17"-62,-1 1-16,1-18 0,0 0 15,52 18 1,-52-18-16,70 0 16,-70 0-16,-1 0 0,1 0 0,0 0 15,17 0-15,-17 0 0,87 0 16,-34 17-1,-36-17 1,-35 18-16,18-18 16,0 0-16</inkml:trace>
  <inkml:trace contextRef="#ctx0" brushRef="#br0" timeOffset="8151.34">6773 13159 0,'18'0'94,"0"0"-94,-1 0 15,1 35-15,0-35 0,-18 18 0,17-1 0,1-17 16,-18 18-16,17-18 0,-17 17 0,18 1 0,0 0 0,35 52 16,-36-70-16,36 53 15,-18-35 1,-35-1 0,18-17-16,0 0 0,-18 18 15,17-18 1</inkml:trace>
  <inkml:trace contextRef="#ctx0" brushRef="#br0" timeOffset="8697.56">7038 13212 0,'-18'0'31,"1"0"47,17 17-78,-18-17 0,18 18 0,-18-18 16,18 17-16,-17 1 0,17 0 0,-18-18 0,18 17 15,-18-17-15,1 36 0,-1-36 0,18 17 0,-17-17 0,-54 106 16,0-35 15,36-36-15</inkml:trace>
  <inkml:trace contextRef="#ctx0" brushRef="#br0" timeOffset="10250.73">6950 13670 0,'-18'0'79,"0"0"-64,1 0 1,-1 0-1,1 0-15,-1 0 0,0 0 16,1 0-16,-1 0 16,0 0-16,1 0 15,-1 0-15,0 0 0,18-18 16,-17 18-16,17-17 16,-18 17-16,18-53 15,-17 18-15,17 17 16,-18-53-16,18 54 15,0-1-15,0 1 0,0-19 0,0 19 0,0-1 0,0-88 16,0 89-16,35-72 16,18 1-1,18 18 1,-54 52-16,1 0 0,0 18 16,-1-17-16,1-1 0,-18 0 0,17 18 0,36-17 15,-53-1 1,18 18-16,35 0 15,17 0 1,-52 0-16,0 0 0,-1 0 16,1 0-16,0 0 0,-1 0 0,36 18 15,0 35 1,-35 0 0,-1-18-1,-17-17 1,0 87-1,0-87 1,0 0-16,0-1 0,0 1 0,-17-18 0,17 18 0,0-1 0,-53 107 16,35-124-16,18 17 0,0 1 0,-35 17 0,17 18 15,18-35-15,-17 17 0,-1-17 0,0 17 0,18-17 0,-53 87 16,18-34 0,35-36-1,0-17 1,-17-18-16</inkml:trace>
  <inkml:trace contextRef="#ctx0" brushRef="#br0" timeOffset="13899.06">5398 12612 0,'0'17'78,"0"1"-78,0 0 15,0-1-15,-18 1 0,18 53 16,-53 17 0,35-35-16,18-36 15,-17 1-15,17 0 0,-18-18 0,18 17 16,-18-17-16,18 18 15,-17-18-15,17 18 32,-18-18-32,0 0 47,18-18-47,-17 18 0,17-18 0,-18 1 15,18-1-15,0 0 0,0 1 16,-17 17-16,17-18 0</inkml:trace>
  <inkml:trace contextRef="#ctx0" brushRef="#br0" timeOffset="14416.73">5309 12982 0,'18'0'62,"0"0"-62,-1 0 16,1 0-16,0 0 15,-1 0-15,1 0 16,-1-17-16,1 17 0,0 0 0,-18-18 0,17 18 16,19-18-16,-1 1 15,-17-1 1,-1 18-1,-17-18-15</inkml:trace>
  <inkml:trace contextRef="#ctx0" brushRef="#br0" timeOffset="16397.91">5098 16387 0,'17'0'93,"1"0"-77,0 0-16,-1 0 0,1 0 0,-1-18 0,1 18 16,0 0-16,-1 0 0,1 0 0,0 0 0,-1 0 15,1-18-15,35 18 0,35-17 16,-17 17 0,-54 0-16,1-18 15,0 18-15,-1 0 0,1 0 0,-1 0 16,1 0-16,0 0 0,17 0 15,0 0 1,-35-18-16,0 1 78,-17 17 0,-1 0-78,0 0 0,1 0 16,-1 0-16,0 0 0,1 0 0,-18 17 16,17-17-16,0 0 0,1 0 0,-1 0 0,0 0 15,1 0-15,-1 0 0,0 0 0,-52 18 16,52-18-16,-17 0 15,17 18-15,1-18 0,-1 0 16,0 0-16,1 17 16,-1-17-16,0 0 31</inkml:trace>
  <inkml:trace contextRef="#ctx0" brushRef="#br0" timeOffset="17979.75">6703 15910 0,'0'-17'15,"17"17"95,1 0 171,0 0-281,-1 0 16,1 0-16,0 0 0,-1 0 0,1 0 15,0 0-15,-1 0 0,1 0 0,-1 0 0,72 0 16,-72 0-16,89 0 16,-18 0-1,-70 0-15,0 0 0,-1 0 0,1 0 16,-1 0-16,19 0 15,-1-18 1,-17 18-16,-18-18 16,-18 18 93,0 0-93</inkml:trace>
  <inkml:trace contextRef="#ctx0" brushRef="#br0" timeOffset="19296.9">6862 15187 0,'17'0'94,"-17"18"-94,0-1 0,0 1 16,0 0-1,0-1 1,0 1 0,0 0 62,18-18-78,-18 17 15,0 1-15,0-1 0,0 1 16</inkml:trace>
  <inkml:trace contextRef="#ctx0" brushRef="#br0" timeOffset="20174.61">6685 15875 0,'-17'0'31,"-1"0"-31,0 0 16,1 0 15,17-18-31,-18 18 0,0 0 16,1 0 0,-1 0-1,18-17-15,-18 17 16,1 0 15</inkml:trace>
  <inkml:trace contextRef="#ctx0" brushRef="#br0" timeOffset="20719.81">7126 16210 0,'0'18'47,"0"-1"-31,0 1-16,-18-18 0,18 18 0,0-1 15,-17 1-15,17 17 16,0 1 0,0-19-16,-18-17 15,18 18-15,0-1 0,0 1 0,0 0 16,0 17 0,0 18-16,0-35 15,0-1-15</inkml:trace>
  <inkml:trace contextRef="#ctx0" brushRef="#br0" timeOffset="21723.36">5309 15187 0,'0'18'47,"18"-18"-47,-18 17 0,0 1 0,18 0 0,-18-1 16,0 1-16,0 0 0,17-1 0,-17 1 0,0-1 15,0 36-15,0-35 0,0 88 16,0 17 0,0-105-16,0 0 0,0-1 0,0 1 15,-17-18-15,17 18 0,0-1 0,0 1 16,-18-1-1,0-17 48,1 0-63,17-17 16,0-1-16,-18 18 0,-35-35 15,0 0-15,53 17 0,-35 0 16,35 1-1,-18 17-15,1 0 0,-1 0 0,18-18 16,0 0 0,-18 18-16,1 0 15</inkml:trace>
  <inkml:trace contextRef="#ctx0" brushRef="#br0" timeOffset="22197.63">5415 15646 0,'18'0'109,"-1"0"-109,1 0 0,0 0 16,-1 0-16,-17-18 0,0 0 15,18 18-15,17-52 16,18-1-16,-35 17 16,-18 19-16</inkml:trace>
  <inkml:trace contextRef="#ctx0" brushRef="#br0" timeOffset="31265.68">12347 6526 0,'18'0'63,"-1"0"-48,1 0-15,0 0 0,-1 0 16,1 0-16,0 0 0,-1 0 0,1 0 0,0 0 0,-1 0 16,1 0-16,0 0 0,34 0 0,54 0 15,-18 0 1,18 0-1,-88 0-15,0 0 0,-1 0 0,1 0 0,0 0 0,-1 0 16,1 18-16,-1-18 0,36 0 0,18 0 16,-53 0-16,17 0 15,-18 0-15,1 0 16,0 0-16,-1 0 0,1 0 16,0 0-16,-1 0 0,1 0 15,0 0-15,-1 0 31</inkml:trace>
  <inkml:trace contextRef="#ctx0" brushRef="#br0" timeOffset="33460.57">12876 11836 0,'18'0'94,"0"0"-94,-1 0 15,1 0 1,0 0-16,-1 0 0,1 0 0,-18 17 16,18-17-16,-1 0 0,18 0 15,36 18-15,-53-18 16,35 18-16,-36-18 0,1 0 16,-1 0-16,1 0 0,0 17 0,-1-17 0,54 0 15,35 0 1,-18 0-1,-70 0-15,17 0 0,-18 0 16,1 0-16,0 0 0,-1 0 0,1 0 0,0 0 16,17 0-16,18 0 15,-18 0 1,-17 18 0</inkml:trace>
  <inkml:trace contextRef="#ctx0" brushRef="#br0" timeOffset="37878.32">12330 12083 0,'0'-18'31,"17"18"32,1 0-63,-1-18 16,1 18-16,35 0 15,-35 0-15,-1 0 0,1 0 0,-18-17 0,18 17 0,17 0 16,-17 0-16,34 0 15,1 0 1,-17 0-16,-36 17 47,0 1-47,0 0 0,0-1 16,0 19-16,-18-36 0,-17 70 15,-53 36 1,70-106-16,0 0 0,18 18 15,-17-1-15,-1 1 0,0-1 0,1-17 0,17 18 0,-18-18 0,-53 53 16,19 0 15,34-35-31,0-18 16,36 0 62,0 0-62,-1 0-16,1 0 0,-1 0 15,19 0 1,-19 0-16,1 0 16,0 0-1,-1 0-15,1 0 16,-18 17-16,18 1 15,-18 0-15,0-1 16,0 1 0,0-1 15,0 1-15,-18-18-16,18 18 0,-18-18 15,1 0-15,17 17 0,-18-17 0,-53 53 16,19 0-1,34-53-15,0 18 32,1-18-32</inkml:trace>
  <inkml:trace contextRef="#ctx0" brushRef="#br0" timeOffset="39254.44">14728 12153 0,'-17'0'0,"34"0"0,-34 18 0,-18-18 16,-71 53-1,88-36 1,-17 1-16,17-18 0,18 18 16,-17-18-16,17 17 0,-18-17 0,18 18 0,0 0 15,-18-18-15,1 52 16,-1 19 0,18-53-16,0-1 15,0 19 1,0-19-16,0 1 0,0 0 15,0-1-15,0 1 16,0-1-16,35-17 16,-35 18-16,88 17 15,-70-35-15,0 0 0,-1 0 0,1 18 0,17-18 0,-17 0 16,0 0-16,52 0 0,36 0 16,-88 0-1,-1 0-15,1 0 16,-1 0-1</inkml:trace>
  <inkml:trace contextRef="#ctx0" brushRef="#br0" timeOffset="39713.96">14676 11942 0,'0'17'47,"0"1"-47,0 17 16,0-17-16,0 123 15,0-124-15,0 195 0,0 17 16,-18-211-16,18 17 0,0 1 16,0-19-16,0 1 0,0 0 0,0 17 0,0-18 0,0 54 15,0-36-15,-18 18 16,18-35-16</inkml:trace>
  <inkml:trace contextRef="#ctx0" brushRef="#br0" timeOffset="40744.36">10372 13300 0,'17'0'47,"1"0"-31,0 0-16,-1 0 15,1 0-15,17 17 0,-17-17 0,-1 0 16,72 18-16,-72-18 15,1 0-15,0 0 0,-1 0 0,1 0 0,-1 0 0,1 0 0,0 0 0,-1 0 16,72 0-16,-72 0 0,71 0 16,18 0-1,-71 0-15,-17 0 0,0 0 0,-1 0 16,1 0-16,0 0 0,-1 0 0,1 0 16,0 0-16,17 0 15,0 0-15,0 0 16,-17 0-1,0 0-15,-1 0 0,1 0 16,0 0 15</inkml:trace>
  <inkml:trace contextRef="#ctx0" brushRef="#br0" timeOffset="45528.46">18732 6562 0,'18'0'62,"0"0"-46,-1 0-1,1 0-15,0 0 0,88-18 16,35 18 0,-124 0-16,71 0 15,-17 0-15,-36-18 0,54 18 0,-54 0 0,-18 0 0,19-17 16,-19 17-16,19 0 0,158 0 0,105-18 16,72 0-1,-124 18 1,-194 0-16,-36 0 0,54 0 0,0 0 15,34-17-15,-16 17 0,-54 0 0,194 0 16,-176 0-16,141 0 16,-18-18-1,-70 1-15,-88 17 0,0 0 16,-1 0-16,1 0 0,0 0 0,-1 0 0,1 0 0,35-18 16,-18 18-1,0 0 1,1 0-1,-19 0-15,1 0 0,-1 0 0,1 0 16,0 0-16,-1 0 0,1 0 0,35 0 16,0 0-1,-36 0 1,1 0-16</inkml:trace>
  <inkml:trace contextRef="#ctx0" brushRef="#br0" timeOffset="47914.05">20496 9243 0,'18'0'125,"0"0"-109,-1 0-16,1 0 16,0 0-16,-1 0 0,-17 17 0,18-17 0,0 0 0,-1 0 0,71 18 15,18 0 1,-35-1-1,-54-17-15,19 0 16,-19 0-16,1 0 0,0 0 0,-1 0 16,1 0-16,-1 0 15,1 0-15</inkml:trace>
  <inkml:trace contextRef="#ctx0" brushRef="#br0" timeOffset="49443.12">19562 7867 0,'0'18'94,"0"-1"-94,0 1 15,0 0-15,0-1 16,0 1-16,17 52 15,-17-17-15,18-53 16,-18 18-16,0 0 0,17-18 0,-17 17 16,18-17-16,-18 18 0,35-1 15,-17-17 1,0 0-16,-1 18 16,1-18-16,0 0 0,-1 0 15,1 0-15,-1 0 16,1 0-16,0 0 15,-1 0-15,1 0 16,0 0-16,-1 0 16,1-18-1,-18 1 1,0-1 0,0 1-1,0-1-15,0 0 16</inkml:trace>
  <inkml:trace contextRef="#ctx0" brushRef="#br0" timeOffset="49945.15">20002 7691 0,'0'17'46,"0"1"-46,0-1 16,0 1-16,0 0 0,0 35 0,18 17 16,-18-52-1,0 70-15,0 0 16,0-70-16,0 0 0,0-1 16,0 1-16,0-1 0,0 1 0,18-18 15,-18 18-15,0 17 16,0-17-16,0-1 15,17-17-15,-17 18 16,0 0-16,18-18 0,-18 17 16</inkml:trace>
  <inkml:trace contextRef="#ctx0" brushRef="#br0" timeOffset="50290.75">20091 8220 0,'17'0'78,"1"0"-78,-18-18 16,18 18-16,-1 0 0,1 0 0,0 0 15,-1 0-15,1 0 0,-1-18 16,1 1-16,0 17 0,-1 0 15,1 0-15,-18-18 16,18 18-16</inkml:trace>
  <inkml:trace contextRef="#ctx0" brushRef="#br0" timeOffset="51160.46">20426 7691 0,'17'0'47,"-17"17"-31,0 1-16,18-18 0,-18 17 0,0 1 16,0 0-16,18 52 15,-1-17-15,-17-35 16,0 0-16,18-18 15,-18-18 79,0 0-78,18 18-16,-18-17 0,0-1 0,0 0 0,17-17 15,-17 17-15,18 18 0,-18-17 0,18 17 0,-18-18 0,0 0 0,0 1 0,17 17 16,-17-18-16,36-52 16,-1 34-16,-18 19 15,-17-1-15,18 18 32,0 0-17,-1 0 1,1 0-1,0 0 1,-18 18 0,17-18-16,-17 17 15,36 54 1,-36-53 0,0-1-16,0 1 15,0-1-15,0 1 0,0 0 16,0 17-16,0 36 15,-18-36 1,0-17-16,18-1 0,0 1 0,-17-1 0,17 1 16,0 0-16,-18-1 0,18 1 15,-18-18-15,18 18 16,-17-18 0,-1 0-1,-17 0 16,17 0-31,1 0 0,-1 0 0,0 0 16,1 0-16,-1 0 0,0 0 0,1 0 16,17-18-16,-18 18 0,0 0 15</inkml:trace>
  <inkml:trace contextRef="#ctx0" brushRef="#br0" timeOffset="51586.7">20832 7743 0,'17'0'62,"1"0"-62,-1 0 16,1 0-16,0 0 15,-1 0-15,1 0 0,0 0 16,17 0-16,-17 0 0,17 0 16,18 0-1,-36 0-15,1 0 0,0 0 16,-1 0-16</inkml:trace>
  <inkml:trace contextRef="#ctx0" brushRef="#br0" timeOffset="52033.25">21255 7479 0,'17'0'78,"-17"18"-78,0-1 0,0 1 0,0-1 0,0 1 0,18-18 0,-18 18 15,0-1-15,0 1 0,18 70 16,-18-17-16,17 35 16,-17-89-16,0 1 0,0 0 0,0-1 0,0 1 15,0-1-15,0 19 0,0-19 0,0 1 0,0 53 16,0-1-1,18-52-15,-18-1 16</inkml:trace>
  <inkml:trace contextRef="#ctx0" brushRef="#br0" timeOffset="52650.6">21555 7691 0,'17'0'47,"1"0"-16,0 0-31,-1 0 16,1 0-16,0 0 15,-1 0-15,1 0 16,17 0 0,-17 0-1,-18 17 32,0 1-47,0-1 0,0 1 16,0 0-16,0-1 0,0 1 0,0 0 15,-18 52-15,18-52 0,-18 35 16,18-36-16,0 1 0,-17 0 0,17-1 0,0 1 16,0 0-16,-18-1 0,1 1 0,17 0 15,-18 17 1</inkml:trace>
  <inkml:trace contextRef="#ctx0" brushRef="#br0" timeOffset="53045.15">21713 8026 0,'0'-18'15,"18"18"1,0 0 15,-1 0-15,1 0-16,0 0 15,-18 18-15,17-18 16,1 17 0,0-17-16,-1 0 15,-17 18-15,18-18 0,0 18 16,-18-1-16,17-17 15</inkml:trace>
  <inkml:trace contextRef="#ctx0" brushRef="#br0" timeOffset="53486.47">22172 7479 0,'18'0'47,"-18"18"-31,0-1-16,0 1 0,0-1 15,17-17-15,-17 18 0,0 53 16,0-18-16,0-36 0,18 1 0,-18-1 0,0 1 0,0 0 16,0-1-16,0 19 0,0-1 0,0 0 0,18-17 0,-18 35 0,0-36 0,0 142 15,0-18 1,0-70 0,0-54-1</inkml:trace>
  <inkml:trace contextRef="#ctx0" brushRef="#br0" timeOffset="56347.41">17780 10566 0,'18'0'32,"-1"0"-17,1 0-15,-18 17 16,53 1-16,17-18 16,-52 0-16,0 0 15,-1 18-15,1-18 0,0 0 0,-1 0 0,1 0 0,0 0 0,52 0 16,-52 0-16,52 0 15,-52 0-15,0 0 0,-1 0 0,1 0 0,-1 0 16,1 0-16,0 0 0,70 0 16,-70 0-16,52 0 0,-17-18 15,-35 18 1,-18-18-16,17 18 16</inkml:trace>
  <inkml:trace contextRef="#ctx0" brushRef="#br0" timeOffset="58290.51">21519 11818 0</inkml:trace>
  <inkml:trace contextRef="#ctx0" brushRef="#br0" timeOffset="60408.21">17921 13053 0,'0'17'31,"18"-17"-31,-1 0 0,19 0 16,-19 0-16,1 0 0,-18 18 0,18-18 15,-1 0-15,1 0 0,0 0 0,-1 0 0,36 0 16,35 0 0,-52 0-16,52 0 15,53 0 1,-124-18-16,1 18 0,0 0 0,-1 0 0,1 0 0,0 0 16,17-17-16,18 17 0,-36 0 0,1 0 0,53-18 15,-54 18-15,19 0 16,-36-17 15</inkml:trace>
  <inkml:trace contextRef="#ctx0" brushRef="#br0" timeOffset="66018.39">20726 15998 0,'17'0'187,"1"0"-171,0 0-16,-1 0 15,1 0-15,0 0 16,-1 0-16,1 0 0,-1 0 16,1 0-16,0 0 15,-1 0-15,36 0 16,53 0-1,-35 18 1,-54-18-16,1 0 0,0 0 0,-1 0 0,1 0 16,-1 0-16,1 0 15,-36 0 126,1 0-141,-1 0 16,-123 18-1,123-18 1,18 17-16,-35-17 0,18 0 0,-1 0 0,0 0 0,1 0 0,-19 0 15,19 0-15,-36 18 16,35-18-16,-17 0 0,17 0 0,1 0 16,-1 0-16,0 0 0,1 0 0,-1 0 15,-17 0-15,17 0 0,-35 0 16,36 0 0,-1 0-16,0 0 15,-17 0 1,17 0-1,36 0 110,0 0-109,-1 0-16,1 0 0,0 0 0,35 0 16,35 0-1,-71 0-15,89 0 16,-88 0-16,-1 0 0,1 0 0,0 0 16,-1 0-16,1 0 0,0-18 0,-1 18 0,71-17 15,-70 17-15,70-18 16,-35 18-1,-35 0-15,-18-18 0,35 18 0,-17 0 0,-1 0 16,1 0-16,0 0 0,-1 0 16,-17-17-16,18 17 0,17 0 15,-35-18-15,36 18 16,-19 0 0</inkml:trace>
  <inkml:trace contextRef="#ctx0" brushRef="#br0" timeOffset="67477.47">18186 17498 0,'17'0'94,"1"0"-94,0 0 16,-1 0-16,1 0 0,0 0 15,158 0 1,-158 0-1,-1 0-15,1 0 0,-1 0 0,1 0 0,0 0 0,-1 0 0,19 0 16,-19 0-16,19 0 0,-19 0 0,54 0 16,-54 0-16,36 0 0,-35 0 0,70-18 15,-70 0-15,-1 18 0,1 0 16,0 0-16,-1 0 16,1 0-16,-18-17 0,18 17 15,-36 0 63,0 0-78,1 0 16,-1 0-16,0 0 0,-34 0 16,-37 17-1,36-17-15,36 0 0,-1 18 0,0-18 16,1 0-16,-1 0 0,1 0 0,-1 0 0,0 0 0,1 0 15,-1 0-15,0 0 0,-52 0 0,-71 18 16,53-18 0,17 17-1,53-17-15,1 0 16,-36 0 0,35 0-16,1 0 31,-1 0-31,0 0 31,18 18 63</inkml:trace>
  <inkml:trace contextRef="#ctx0" brushRef="#br0" timeOffset="72134.75">5221 17286 0,'-18'0'15,"1"0"1,-1 0 0,18-18-1,0 1 1,-17 17-16,17-18 0,0 1 16,-18 17-16,18-18 15,0 0-15,-18-17 0,-17-36 16,35 54-16,-18-36 15,1 35-15,17 1 0,-18 17 0,18-18 0,0 0 16,0-17 0,-18 35 202,18 18-202,-17-18-16,17 17 16,0 1-1,0 0-15,-18-18 16,18 17-16,-17-17 0,17 18 16,-18-18-16,18 18 31,0-1-31,0 1 15,-18-18-15,18 17 16,0 1 47</inkml:trace>
  <inkml:trace contextRef="#ctx0" brushRef="#br0" timeOffset="72639.99">4992 16969 0,'17'0'62,"1"0"-31,0 0 1,-1 0-17,1 0 1,0 0-16,-1 0 0,1 0 15,0 0-15,-1 0 0,1 0 0,-1 0 16,1 0-16,17 0 0,18 0 16,-35 0-16,17 0 15,-17 0 1</inkml:trace>
  <inkml:trace contextRef="#ctx0" brushRef="#br0" timeOffset="74652.64">2805 17798 0,'17'0'63,"1"0"-47,0 0-16,-1 0 15,1 0-15,-1 0 0,72-18 16,-72 18-16,195 0 15,-194 0 1,87 0-16,-69 0 0,-1 0 0,-17 0 0,52 18 0,-52-18 0,17 0 0,212 0 16,-35 17-1,-89-17 1,-35 0 0,-70 0-16,0 0 0,-1 0 0,1 0 0,0 0 15,-1 0-15,1 0 0,35 0 16,-18 0-16,36 0 15,-1 0 1,-52 0-16,-1 0 0,1 0 0,0 0 16,-1 0-16,1 0 0,0 0 0,-1 0 0,54 0 15,-54-17-15,72 17 16,-36-18-16,-1 18 16,-34 0-1,-36 0 32,1 0-31,-1 0-16,1 0 0,-19 0 15,1 0-15,17 0 0,1 0 0,-1 0 16,0 0-16,18 18 0,-17-18 0,-1 0 0,0 0 0,1 0 0,-1 0 0,1 0 16,-19 0-16,19 0 0,-54 17 0,-88 1 15,18 0 1,-35-1-1,141-17-15,17 0 0,0 0 0,1 0 0,-1 0 16,0 0-16,18 18 0,-17-18 0,-1 0 0,0 0 0,-105 17 16,35-17-1,70 0-15,-70 0 16,0 0 0,52 0-16,19 0 0,-1 0 0,1 0 0,-1 0 0,0 0 15,1-17-15,-1 17 0,-53 0 16,54 0-16,-54-18 15,1 1 1,52 17-16,0 0 0,1 0 0,-1 0 16,1 0-16,-1-18 0,-35 0 15,35 18 1,18-17-16,-53 17 16,36 0-16,-1 0 0,1 0 15,-1 0-15,0 0 0,1-18 16,-1 18-16,-17 0 15,17 0 1,0 0-16,1 0 0,17-18 0,-18 18 16,0 0-16,1-17 0,-18 17 15,-1 0 1,1-18 0</inkml:trace>
  <inkml:trace contextRef="#ctx0" brushRef="#br0" timeOffset="80808.91">3810 16263 0,'0'18'94,"0"-1"-78,0 1-16,0 0 0,0-1 0,0 1 0,0 0 15,0 34-15,0 19 16,0-36 0,0 1-1,0-19-15,0 1 16,0-1-16,-18-17 109,1 0-93,-1 0 0,0 0-16,1 0 15,-1 0-15,1 0 0,-1 0 16,0 0-16,1 0 0,-1 0 15,0-17 1,1 17 15</inkml:trace>
  <inkml:trace contextRef="#ctx0" brushRef="#br0" timeOffset="81477.8">3845 16651 0,'18'0'141,"0"0"-125,-1 0-16,1 0 15,-18-18-15,17 18 0,1 0 0,0 0 16,-1 0-16,36-35 15,-35 35-15,0 0 16,-18-17-16,53-1 16,-36 18-16,18 0 15,-17 0 1</inkml:trace>
  <inkml:trace contextRef="#ctx0" brushRef="#br0" timeOffset="88553.85">21343 17427 0,'0'-17'78,"0"-1"-62,0 0 0,0 1-16,-18 17 0,18-18 0,0 0 15,-17 1-15,17-1 0,0 0 16,-36-87-1,36 87-15,0-53 16,-17 1 0,17 52-16,0 1 0,0-1 0,0 0 0,0 1 15,-18 17 142,1 0-157,17 17 31,-18-17-31,0 36 15,18-19 1,0 1-16,0 0 0,-17-18 0,17 17 0,-18 1 16,18-1-16,-18 1 0,18 0 15,-17-18 1,17 17-16,0 1 0,-18-18 0,18 18 0,-18-18 16,18 17-16</inkml:trace>
  <inkml:trace contextRef="#ctx0" brushRef="#br0" timeOffset="89023.43">21272 16916 0,'18'0'125,"0"0"-109,-1 0-16,1 0 0,35 0 15,-18 17 1,1-17 0,-19 0-16,1 0 0,-1 0 15,1 0-15,0 0 16,-1 0-16,89 18 15,-18 17 1,1 1 0,-72-36-16,1 0 0,0 0 15,-18 17-15</inkml:trace>
  <inkml:trace contextRef="#ctx0" brushRef="#br0" timeOffset="91804.91">18644 17515 0,'-17'0'16,"-1"0"15,0 0-15,-17 18 15,17-18-31,1 0 0,17 18 16,-18-18-16,1 0 0,17 17 15,-18-17-15,-17 18 16,-36 0-1,53-18-15,1 0 16,-1 0-16,-17 17 0,17-17 16,1 0-16,-1 0 0,0 0 0,1 0 15,-36 0 1,35 0-16,-88 0 16,71-35-16,-36-36 15,54 54-15,-1 17 16,18-18-16,-17 0 0,17 1 0,-18-1 0,18 1 0,-18 17 15,1-18-15,-19-88 16,-34-17 0,52 87-16,-17-122 15,17 140 1,1 0-16,17 1 0,0-1 0,0-17 0,0 17 16,0 1-16,0-54 0,0-17 15,17 17 1,1 54-1,0-19-15,17 19 0,-18-1 0,-17 0 16,18 18-16,-18-17 0,35-1 0,36 0 16,17-17-1,-70 35-15,-1 0 0,1 0 0,35-17 0,-35 17 16,-1 0-16,107-36 16,-107 36-16,107-17 15,-1-1-15,-52 0 16,-54 18-1,1 0-15,-18-17 0,18 17 0,-1 0 0,1 0 16,0 0 0,52-18-1,-52 36-15,-1-18 0,19 17 16,-19 1-16,1-18 0,-18 18 16,18-18-16,-18 17 0,17-17 0,1 18 0,0-18 0,-18 18 0,35 34 15,53 37 1,-53-54-1,-35 0 1,0-17-16,0-1 16,18 1-16,-18 0 0,0-1 0,0 1 15,0 0-15,0-1 0,0 72 16,-53 34 0,35-88-16,18-17 0,-17 0 0,17-1 15,-18 18-15,1-17 0,17 0 0,0-1 0,0 1 0,-18-18 0,18 18 0,-53 105 16,-18-35-1,1 18 1,35-53 0,35-35-16,-18-18 0,0 17 0,18 1 15,-17-18-15,17 18 0,-18-18 0,18 17 0,-53 1 16,0 0 0,53-1-16,-35 1 15,17-18-15,1 0 16,17 17-16,-18-17 0,0 0 0,1 0 15,-1 18 1,0-18 0,1 0-1</inkml:trace>
  <inkml:trace contextRef="#ctx0" brushRef="#br0" timeOffset="103499.01">24112 3034 0,'0'18'78,"-17"70"-62,17-71-16,0 1 15,0 17-15,-18-17 0,18 0 0,0-1 0,0 18 0,0-17 16,-18 88-16,1 35 16,-36 18-1,53-71 1,0-53-16,0-17 0,-18 0 0,18 17 0,-17 18 15,17-36-15,0 19 0,0-19 0,0 107 16,-18 35 0,18 17-1,-18-70-15,18-71 0,0 0 0,0 1 16,0-19-16,0 1 0,-17-1 0,17 1 0,0 17 0,-18 107 16,18 104-1,0-104 1,0 52-1,0-177-15,0 19 0,0-19 0,0 18 0,0-17 0,0 17 0,0-17 0,0 0 0,0 17 16,0 53-16,0 53 16,0-106-16,0 124 15,0-71 1,0-52-16,0-1 0,0 18 0,0-35 0,0-1 16,0 1-16,0 17 0,0-17 0,0-1 0,18 1 0,-18 106 15,0 70 1,0-36-1,0-70-15,0-70 0,0 0 0,0-1 0,0 1 0,0 0 0,0-1 16,0 1-16,0 0 0,0-1 0,0 1 0,0-1 0,0 1 0,0 88 16,0 53-1,0-142-15,0 160 16,0-160-16,0 19 0,17-19 16,-17 1-16,0 0 0,0-1 0,0 1 0,0 0 0,0-1 0,0 107 15,0-89-15,0 88 16,0-17-16,0 18 15,0-107-15,0 1 16,0 17-16,0-17 0,0 35 0,0 0 0,0-18 16,0 18-16,0 53 0,0 70 15,0-35 1,0 71 0,0-194-16,0 17 0,0 0 0,0-17 0,0 17 0,0 0 0,0 18 15,0-18-15,0 18 0,0-35 0,18 247 16,-18 87-1,18 19 1,-18-301-16,0-17 0,0-17 0,0-1 0,0 0 0,0 0 0,0 54 16,17-54-16,-17 18 0,18 141 15,-18 35-15,0-17 16,18-1 0,-18-158-16,0-35 0,0 0 0,0-1 0,0 1 0,0 17 15,0 36-15,0-36 0,0 18 0,0-35 0,0 87 16,0-69-16,0 158 15,0 0-15,0-35 16,0-124-16,0 0 0,0 0 16,0 1-16,0-19 0,0 1 0,0 17 0,0 0 0,0 1 0,0-19 0,0 1 15,0 158-15,0 1 16,0 17 0,17 17-1,-17-158-15,0-17 0,0-19 0,0 19 0,0-19 16,0 19-16,0-19 0,0 1 0,0 105 15,0 54-15,0 17 16,0-106-16,0-53 16,0-17-16,0 17 0,0-17 0,0-1 0,0 36 0,0-35 0,0 17 15,0 36-15,0 123 16,0-18 0,0-158-16,0 141 0,0-1 15,18-140-15,-18 0 0,0-1 0,0 1 0,0-1 16,0 1-16,0 17 0,0-17 0,0 0 0,0 105 15,0-105-15,0 88 16,0-89-16,0 36 16,0-35-16,0 52 0,0-52 15,0 0-15,0-1 0,0 1 0,0 0 0,0 17 0,0-18 0,0 1 0,0 141 16,0 70 0,0-211-16,0 176 15,0-53 1,0-123-16,0-1 0,0 18 0,0 1 0,0-1 0,0-17 15,0 17-15,0 0 0,0-17 0,0 70 16,0 18 0,0 0-16,0 0 15,0-71-15,0-17 0,0 17 0,0-18 16,0 1-16,0 35 0,0-35 0,0 17 0,0 0 0,0 71 16,-18 88-1,1-88 1,17 0-16,0-71 15,0-17-15,0-1 0,0 1 0,0 0 0,0-1 0,0 1 16,0 35-16,0-36 16,0-34 124,0-1-140,0 0 0,0 1 0</inkml:trace>
  <inkml:trace contextRef="#ctx0" brushRef="#br0" timeOffset="109074.67">24095 3404 0,'0'-17'15,"-18"17"48,0 0-48,1 0-15,-1 0 16,1 0-16,-1 0 0,0 17 16,1-17-16,-54 0 15,53 0-15,-52 0 0,52 0 0,1 0 16,-1 0-16,-70 0 0,52 0 0,19 0 16,-1 0-16,-17 0 0,0 18 0,-1-18 0,1 18 0,-18-18 0,-229 17 15,-124 18 1,-52-17-1,-36-18 1,388 0-16,-35 0 0,106 0 0,-89 0 0,1 0 16,-459 0-16,511 0 15,-352 0-15,70-35 16,176 35-16,89 0 0,0 0 0,53-18 0,-18 18 0,-53-17 0,53 17 16,0 0-16,-35 0 0,-371-18 0,-246 0 15,176 1 1,88-1-1,388 18-15,18 0 0,-36 0 0,0 0 0,-140 0 0,158-18 16,-106 18-16,106 0 0,18 0 0,-371-17 16,-123-19-1,247 19 1,-89 17-16,336 0 0,-18 0 16,0 0-16,0 0 0,18 0 0,-18 0 0,0 0 0,0 0 0,18 0 0,-265-18 15,-17 36 1,105-18-1,159 0-15,0 0 0,0 0 0,18 0 16,-18 17-16,18-17 0,0 0 0,-160 0 16,37 0-16,105 0 15,18 0-15,-36 18 0,36-18 0,-18 0 0,35 0 16,0 0-16,-17 0 0,-159 0 0,-53 0 16,36 0-1,158 0-15,17 0 0,1 0 0,0 0 0,17 0 16,-17 0-16,-36 0 0,54 0 0,-19 0 0,-16 0 0,-231 0 15,-17 18 1,89-18-16,158 0 0,35 0 16,-35 0-16,18 0 0,0 0 0,-18 0 0,18 0 0,-18 0 0,35 0 0,-282 0 15,-17 0 1,34 17 0,-16 1-1,246-18-15,35 0 0,-17 0 0,17 0 0,-35 0 16,0 0-16,-17 0 0,17 0 0,35 0 0,-35 0 0,-211 35 15,-89-17 1,-18 0 0,124-1-16,230-17 0,-71 18 0,52-18 0,-17 0 15,-17 17-15,-1-17 0,54 0 0,-19 0 0,1 18 0,-176 0 16,-36-1 0,229-17-16,-247 18 15,142 0-15,88-1 0,17-17 0,-17 0 16,-1 0-16,-17 0 0,36 0 0,-18 0 0,-18 0 0,35 18 0,-176 0 15,-71-1 1,107 1 0,-125 0-1,230-18-15,36 0 0,-18 0 0,-18 0 0,17 0 0,19 0 0,-19 0 0,-16 0 16,-19 0-16,-141 17 0,-88 1 16,89-18-1,17 0 1,158 0-16,-16 17 0,34-17 15,-17 0-15,17 0 0,-17 0 0,-1 0 0,19 0 0,-36 0 0,-123 0 16,-54 18 0,71-18-16,36 35 15,88-35-15,17 0 0,0 0 0,1 0 16,-1 0-16,1 0 0,-19 0 0,19 0 0,-1 0 16,18 18-16,-18-18 15,-17 0 1,17 0 46,1 18-62,17-1 16,-18-17-16,18 18 0,-18-18 0,18 18 16,-17-18-16,17 17 0,-53 36 15,53-35-15,-71 70 16,18 18-16,-17 70 15,70-158-15,-18 17 0,18-17 0,-17 17 16,-1-17-16,0 52 0,18-52 0,-35 52 0,17 19 0,18-72 16,-88 354-16,0 17 15,0 88 1,88-441-16,0 0 0,-18 54 0,-17 34 16,17-35-16,1-52 0,17 52 0,-53 71 0,53-71 0,-106 476 15,-35 124 1,106-247-1,17 141 1,0-494-16,1-52 0,17 52 0,0-35 0,-18 53 16,18-53-16,0-18 0,0 88 0,0-105 0,-18 35 0,18-18 0,-17 53 0,-19 300 15,-52 142 1,71-407-16,-36 212 16,53-282-16,0 18 0,0-1 0,0-35 0,0 18 0,0-17 0,0-1 0,0-17 0,0 105 15,0 18-15,0-35 0,0 53 0,0-124 0,0 300 16,0 88-1,0-140 1,17 34-16,-17-282 16,0 1-16,18 34 0,-18 18 0,0-52 0,0-19 0,0 36 0,0-17 0,0 52 0,0-35 15,18 211-15,-36 19 16,141 87 0,-34-35-1,-72-282-15,-17-35 0,0 17 0,0-17 0,18 70 16,-18-71-16,0 54 0,0-36 0,35 230 15,18-142-15,-35-105 16,-1 17-16,19 36 0,-36-54 0,0 1 16,17-18-16,-17 18 0,18-18 0,-18 17 0,18 1 0,-18 0 15,35 52-15,0 18 16,0 1 15,-35-72-31,18-17 0,-18 18 0,0-1 0,18 1 0,-1 0 16,-17-1-16,18 1 0,0 0 0,-18-1 0,88 107 15,-71-89 1,-17-53 672,-17 18-657,17 18-31,-18-18 0,18 18 0,0-1 15,-17-17-15,-19 53 0,-17 71 16,18-18 0,0-18-1,17-71-15,18 36 0,-18-35 0,18 0 16,0 17-16,-17-18 0,-18 72 16,-1 52-16,36-124 15,-17 125-15,-1-125 0,18 71 16,0-70-1,0 0-15,0-1 0,0 19 0,0-19 16,0 1 125,0-1-126,0 1-15,0 0 0,0 17 16,0-17-16,0-1 0,0 1 0,0 0 16,0-1-16,0 1 0,0 17 15,0 36 1,0-54-16,0 19 0,0 87 15,0-105-15,0-1 16,0 1-16,0 0 0,0-1 0,0 1 0,0 0 16,0 34-16,0-34 15,0 0-15,0-1 16,18-17 125,-1 0-126,1 0-15,0 0 0,17-17 0,0 17 0,-17 0 0,105-18 16,-87 0-16,-19 18 0,1 0 0,-1 0 15,1 0-15,0 0 0,-1 0 0,1 0 0,0-17 0,17 17 0,88-18 16,36 1 0,-53 17-1,0-18 1,-53 18-16,-36 0 0,1 0 0,0 0 0,-1 0 0,1 0 16,0 0-16,34 0 0,-34 0 0,176 0 15,-88 0 1,-71 0-16,71 0 15,-88 0-15,35 18 0,-18-18 0,18 0 0,0 17 0,0-17 16,0 0-16,17 0 0,159 0 0,142 18 31,-354-18-31,248 17 0,0-17 16,-230 0-16,0 0 0,-17 0 0,52 0 0,-52 0 0,35 0 16,0 18-16,-18-18 0,265 18 15,176-18 1,-141 0-16,18 0 15,-282 0-15,-1 0 0,18 17 0,-35-17 0,36 0 16,-19 0-16,-35 0 0,71 18 0,-70 0 0,369-1 16,-387 1-16,17-18 0,318 35 15,35 18 1,0-18 0,-353-35-16,-17 0 0,70 36 0,-35-36 0,18 0 0,-36 0 0,71 0 0,-36 17 0,18-17 0,442 36 15,34-19 1,-546-17-16,723 18 15,-600-18 1,35 18-16,-35-18 0,-17 17 0,-89-17 0,53 0 0,300 0 16,124 35-1,-459-35-15,335 18 16,0-18-16,-300 0 0,-53 0 16,0 0-16,36 0 0,17 0 0,-53 0 0,36 0 0,-36 0 0,71 0 0,0 0 15,-71 0-15,406 0 0,-17 0 16,-72 0-1,-316 0-15,193 18 16,-176-18-16,-35 0 0,34 0 0,-16 0 0,-1 0 0,-17 0 0,17 0 0,0 0 16,-17 0-16,17 0 0,-17 0 0,264 0 15,71 0 1,-142 0-16,-17-18 16,-141 18-16,0 0 0,-17 0 15,52 0-15,-71-18 0,1 18 0,17 0 0,-17 0 0,123 0 16,0 0-1,0 0 1,0 0-16,-123 0 0,17 0 16,-17 0-16,17 0 0,-17 0 0,-1 0 0,19 18 0,-1-18 0,18 0 0,-18 0 0,177 0 15,123 0 1,-35-18 0,-124 1-1,-158 17-15,35 0 0,-36-18 0,19 18 0,17-17 0,-36 17 0,36 0 0,-17 0 16,-1 0-16,247-36 15,-35 1 1,18 0-16,-71-1 16,-89 1-1,-69 35-15,17 0 0,-18 0 0,-17-18 0,17 18 0,0 0 0,-17-17 0,-1 17 0,1 0 0,229-71 16,-71 18 0,1-17-1,-160 70-15,19 0 0,-19 0 0,-17-18 0,36 18 16,-19-17-16,1 17 0,-1 0 0,1 0 0,0-18 0,158-17 15,-17-1 1,-36 1 0,-105 35-16,123-35 0,-123 17 15,-1 18-15,19-17 0,-19 17 0,19 0 0,-19-18 0,1 18 0,105-53 16,-87 53-16,52-18 16,-71 18-16,36 0 15,-35 0 1,0 0-16,-1 0 15,-17-17-15,18 17 0,0 0 0,-1 0 16,54 0 0,-54 0-16,19-18 0,69 0 15,-87 18-15,0 0 0,-1 0 16,1 0-16,0-17 0,-1 17 16,1 0-16,0 0 15,-1 0-15,1 0 16,0 0-16,-1 0 15,1 0-15,-1 0 0,1 0 16,0 0-16,-1 0 0,1 0 0,53 0 16,-19 0-1,-34 0 1,0 0-16,-1 0 0,1 0 16,0 0-16,-18-18 31,17 18-16,1 0 17,0 0-17,-1 0-15,1 0 16,-1 0 0,1 0-1,0 0 110,-18-17-125,17 17 0,1 0 16,-18-18-16,18 18 0,35-18 15</inkml:trace>
  <inkml:trace contextRef="#ctx0" brushRef="#br0" timeOffset="115351.88">24395 9155 0,'17'0'31,"1"0"-15,0 0-16,-1 0 0,1-18 15,-1 18-15,1-18 0,0 18 0,17 0 0,-17 0 16,-1-17-16,89-1 0,35 0 15,36 1 1,-160 17-16,89-18 0,-71 0 16,18 18-16,0-17 0,-18 17 0,1 0 0,34 0 0,-34 0 15,-1-18-15,18 1 0,0 17 0,176-18 16,71-35-16,-36 18 16,-52 17-1,-159 18-15,-35 0 0,-1 0 0,19 0 16,-1 0-16,-18 0 0,19 0 0,17 0 0,-36 0 0,160-18 15,17 18 1,-18-17 0,-70 17-16,-71 0 15,0 0-15,1 0 0,-19 0 0,1 0 0,0 0 0,-1 0 0,1 0 16,88 0-16,-89 0 0,1 0 0,88-18 16,-88 18-16,70 0 15,-71 0-15,1 0 0,0 0 16,-1 0-16,1 0 0,0 0 0,-1 0 0,1 0 0,123 0 15,-141-17-15,159 17 16,-71 0 0,18 0-16,-71 0 15,-17 0-15,-1 0 0,19 0 0,-19 0 0,1 0 16,35-18-16,53 18 16,-89 0-16,54-18 15,-1 18 1,-52 0-16,0 0 15</inkml:trace>
  <inkml:trace contextRef="#ctx0" brushRef="#br0" timeOffset="122017.62">32120 3528 0,'0'17'78,"-17"-17"-78,17 18 16,-18 0-16,1-18 0,17 17 0,-18-17 15,-17 36 1,-1-1-16,19-35 0,-36 18 16,35-1-16,0 1 15,1-18-15,-1 0 0,18 17 0,-17-17 0,-1 0 0,-35 18 16,-18 17-1,1-17-15,17-18 16,53 18-16,-18-18 0,1 0 16,-1 0-16,0 0 0,1 0 15,-1 0-15,0 0 16,1 0 0,-1 0-16,1 0 31,17-18-31,-18 18 15,0 0-15,18-18 16,0 1-16,0-1 0,0 0 16,0 1-16,-17-1 15,17-52 1,0 34-16,17-34 16,-17 52-16,0 0 0,18 18 0,-18-17 0,0-1 0,0 1 0,18-1 15,-18 0-15,35-35 0,-35 36 16,53-71-16,0-1 15,-18 36 1,-17 36-16,-1 17 16,-17-18-16,0 1 0,18 17 0,-18-18 0,18 0 15,34-17 1,-34 35 0,17-18-16,-17 18 15,0 0-15,-1 0 16,1 0-16,0 0 0,-1 0 15,1 0-15,35 0 16,0 0 0,-36 0-16,1 0 0,0 0 0,-18 18 0,17-18 0,-17 18 15,18-18-15,35 35 0,0 18 16,-36-53-16,1 53 16,0-18-1,-1 0-15,1-35 0,-18 18 0,18-18 0,-18 18 16,0-1-16,0 1 0,17 35 0,1-53 15,-18 17-15,0 1 0,0 35 0,17-53 16,-17 35-16,0-17 16,0-1-1,0 1-15,0 0 16,0-1-16,-17 36 0,-18 18 16,17-71-16,-88 159 15,106-142-15,-35 1 0,35 0 0,-18-1 0,1 1 0,17-1 16,-18 1-16,0-18 0,18 18 0,-35 17 15,0 0-15</inkml:trace>
  <inkml:trace contextRef="#ctx0" brushRef="#br0" timeOffset="125089.68">28363 8784 0,'-35'0'32,"17"0"-32,18 18 0,-17-18 15,-1 0-15,-17 17 16,17-17-1,1 0-15,17 18 0,-18-18 16,0 0-16,-17 35 16,-18-35-1,35 18-15,1-18 16,-1 0-16,1 0 16,17 18-16,-18-18 0,0 0 15,1 17-15,-36 1 16,0 0-1,35-18-15,1 0 16,17 17-16,-18-17 0,0 0 0,1 0 16,-1 0-1,0 18-15,1-18 16,17 17-16,-18-17 0,0 0 16,1 0-16,-1 0 0,0 0 15,1 0-15,-1 0 16,1 0-16,-1 0 15,0 0-15,1 0 0,-1 0 16,0 0 0,1 0-16,-1 0 0,0 0 15,18-17-15,-17 17 0,-1 0 16,18-18-16,-35 18 0,0-17 16,-36-19-1,53 36-15,1-17 0,-18 17 16,35-18-16,-18 18 0,0 0 0,1 0 0,17-18 15,-18 18-15,18-17 0,-35-1 16,-1 18 0,19 0-16,-1-18 0,1 18 15,-1 0-15,18-17 16,0-1-16,-18 18 16,1 0-16,17-17 78,0-1-63,17 18-15,-17-18 0,0 1 0,18-1 0,0 0 16,-1 1-16,1-1 0,52-70 0,-52 70 0,0-17 16,52-71-16,-52 53 0,17 53 0,-35-35 0,18 17 0,-1 1 15,19-19-15,-19 1 0,1 17 0,0 1 0,52-107 16,1 1-1,-36 88 1,-35 17-16,0 0 0,18 18 0,-18-17 0,17 17 16,-17-18-16,18 0 15,-18 1-15,17 17 0,1-18 16,17 0 0,-35 1-16,18 17 0,-18-18 15,18 18-15,88-70 16,-106 52-16,17 18 15,1 0-15,-1-18 0,1 18 0,0 0 16,-18-17-16,17 17 0,1 0 0,0 0 16,-1 0-16,1-18 15,0 18-15,-1 0 16,71 18 0,-70-18-16,0 0 15,17 17-15,-17 1 0,-18 0 0,17-18 0,1 0 0,-18 17 16,18-17-16,-18 18 0,17-18 0,-17 18 0,88 52 15,1 1 1,-89-54-16,52 72 16,1-19-16,-35-52 0,0-1 15,-18 1-15,17 0 0,-17-1 0,18 36 16,0 18-16,-18-36 16,0-17-16,0-1 0,17 19 15,-17-19-15,0 18 16,0-17-16,0 0 0,0-1 0,0 1 15,0 0-15,0-1 0,0 19 0,-17 34 16,17-52-16,-36 52 16,19-52-16,17 0 0,0-1 15,0 1-15,-18-18 0,0 18 0,18 17 0,0-18 0,-53 36 16,36 0 0,-1-53-16,18 18 15,0 0-15,-17-18 0,-1 0 0,18 17 16,-18-17-1,1 0-15,-19 18 16,19-18 0,17 17-16,-18-17 47</inkml:trace>
  <inkml:trace contextRef="#ctx0" brushRef="#br0" timeOffset="126755.88">29774 7320 0,'-17'0'0,"34"0"15,-52 0-15,35 18 0,-17-18 0,17 17 16,-18-17-16,0 0 15,1 0-15,-1 18 0,-35 17 16,-17 1 0,70-19-16,-18-17 0,18 18 0,-18-18 15,18 18-15,-17-18 0,-1 0 0,18 17 0,-18-17 0,1 0 0,-36 53 16,35-53-16,-88 71 16,-17 17-1,105-88-15,-70 70 0,70-70 0,1 18 0,-1 0 16,0-18-16,1 17 0,-1-17 0,0 18 0,-17 17 0,0-35 15,-53 71-15,35-54 16,18 19 0,-1-36-1,36 17-15,-17-17 16,-1 0 15,18-17 32,-18-1-63,18 0 0,0 1 0,-17 17 0,17-53 15,-18 0 1,0 53-16,18-18 0,0 1 0,-35-36 16,35 17-16,0 19 15</inkml:trace>
  <inkml:trace contextRef="#ctx0" brushRef="#br0" timeOffset="127240.52">28698 8149 0,'18'0'47,"0"0"-31,-1 0-1,1 0-15,0 0 0,35-17 16,17 17 0,-52 0-16,35-18 0,-36 18 15,-17-18-15,18 18 0,0 0 0,-1 0 0,1 0 0,0 0 0,-1 0 16,-17-17-16,35 17 0,1-18 16</inkml:trace>
  <inkml:trace contextRef="#ctx0" brushRef="#br0" timeOffset="159627.15">24783 9807 0,'17'0'125,"1"0"-110,0 0-15,-1 0 0,1 0 16,-1 0-16,1 0 0,0 0 0,-1 0 15,1 0-15,0 0 0,-1 0 0,89 0 16,71 0 0,-19 0-1,1 0 1,-141 0-16,-1 0 0,1 0 0,0 0 0,-1 0 0,19 0 16,-19 0-16,1 0 0,-1 0 0,125 18 15,-107-18-15,124 17 31,-18-17-31,-18 18 16,-105-18-16,-1 0 0,1 0 0,17 0 0,71 0 16,-53 0-16,-18 0 0,142 0 15,70 0 1,-106 0 0,-35 18-1,-89-18-15,1 0 0,0 0 16,17 0-16,-18 0 0,1 0 15,88 0-15,35 0 32,-70-18-32,-1 0 15,-52 18-15,-18-17 0,17 17 0,1 0 0,0 0 16,-1 0-16,1 0 16,0 0-16,-1 0 15</inkml:trace>
  <inkml:trace contextRef="#ctx0" brushRef="#br0" timeOffset="165001.35">26335 8872 0,'-18'0'0,"36"0"0,-36 18 0,1-18 0,17 18 0,-18-18 16,18 17-16,-18-17 0,1 18 0,-1 17 15,0-35-15,-17 53 31,17-53-31,1 18 16,17-1 0,-18-17-16,-70 36 31,88-19-31,-18-17 0,1 0 0,17 18 0,-18-18 0,0 18 0,-34-18 16,52 17-16,-18-17 0,0 0 0,-123 53 15,-18-18 1,142-17-16,-1-18 0,0 18 15,-17-18-15,0 0 0,0 17 0,-1-17 0,19 0 16,-71 0-16,-18 0 16,0 0-1,88 0-15,1 0 0,-1 0 0,0 0 0,1 0 0,-1 0 16,0-17-16,1 17 0,-36 0 0,53-18 0,-141-17 16,70 0-1,54 35-15,-36-36 16,35 36-16,18-17 0,0-1 0,-18 18 15,1 0-15,17-18 0,-18 18 0,0-35 16,1 17-16,-1 1 16,18-1-16,-17 18 0,17-18 0,0 1 0,0-1 0,-18 18 15,18-17-15,0-1 0,-18 18 0,18-18 0,-17-35 16,-1 18-16,18 17 0,-18 1 0,1-89 16,-19 18-1,36 70-15,-17 0 0,17 1 16,0-1-16,0 1 0,0-1 0,0 0 0,0-35 15,0 18-15,0 17 16,17-34-16,36-37 16,-53 72-16,0-1 0,18 18 15,0-18-15,-1 1 0,1 17 0,-18-18 0,0 1 0,70-1 16,1-35 0,-53 35-16,87-17 0,-87 17 0,0 18 15,17-17-15,-17 17 0,-1 0 0,1 0 0,0-18 0,-1 18 0,142-35 16,-106 17-16,-36 18 0,125-17 15,-125 17-15,213-36 16,-107 36 0,-105 0-16,35-17 0,-36 17 0,19 0 0,-19 0 0,18 0 0,-17 0 0,0 0 15,70 0-15,-70 0 0,34 0 0,-34 0 16,53 17-16,-36-17 0,-17 18 0,70 17 16,-53-35-16,0 0 0,-17 18 0,0-18 15,17 18-15,0-1 0,-17-17 0,70 35 16,-53-17-16,-17-18 0,52 53 15,-17-18-15,-17 1 16,-36-19-16,17-17 16,-17 18-16,0-1 0,18-17 0,-18 18 0,0 0 0,35 52 15,-17 1 1,-18-54 0,17 1-16,-17 0 0,0-1 0,0 1 15,0 17-15,0-17 16,0 0-16,0-1 15,0 1-15,-17 35 0,-1-36 16,1 19-16,-1-19 0,18 1 0,-18 0 0,18-1 16,-17-17-16,17 18 0,-18-18 0,18 18 0,-35 34 15,-1-34-15,1 17 16,18 18-16,-1-53 0,0 0 16,18 18-16,0 0 15,-17-18 1,-1 0 15,0 0 0</inkml:trace>
  <inkml:trace contextRef="#ctx0" brushRef="#br0" timeOffset="173162.08">24377 11448 0,'18'0'93,"-1"0"-93,1 0 0,0 0 0,-1 17 16,54-17-16,-54 0 0,36 0 0,53 18 16,-18-18-16,-52 0 0,16 0 15,-34 0-15,17 0 0,1 0 0,-19 0 0,354 18 16,17-18 0,300 0-1,-671 0-15,318 0 16,-264 0-16,35 0 0,-36 0 0,-34 0 0,-1 0 15,106 0-15,-70 0 0,123 0 16,194-18 0,-371 18-16,230 0 0,53 0 15,-282 0-15,17 0 0,0 0 0,36 0 16,-18 0-16,70-18 0,-52 18 0,-54 0 16,195 0-16,53-17 15,-71-1 1,-53 18-1,-106 0-15,-17 0 0,-1 0 0,-17-18 0,18 18 0,0 0 0,17 0 0,-17 0 16,-1 0-16,19 0 0,16 0 16,-16 0-16,-1 0 15,18 0 1,-35 0-16,-1 0 0,1 0 16,-1 0-16,1 0 0,0 0 0,-1 0 15,1 0-15,0 0 0,35 0 16,-18 0-1,-17 0-15,-1 0 0,1 0 16,-1 0-16</inkml:trace>
  <inkml:trace contextRef="#ctx0" brushRef="#br0" timeOffset="174894.78">25206 13088 0,'18'0'109,"-1"0"-93,1 0-16,0 0 0,-1 18 15,1-18-15,17 0 0,0 0 0,212 0 16,-141-18 0,-18 18-16,89-18 0,87 1 15,-176-1-15,-17 18 0,17-17 16,36-1-16,-54 18 0,18-18 0,-52 1 0,264-1 16,-212 18-16,123-35 15,-193 35-15,317-36 16,-105 19-1,-213 17-15,1 0 0,-1 0 0,36 0 0,-35 0 0,0 0 0,-1-18 16,1 18-16,0 0 0,70 0 16,-35-18-1,-36 18-15,1 0 0,0 0 32</inkml:trace>
  <inkml:trace contextRef="#ctx0" brushRef="#br0" timeOffset="177556.24">25030 14623 0,'17'0'110,"1"0"-95,17 0-15,0 0 0,18 0 0,36 0 0,-19 0 16,177-18-16,-212 18 0,-17 0 0,17 0 0,36-18 16,-36 18-16,-17 0 0,140-17 0,-52-1 0,88 0 0,212-17 15,-265 18-15,177-1 16,-283 18-16,141-18 0,353 1 15,-440 17 1,34 0-16,-88 0 0,-17 0 0,0 0 0,17 0 0,-17 0 0,17 0 16,-17 0-16,-1 0 0,89 0 15,-18 0 1,-35 0 0,-35 0-16,-1 0 0,1 0 15,0 0-15,-18-18 125,-18 18 0,0 0-109,1 0-1,-1 0 1,-17 0-16,17 0 16,1 0-16,-1 0 0,0 0 15,1 0-15,-1 0 16,0 0 0,1 0-16,-1 0 0,0 0 15,1 0-15,-1 0 16,1 0-16,-1 0 0</inkml:trace>
  <inkml:trace contextRef="#ctx0" brushRef="#br0" timeOffset="178877.4">28169 7338 0,'0'17'63,"0"1"-48,0 0-15,0-1 0,0 36 16,0-17-16,-17-1 0,-1 35 16,18-52-16,0 0 0,0-1 15,-18-17-15,18 18 0,0 0 0,0-1 0,-17 18 16,-1-35 31,0 0-16,-52-70-15,70 52-16,-18 18 0,-17-53 0,17 36 0,-87-89 15,-1 18 1,88 52-16,0 19 0,1-1 15,-1 18-15,18-18 0,-18 18 0,18-17 16</inkml:trace>
  <inkml:trace contextRef="#ctx0" brushRef="#br0" timeOffset="179303.2">28187 8167 0,'18'0'0,"-36"0"0,36-18 79,-18 1-64,17 17-15,-17-18 0,18 18 0,-18-18 0,0 1 0,18 17 16,-18-18-16,0-17 0,17 35 0,-17-18 0,0 0 15,53-34-15,0-37 16,-53 72 0,0-1-16,18 18 0,-18-18 15,17 18-15</inkml:trace>
  <inkml:trace contextRef="#ctx0" brushRef="#br0" timeOffset="180518.42">24994 15822 0,'18'0'79,"0"0"-64,-1 0 1,18 0-16,-17 0 0,0 0 0,-1 0 0,1 0 0,-18 18 15,18-18-15,-1 0 0,1 0 0,0 0 0,-1 17 0,1-17 0,0 0 0,-1 0 16,71 0-16,-70 0 0,158 18 16,-140-18-16,-19 0 0,283 0 15,-265 0-15,124 0 16,-141 0-16,17 0 0,0 18 0,1-18 0,-19 0 0,1 0 0,0 0 0,17 0 0,-18 0 0,36 17 16,-17-17-16,52 0 0,53 0 15,-106 18-15,-17-18 0,35 18 0,17-18 16,-34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2.72727" units="1/cm"/>
          <inkml:channelProperty channel="T" name="resolution" value="1" units="1/dev"/>
        </inkml:channelProperties>
      </inkml:inkSource>
      <inkml:timestamp xml:id="ts0" timeString="2022-03-16T08:39:49.0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2963 3739 0,'18'0'62,"0"0"-46,-1 0 0,1 0-16,0 0 0,-1 0 0,1 18 15,88 0-15,-89-18 16,1 0-16,0 0 0,-1 0 0,1 17 0,52-17 0,-52 0 16,35 18-16,123 17 15,-140-17-15,281 52 16,-193-52-16,105 35 31,-194-35-31,-17-18 0,17 0 0,-17 0 0,-1 0 0,54 17 0,-36-17 16,-17 0-16,88 36 15,-53-36-15,-36 0 16,1 0-16,-1 0 0,1 0 16,17 0-1,18 0 1,-35 0-1,0 0 1,-1 0 0,1 0-16,0 0 0,-1 0 15,36 0-15,-35 0 0,-1 0 16,1 0-16,0 0 0,-1 0 0,19 0 16,-19 0-16,1 0 0,17 0 15,0 0 1</inkml:trace>
  <inkml:trace contextRef="#ctx0" brushRef="#br0" timeOffset="1298.5">13899 2081 0,'-35'0'31,"18"0"-15,-1 0 0,0 0-1,1 0-15,17 18 16,-18-18-16,18 18 16,-18-18-16,18 17 15,-17-17-15,-1 18 0,-17 35 16,35-36-16,-18 1 0,0 0 0,18-1 15,-17 1-15,17 0 0,0-1 0,-35 72 16,-1 52 0,36-106-1,0-17-15,36-1 16,-19-17-16,1 0 0,-1 0 0,1 18 16,0-18-16,-1 0 0,-17 17 0,53 1 15,-35-18-15,35 0 31,-35 0-31,17 0 16,-35-18 0,0 1 15,0-1-31,0 1 16,0-1-16,0 0 0,0 1 15,17-19-15,-17 19 0,0-36 16,0 18-1,18-1 1,-18 19 0,18 17-16,-18-18 31,17 18-31,-17-18 0,18-17 16,-18 17-1,18 1-15,-18-1 0,0 0 16,0 1-16,17 17 0,-17-18 15,18 18 1,0 0 78,-18 18-79,17-18-15,-17 17 0,0 1 0,18 0 16,-18-1-16,17-17 0,-17 36 0,0-19 0,36 89 16,17 18-1,-36-54 1,19-35 0,-19-35-16,-17 18 0,18-18 15,0 0-15,-18 18 0,17-18 16,1 17-16,17 1 15,18 0 1,-35-1 0</inkml:trace>
  <inkml:trace contextRef="#ctx0" brushRef="#br0" timeOffset="1783.91">13388 1605 0,'0'0'0,"0"-17"0,-18 17 16,18 17 15,0 1-15,0 88-1,0-89-15,0 1 0,0 123 31,0-106-31,0-17 16,0 17-16,0-17 0,0-1 16,0 1-16,0 0 0,0-1 15,0 1-15,0 0 16</inkml:trace>
  <inkml:trace contextRef="#ctx0" brushRef="#br0" timeOffset="2269.41">14358 1588 0,'18'0'0,"-18"-18"0,17 18 31,-17 18 16,0-1-47,18-17 0,-18 18 0,0-1 16,0 1-16,0 0 0,0-1 0,0 1 0,0 88 16,0-89-16,0 177 15,0-176-15,0 0 0,0-1 0,0 1 0,-18 35 0,18-35 16,0-1-16,0 71 0,-17-70 0,17 0 0,-18 123 15,0-53 1,18-53 0</inkml:trace>
  <inkml:trace contextRef="#ctx0" brushRef="#br0" timeOffset="3448.82">12788 3334 0,'0'-18'32,"18"18"-32,-1 0 15,1 0-15,0 0 0,17-18 16,-17 18-16,-1 0 0,1 0 16,0-17-16,-1 17 0,1 0 0,0 0 0,-1 0 0,1 0 0,-1 0 15,72-18-15,16 18 16,72-17-1,-36 17-15,-106 0 16,-17 0-16,17 0 0,0 0 0,18 0 0,-35 0 0,17 0 16,-17 0-16,35 0 0,-18 0 0,71-18 0,17 0 15,-17 1 1,0-19 0,-88 36-16,-1 0 0,1 0 0,0 0 0,-1 0 15,1 0-15,0 0 16,-1 0-1,1 0 1,-1 0-16,1 0 0,0 0 16,-1 0-16,1 0 0,0 0 0,-1 0 0,71 0 15,-17-17 1,-53 17-16,52-18 0,-35 0 16,-17 18-16,0 0 0</inkml:trace>
  <inkml:trace contextRef="#ctx0" brushRef="#br0" timeOffset="6747.53">15187 3246 0,'-18'0'31,"1"0"-31,-1 0 15,-17 17 1,17-17-16,1 0 0,17 18 0,-18-18 0,0 17 16,1-17-16,-1 0 0,-70 36 15,0-1 1,70-35-16,-17 18 16,-18-18-16,35 0 0,1 17 15,-1-17-15,0 0 0,1 0 0,-1 0 0,0 0 0,1 18 16,-1-18-16,-52 0 0,-124 18 31,105-18-31,-69 0 31,140 0-31,0 0 0,1 0 0,-1 0 0,-35 0 0,35 0 16,-17 0-16,-53-18 16,70 18-16,-88-18 0,-35-35 15,-53-52 1,177 87-1,-1 18-15,0-18 0,1 18 0,-1-17 0,-70-19 0,53-17 16,17 53-16,-123-105 0,-35-19 16,-1-35-1,71 89 1,106 52-16,0 1 0,-17-1 0,-1 18 16,18-18-16,-18 1 0,1-1 0,17 0 0,-18-35 15,18 36-15,-18-54 16,18-17-16,18 17 15,-18 54-15,18 17 0,-1-18 0,-17 1 0,18 17 16,-18-18-16,0 0 0,18 18 0,-1-35 0,72-71 16,16-53-1,-87 159-15,123-158 16,-53 87 0,-52 36-16,-19 35 0,1-18 0,0 18 0,-1-17 0,1 17 0,17-18 15,0 0-15,71-52 0,18 34 16,87 1-1,-105 18 1,-53 17-16,-18 0 0,1 0 0,-19 0 16,19 0-16,-19 0 0,1 0 0,-1 0 0,36 0 15,36 0 1,-1 17-16,-35 1 16,-36-1-16,1-17 0,-18 18 0,18-18 15,-1 0-15,1 18 0,-18-1 0,70 19 16,-70-19-16,71 54 15,35 17 1,-36-35-16,-70-35 16,18-1-16,0-17 0,-18 18 0,17-18 0,1 18 0,-18-1 0,18-17 0,34 53 15,-52-35-15,53 70 16,0 35 0,-17-52-1,-36-36-15,17-17 0,-17-1 0,0 1 16,0 0-16,18-1 0,-18 1 0,17 0 0,-17 70 15,18 71 1,-18-142-16,0 1 0,0 88 16,0-89-16,0 1 0,0 0 0,0-1 0,0 1 0,0 0 0,0-1 0,0 89 15,0-35 1,0-54-16,0 54 16,-18 35-1,18-89-15,0 1 16,0 0-16,0-1 0,-17-17 0,-1 18 0,18-1 0,-35 36 15,-36 36 1,18-37 0,36-34-16,17 0 15,-18-1-15,1-17 0,17 18 0,-18-18 0,18 18 16,-18-18-16,1 17 16,-1-17-16,0 0 15,1 18-15,-1 0 16,0-18-16,1 0 31,17 17-15</inkml:trace>
  <inkml:trace contextRef="#ctx0" brushRef="#br0" timeOffset="11084.85">16916 2117 0,'0'17'47,"0"1"-31,0 0-16,0-1 0,0 54 15,0-54-15,0 1 0,0 70 0,0-70 0,17 211 16,-17-194-16,0-17 15,0 17-15,0-17 0,0 17 0,0-17 0,0 35 0,0 17 0,0-34 0,0 17 0,0 52 16,0 266 0,0-195-1,0-70 1,0-88-16,0-1 0,0 1 0</inkml:trace>
  <inkml:trace contextRef="#ctx0" brushRef="#br0" timeOffset="12215.91">17074 2081 0,'18'0'94,"0"0"-94,-1 0 15,1 0-15,0 0 0,-1 0 0,89 18 16,-88-18-16,105 0 15,159 35 1,-246-35-16,-1 0 0,36 0 0,17 0 0,-53 0 0,53 18 0,-52-18 16,34 18-16,-17-18 0,300 17 0,-318 1 0,706 35 15,-247-18 1,158-17 0,-599-18-16,177 17 0,-19 1 0,-158-18 0,53 0 0,0 18 15,-71-18-15,71 0 0,-53 0 0,0 0 0,441 35 16,88-17-1,-265-18-15,1 0 16,-301 0-16,19 0 0,17 0 16,-18 0-16,-17 0 0,-1 0 0,36 0 0,-35 0 0,105 0 15,1 0 1,-36 0-16,-18-18 16,-52 18-16,0 0 15,-1-18-15,1 18 0,0 0 0,-1 0 16,19 0-16,-1-17 15,35-1 1,1 0-16,-36 18 16,-17 0-16,-1-17 0,19 17 0,-19 0 15,19 0-15,-19 0 16,19-18-16,-19 18 16,19 0-1,-19 0-15,-17-18 0,18 18 0,-1 0 0,1 0 0,53 0 16,-54 0-16,160-17 15,-89-1 1,-71 18-16,19-18 16,-19 18-16,1 0 0,0 0 0,-1 0 0,1 0 15,-18 18 110,0 0-125,0-1 0,18-17 0,-18 89 16,0 34 0,0-105-16,0-1 0,35 160 15,-35-160-15,0 19 0,0-19 0,0 1 16,0 17-16,0-17 0,17 52 0,-17-34 0,0-19 0,18 142 15,0-35 1,-18-107-16,0 1 0,17-1 0,-17 1 0,0 0 0,0-1 0,0 19 0,0-19 0,0 1 16,18 70-16,0-35 15,-1 0 1</inkml:trace>
  <inkml:trace contextRef="#ctx0" brushRef="#br0" timeOffset="13402.05">17374 4075 0,'18'0'62,"0"0"-62,-1 0 16,1 0-16,-1 0 0,1 0 0,0 0 16,-1 0-16,1 0 0,0 0 0,-1 0 0,124-18 15,-70 18-15,-53 0 16,176-18-16,-159 1 0,0 17 0,1 0 15,16 0-15,-16 0 0,-1 0 0,36 0 0,-1 0 0,-17 0 0,-18 0 0,406-18 16,88 0 0,-352 18-16,352-53 15,-476 53-15,53 0 0,-36 0 0,-17 0 0,35-17 0,54 17 16,-1 0-16,-18 0 0,-52 0 0,440-53 16,54 18-1,-548 35-15,213 0 0,193-36 16,-388 36-16,-17 0 0,35 0 15,0 0-15,-18-17 0,53 17 0,-35 0 0,0 0 0,264-53 16,-52 53 0,-247 0-16,317-53 15,-194 18 1,-71 35-16,-34-18 0,-1 18 0,18 0 0,0-18 16,0 1-16,17 17 0,-17 0 0,71-18 15,105-17 1,-70 17-1,-142 18-15,19 0 0,34 0 0,-52 0 0,0 0 16,-1 0-16,1 0 0,-1 0 0,19-18 0,-19 18 0,1-17 16,0 17 31,-1 0-32,1 0-15,0 0 0,-1 0 16,1 0-16,-1 0 0,1 0 0,0 0 15,-1 0-15,-34 0 110,-1 0-79,0 0-15,18 17-1,-17-17 1</inkml:trace>
  <inkml:trace contextRef="#ctx0" brushRef="#br0" timeOffset="14423.99">17374 3986 0,'-17'0'62,"-1"0"-62,0 0 16,1 0-16,-1 0 15,18 18-15,-18-18 0,-34 18 16,34-18-16,0 0 0,1 0 0,-1 0 0,0 0 16,-52 0-1,52 0-15,-70 0 16,53 0-16,35-18 15,-18 18-15,0 0 16,36 0 31,0 0-31,-18-18-16,17 18 15</inkml:trace>
  <inkml:trace contextRef="#ctx0" brushRef="#br0" timeOffset="14844.64">17233 3457 0,'0'18'62,"0"-1"-46,-17-17-16,17 18 0,0 0 15,0-1-15,0 1 0,-18-18 0,0 106 16,1 17 0,17-105-16,0 0 15,0-1-15,0 1 0,0 0 0,0-1 0,-18 1 16,18 17 0</inkml:trace>
  <inkml:trace contextRef="#ctx0" brushRef="#br0" timeOffset="16405.06">18027 2081 0,'0'18'15,"-18"-18"1,18 18-16,0-1 0,0 54 16,0 35-1,0-89-15,0 124 16,0 124-1,0-212-15,0-18 0,0-17 0,0 17 0,0 18 0,0-35 16,0 17-16,0 0 0,0 142 16,0 70-16,18-36 15,-18-52 1,0-141-16,0-1 0,0 1 0,0 0 0,0-1 16,0 1-16,0 17 0,0-17 0,0-1 0,18 89 15,-18-35-15,17-36 16,-17-17-1</inkml:trace>
  <inkml:trace contextRef="#ctx0" brushRef="#br0" timeOffset="16940.38">18821 2469 0,'17'18'78,"-17"0"-62,0-1-16,0 19 0,0-19 0,18 195 15,-18 88 1,35-53-16,-35-212 0,0 0 0,0 1 16,0-1-16,0-18 0,0 1 0,0 53 0,0-54 0,0 19 0,0-19 0,0 160 15,0 52 1,0-53-1,0-52-15,0-107 16,0 1-16,0 0 0,0-1 0,0 1 0,0 17 0,0-17 16,0-36 46,0 1-62,0-1 0,0-17 0,0 17 0,0-17 0,0 17 0,18-17 0,0-71 16</inkml:trace>
  <inkml:trace contextRef="#ctx0" brushRef="#br0" timeOffset="17475.59">19808 2187 0,'0'18'31,"0"-1"-15,0 1 0,0 0-16,0-1 0,0 1 15,0 0-15,0-1 0,0 1 0,18 105 16,-18 54 0,0-160-16,18 125 15,-18 157 1,0-263-16,0-19 0,0 19 0,0-19 0,0 36 0,0-35 0,0 17 0,0-17 15,0 140-15,0-140 0,0 141 16,17-36 0,-17 1-1,0-107-15,0 19 0,0-19 0,0 1 16,0 0-16,0-1 0,0 36 16,0-35-16,0 0 15,0-1-15</inkml:trace>
  <inkml:trace contextRef="#ctx0" brushRef="#br0" timeOffset="18040.82">19032 2099 0,'0'18'47,"0"-1"-47,0 19 0,0 34 15,0-52-15,0-1 0,0 1 0,0 35 0,0-35 0,0-1 16,0 1-16,0 17 0,0-17 0,0-1 0,0 1 0,0 0 0,0-1 0,0 1 0,0 0 16,0 70-16,0-18 15,0-34 1,0 34-1,0-34-15,0-19 0,0 1 0,0-1 0,0 1 16,0 0-16,0-1 0,0 19 0,0 17 16</inkml:trace>
  <inkml:trace contextRef="#ctx0" brushRef="#br0" timeOffset="18673.07">20708 2364 0,'18'0'0,"-1"0"31,1 0-15,-18 17-16,18-17 15,-18 18 1,0 0-16,17-18 0,-17 17 16,0 1-16,0-1 0,0 36 15,0 177 1,0-195-16,0 194 16,0 71-16,0-247 15,0-35-15,0 35 0,0-1 0,0-34 0,0 35 0,0 0 0,0-18 16,0 177-16,0-36 15,0-70 1,0-88 0,0-36 46</inkml:trace>
  <inkml:trace contextRef="#ctx0" brushRef="#br0" timeOffset="19226.36">21978 2205 0,'0'17'47,"0"1"-47,18-18 0,-18 18 16,0-1-16,0 1 0,0 0 0,0-1 0,0 1 16,0 70-16,0-70 0,0 176 15,0-18 1,0-158-16,0 176 0,-18-176 15,18 17-15,0-18 0,0 1 0,0 0 0,0 35 0,-18-18 0,18 18 0,0-36 0,0 19 16,-17 158-16,17-71 16,0-70-1,0 0 1,0-71 62,17 18-78,-17-17 0</inkml:trace>
  <inkml:trace contextRef="#ctx0" brushRef="#br0" timeOffset="19744.87">23142 2487 0,'18'0'62,"-18"18"-46,18 52-16,-18-34 0,0-1 0,17 212 15,-17-18 1,18 36-16,-18-212 16,0 17-16,0 1 0,0-54 0,0 36 0,0-17 15,0-1-15,0 88 0,0-105 0,0 52 16,0-17-1</inkml:trace>
  <inkml:trace contextRef="#ctx0" brushRef="#br0" timeOffset="20668.09">16863 4939 0,'0'-18'16,"0"1"46,0-1-46,0 0-16,0 1 0,0-1 0,0-35 0,0 35 15,0 1-15,0-1 0,0-17 0,0 17 0,0-17 0,0 17 16,0 1-16,0-19 0,0 19 0,0-107 16,17 19-16,-17 87 0,0-35 15,0 35-15,0 1 0,0-1 0,0 0 0,0 1 16,0-1-16,0 1 0,0-1 16,0 36 62,-17-18-78,17 17 0,0 1 15,-18-18-15,1 35 16,-1-17-16,-17 17 16,35-17-1,-18-1-15,0-17 0,18 18 0,-17-18 16,17 18-16,-18-18 15,18 17-15</inkml:trace>
  <inkml:trace contextRef="#ctx0" brushRef="#br0" timeOffset="21095.93">16863 4128 0,'17'0'47,"1"17"0,-18 1-47,18-18 0,-1 17 15,1-17-15,0 36 0,-18-19 0,17-17 0,89 89 16,-106-72-16,124 89 16,-89-71-16,-18-17 0,1 0 15,17-1-15,-35 1 0,18-18 0,-18 17 0,18 1 0,-1-18 16,1 18 0</inkml:trace>
  <inkml:trace contextRef="#ctx0" brushRef="#br0" timeOffset="21949.43">16669 5398 0,'0'17'62,"0"1"-62,0-1 0,-18 1 16,18 0-16,0-1 0,0 72 16,0-1-1,0-71-15,0 19 0,0-19 0,0 1 0,0 0 0,0-1 16,18 54-16,35-1 16,-36-70-16,19 36 15,-19-36-15,1 17 16,0-17-16,-18-17 47,0-1-47,0 0 0,17 1 0,-17-1 15,0 0-15,18-35 0,-18-17 16,0 52-16,-18-35 16,-35 36-1,53-1-15,-17 18 0,-1 0 16,0 0-16,1 0 15,-1 0-15,0-18 16,1 18-16,-1 0 0,0 0 16</inkml:trace>
  <inkml:trace contextRef="#ctx0" brushRef="#br0" timeOffset="23212.58">18115 4939 0,'0'18'78,"0"-1"-78,-17-17 0,17 18 0,0-1 0,0 54 16,0-53-16,0-1 16,-18 89-16,18 0 15,0-71 1,0-17-16,0 0 0,0-1 15,0 1-15</inkml:trace>
  <inkml:trace contextRef="#ctx0" brushRef="#br0" timeOffset="24883.33">18750 5080 0,'18'0'78,"-1"0"-62,1 0 15,0 0-31,-18 18 16,0 35-1,0-36-15,0 1 0,0-1 0,0 1 0,17 0 16,-17-1-16,0 1 0,18 0 0,0 70 16,-1-70-16,-17-1 15,0 1 48,0-1-63,0 1 15,-17-18-15,17 18 0,0-1 16,0 1-16,17-18 94,1 0-79,0 0-15,34 18 32,-34-18-32,0 0 0,-1 0 15</inkml:trace>
  <inkml:trace contextRef="#ctx0" brushRef="#br0" timeOffset="25440.78">18750 5098 0</inkml:trace>
  <inkml:trace contextRef="#ctx0" brushRef="#br0" timeOffset="27491.85">14764 3369 0,'0'0'15,"0"18"-15,-18-18 0,18 17 0,-53 19 32,53-19-32,-35 1 15,17-1 1,1-17-16,-1 0 0,0 0 0,18 18 0,-17-18 0,-1 18 15,0-18-15,-17 35 0,-88-17 16,35 17 0,70-35-16,-88 0 15,88 0-15,1 0 0,-1 0 16,0 0-16,1 0 0,-1 0 0,1 0 0,-1 0 0,-17 0 0,17 0 0,-141 0 16,-35-53 15,194 35-31,-194-52 0,18-18 15,141 70-15,-1 0 0,1 1 0,0-1 0,-1 0 16,-16-17-16,-1 0 0,0 17 0,35-17 0,-158-88 16,-1-71-1,36 17 1,71 71 0,70 89-16,0-1 0,0 0 15,0 1-15,0-1 0,0 0 0,-18 1 0,18-1 0,0 1 0,0-1 16,0 0-16,35-88 15,71-52 1,-35 52-16,17-18 16,-53 107-16,-17-19 0,-1 36 15,1-17-15,0-1 0,-18 1 0,53-36 0,-36 53 0,36-53 0,-35 17 16,193-87-16,160-36 16,-54 36-1,-17 52 1,-247 54-16,-18 17 0,18 0 15,-17-18-15,34 18 0,-35-18 0,1 18 0,87-17 16,-123-1-16,141 18 16,-70 0-1,35 35-15,-71-17 16,-17 0-16,17-18 0,18 35 0,-53-18 0,17-17 0,36 36 0,0-1 16,-17-17-16,-19 17 0,230 88 0,141 36 15,-211-88 1,-54-36-1,-105-35-15,-1 0 0,-17 18 0,18-18 16,0 0-16,-18 17 0,17-17 16,-17 53-1,18 0-15,17 53 16,-35-88-16,0-1 0,0 1 0,0 17 0,18-17 16,-18 17-16,0-17 0,0 17 0,0-17 0,0-1 0,0 18 0,0 107 15,-18 52 1,-17-36-1,-71 36 1,88-176-16,-17 17 0,17 18 0,18-17 0,-35-19 0,18 18 16,-19 1-16,-105 158 0,18-36 15,70-87 1,0-18 0,35-35-16,1-1 0,17 1 0,-18-18 0,18 18 15,-18-18-15,1 0 0,17 17 16,-18-17-1</inkml:trace>
  <inkml:trace contextRef="#ctx0" brushRef="#br0" timeOffset="28416.21">22454 1111 0,'-17'0'47,"17"18"-47,-18 0 16,18-1-16,0 1 0,0-1 0,0 72 15,0-1 1,18-18-16,-18-52 15,17 0-15,1-1 0,-18 1 0,18-18 0,-18 18 0,17-18 0,54 53 16,-54-53-16,36 17 16,-17-17-1,-19 0 1,1 0-16,0 0 16,-1 0-16,1 0 15,-18-17-15,70-54 16,-52 18-16,-18 35 0,18 1 15,-18-1-15,17 0 0,-17 1 0,18-18 0,-18 17 16,0-53-16,-18 1 16,18 52-16,-53-35 15,36 53-15,17-17 0,-18 17 0,0 0 0,18-18 0,-17 18 16,-1 0-16,18-18 0,-35 18 0,17 0 16,1 0-16,-54 0 0,0 0 15,54 0-15,-1 0 0,18 18 16,-17-18-16,-1 0 0,0 0 0,1 0 0,-1 18 15</inkml:trace>
  <inkml:trace contextRef="#ctx0" brushRef="#br0" timeOffset="29386.67">23671 811 0,'0'18'93,"0"0"-93,0-1 0,0 1 16,18 0-16,-18-1 0,0 1 0,18-18 0,-18 17 0,0 1 0,0 0 16,0-1-16,0 1 0,0 0 0,17 70 15,-17-70-15,0 17 0,18 71 16,-18-1-16,0-87 15,18 0-15,-18-1 0,0 1 0,17 0 0,-17-1 0,0 1 0,0 35 16,18-18 0</inkml:trace>
  <inkml:trace contextRef="#ctx0" brushRef="#br0" timeOffset="32531.47">24095 1870 0,'0'0'0,"-18"0"0,0 0 0,1 0 16,-1 0 0,1 0-16,-1 0 0,-17 0 15,-36 0 1,0 0-16,54 0 16,-18 0-16,17 0 0,0 0 0,1 0 0,-1 0 0,0 0 15,-70-18-15,-35-17 16,-18 35-1,105 0-15,-34 0 16,52 0-16,1 0 0,-1 0 0,0 0 0,1 0 0,-1 0 16,0 0-16,-70 0 0,53 0 15,-89-18-15,-52 18 16,0-35 0,158 35-16,-17-18 0,17 18 0,0 0 0,-17-17 15,17 17-15,1 0 0,-89-36 16,88 36-16,-123-70 0,18 17 15,35 18 1,70 17-16,0 18 16,18-18-16,0 1 0,-17 17 0,17-18 15,-18 18-15,0-18 0,18-17 16,-17-18 0,17-17-16,0 52 0,0 0 15,0 1-15,0-1 0,0 0 0,0 1 16,17 17-16,19-35 0,52-54 15,88 1 1,106-18 0,-229 106-16,-35 0 0,53-35 0,-36 35 0,18-18 0,-36 18 0,19 0 15,17 0-15,-53-17 0,282-54 0,124 1 16,-354 70-16,266-71 16,-18-17-1,-230 70-15,-17 1 0,0-1 0,18 0 0,-36 1 0,18 17 0,-18 0 16,-17 0-16,70-18 0,-35 18 15,-35 0 17,-1 0-32,-17 18 15,18-18-15,-18 17 0,18 72 16,-1-89-16,18 70 16,-35-52-16,0 17 0,0-17 0,0-1 0,0 1 15,0 0-15,0-1 0,0 1 0,0-1 0,0 19 0,0-19 0,0 124 16,-17 36-1,17-142-15,0 36 16,0-36 0,0-17-16,-18-1 0,18 1 15,0 0-15,-17-18 16,17 17-16,-36 1 16,36-1-16,-35 1 0,-36 35 15,54-35-15,-1-18 0,1 0 16,17 17-16,-18-17 0,18 18 0,-71 17 15,18 18 1,36-53-16,-19 18 0,1-1 16,18-17-16,17 18 15,-18-18-15,18 18 0,-18-18 0,18 17 16,-17-17-16,-1 0 0</inkml:trace>
  <inkml:trace contextRef="#ctx0" brushRef="#br0" timeOffset="34108.19">17304 2681 0,'0'18'94,"0"-1"-78,0 36-1,0-35-15,0 0 16,0-1-16,0 1 0,0 0 16,0-1-1,0 1-15,0-1 0,0 1 16,0 17-16,0-17 0,0 0 15,35 70-15,-35-71 16,18 19-16,-1-19 16,-17 1-16,0 0 15,18-18-15,0 0 16,-18-18 46,17 18-62,1-35 0,-18 17 0,53-52 16,-18-36 0,-17 88-16,17-52 15,-35 52-15,18-17 0,-18 17 0,0 0 0,0 1 16,0-1-16,0 0 0,0-52 0,0-1 16,0 18-1,-18 18 1,0 35-1,1 0-15,-1 0 16,0 0-16,1 0 31,-1 18-15,18-1 0,-18-17-16,18 18 15,0 0-15,0-1 16</inkml:trace>
  <inkml:trace contextRef="#ctx0" brushRef="#br0" timeOffset="34733.33">18486 2734 0,'0'18'47,"0"-1"-31,0 1-16,0 0 0,-18 35 15,18 17-15,0-52 16,0-1-16,0 19 0,0-1 0,0-17 0,0-1 0,0 1 15,0-1-15,0 36 0,0-35 0,0 70 16,0-70-16,0-1 16,0 1-16,0 0 15,18-18 95</inkml:trace>
  <inkml:trace contextRef="#ctx0" brushRef="#br0" timeOffset="35722.54">19473 2875 0,'0'18'94,"0"-1"-78,0 1-16,0 0 0,0-1 0,0 1 0,0 17 15,18 36 1,-18-54-16,0 1 0,0 0 16,18-18-16,-18 17 0,0 1 31,0 0 109,0-1-124,17-17-16,-17 18 0,0 0 16,0-1-16,0 1 15,0-1 1,0 1-16,0 0 16,0-1-16,18-17 0,-18 18 15,0 0-15,0-1 16,0 1-1,0 0-15,0-1 16,0 1 0,0-1-1,18-17 79,-18-17-94</inkml:trace>
  <inkml:trace contextRef="#ctx0" brushRef="#br0" timeOffset="36393.64">20391 2963 0,'0'18'79,"0"0"-79,0-1 0,0 1 0,0 0 15,0 34-15,0-34 16,17 35-16,-17-18 15,18-17-15,-1 0 0,-17-1 0,18-17 16,-18 18-16,18-1 16,-1-17-16,1 0 0,0 0 15,-18 18-15,17-18 0,1 0 16,-18-18 31,0 1-47,0-1 0,0 1 0,0-1 0,0 0 15,0 1-15,0-1 0,0 0 0,0 1 0,0-1 0,0 0 16,0-17-16,0-18 0,-35-105 16,-1 52-1,36 88 1,-17 18 31</inkml:trace>
  <inkml:trace contextRef="#ctx0" brushRef="#br0" timeOffset="38000.15">23195 1870 0,'0'17'94,"0"1"-94,0 0 0,0-1 0,0 1 0,0 0 16,0-1-16,18 36 0,-1 53 15,1 17 1,-18-105-16,35 53 16,-35-54-16,0 1 0,0 0 0,0-1 0,18 1 0,-18-1 0,0 1 0,18 0 15,-18 17-15,17 53 0,1 18 16,-18 18 0,18-36-1,-18-71-15,0 1 0,0 0 0,17-1 16,-17 1-16,0 0 0,0-1 0,0 1 15,0 52 1,0-52-16,0 0 0,18-1 16,-18 1-16,0 0 0,0-1 15,0 1-15,0-1 0,17-17 0,-17 18 16,0 0-16,18 17 16,-18-17-1,0-1-15,0 1 0,0 0 47,18-18-31,-18 17-16,0 1 15,0-1-15,0 1 0,0 0 16,0-1-16,0 1 16,0 0-1,0-1 16,0 1 1</inkml:trace>
  <inkml:trace contextRef="#ctx0" brushRef="#br0" timeOffset="40608.12">25030 2258 0,'0'0'0,"17"0"125,1 0-125,-1-18 0,1 18 0,0 0 0,-1 0 0,1 0 16,123 0-16,177-18 15,34 36 1,-316-18-16,-1 0 0,0 18 0,71-18 0,-35 17 15,-18-17-15,-18 0 0,0 0 0,142 36 16,-72-1 0,-69-17-16,-36-1 203,0 1-188,0 0-15,0-1 0,0 1 0,0-1 0,-18-17 0,18 36 16,0-19-16,0 1 0,0 0 0,0-1 0,0 1 16,0 52-16,-18 1 15,1-18 1,17-35-16,0 17 16,0-17-16,0-1 0,0 1 0,0-1 15,0 1-15,0 0 16,0-1-16,0 1 0,0 35 15,17-18 1,-17-17-16,0-1 0,0 1 16,0 0-16,0-1 0,0 1 15,0 0-15,0-1 0,0 1 16,0 0 46,-17-18-62,17 17 16,-36-17-16,19 0 0,-18 35 16,-18-17-1,35 0-15,0-18 0,1 17 0,-1-17 0,0 0 0,1 18 16,-1 0-16,-35-1 0,36-17 0,-19 18 16,-34 17-16,-36 0 15,88-35-15,1 0 0,-1 0 0,-17 18 0,17-18 16,18 18-16,-35-18 0,0 0 0,-1 0 0,19 0 0,-124 35 15,123-17-15,-141-18 16,141 17-16,-17-17 0,18 0 0,-1 0 0,-17 0 16,17 0-16,0 0 0,-17 0 15,0 0 1,17 0-16</inkml:trace>
  <inkml:trace contextRef="#ctx0" brushRef="#br0" timeOffset="43385.03">26776 1446 0,'0'-17'0,"0"34"16,0-52-16,0 53 62,0-1-62,0 1 0,0 0 16,0-1-16,0 1 0,0 70 15,0 36 1,0-107-16,0 142 0,0-18 16,0-123-16,0 35 0,0-18 15,0-17-15,0-1 0,0 18 0,0 1 0,0-19 0,0 1 0,0 0 0,0 17 0,0 106 16,0 18 0,0-18-1,0-123-15,0-1 0,0 1 0,0 0 0,0-1 16,0 1-16,0-1 0,0 1 0,-18-18 0,18 71 15,-17-71-15,17 88 16,0-18-16,-18 1 16,18-36-16,0-17 15,0-1-15,0 1 0,0 0 0,0-1 0,0 1 0,0 53 16,0-1 0,18 1-1,-18-36-15,0-17 0,0-1 16,0 1-16,0 0 0,0-1 0,0 1 15,0-1-15,-18 1 0,0 88 16,18 17 0,0 1-1,0-106-15,0-1 0,0 1 0,0-1 16,0 1-16,0 0 0,0-1 0,0 1 0,0 35 16,0-35-16,0 70 15,0-18-15,0 18 16,0-52-16,0-19 0,0 1 0,0 17 15,0-17-15,0 0 0,0-1 0,0 54 16,0-54-16,0 19 0,0-19 0,0 72 16,-17-19-1,17 1-15,-18-71 16,18 17-16,0 1 0,-18 0 0,18-1 16,0 1-1,0-36 157,0 1-172,0-1 16,0 0-16,0 1 0,0-89 15,0 88-15,18 1 0,-18-1 0,0 0 0,0 1 0,0-1 0,0 0 0,0 1 16,0-19-16,0-69 0,0-54 16,0 35-1,0 107-15,0-1 0,0 0 0,0 1 0,0-1 16,0 1-16,0-1 0,0 0 0,0 1 0,0-1 0,0-88 15,0 53 1,0 36-16,0-1 0,0 0 0,0 1 0,0-1 0,0 0 16,0 1-16,0-54 0,0 54 15,0-72-15,0 1 16,0-18 0,0 89-16,0-1 15,0 0-15,0 1 0,0-1 0,0 0 0,0 1 0,0-18 16,0 17-16,0-53 15,0 18 1,-18-35-16,18 71 16,0-1-16,0 0 0,0 1 0,0-1 0,0 0 0,0 1 15,0-1-15,0-17 0,0-36 16,0 1 0,0 17-1,0 18-15,0 17 0,0 0 0,0 1 16,0-1-16,0 0 0,0-35 15,0-17 1,0 52-16,0-17 16,0 17-16,0 1 0,0-1 0,0 0 15,0 1-15,0-1 0,0 1 0,0-36 16,0 35-16,0 0 0,0 1 16,0-1-16,0 0 0,0 1 0,0-1 0,0-17 15,0 17-15,0-35 16,0-17-1,0 52-15,0 0 0,0 1 16,0-1-16,0 1 0,0-1 0,0 0 16,0-35-16,0-17 15,0-18 1,0 70-16,0 0 0,0 1 0,0-1 16,0 0-16,0 1 0,0-1 0,0 1 0,0-1 0,0-35 15,0 35-15,0-70 16,0 35-1,0 36-15,0-54 16,0 53-16,0 1 0,0-19 0,0 19 16,0-1-16,0 1 0,0-19 15,0 19-15,0-19 16,18 36 125,-18 18-95,0 0-30,18-1-16,-18 1 16,0 0-16,17-18 0,-17 17 0,0 1 0,0-1 15,0 1-15,18-18 0,0 53 0,-18-35 0,17 52 16,36 54 0,-35-18-1,-18-89-15,0 1 0,0-1 16,0 1-16,0 0 0,17-18 0,-17 17 0,0 1 0,0 0 0,36 105 15,-19 1 1,-17-89-16,0-18 0,0 1 0,18 53 16,-18-54-16,0 1 0,0 0 0,0-1 0,18 1 0,-18-1 0,0 1 15,17 0-15,-17-1 0,0 89 16,0 35-16,0 0 16,0-123-16,0 0 15,0-1-15,0 1 0,0 17 0,0-17 0,0 0 0,0-1 0,0 19 0,0 34 16,0-52-16,0 17 0,18 71 15,0-18 1,-18-17-16,0-54 0,0 1 16,0-1-16,0 1 0,0 0 0,0-1 0,0 1 0,0 0 0,0-1 0,0 89 15,0-88-15,0 105 16,0 36 0,0-141-16,0-1 0,0 1 0,0 0 15,0-1-15,0 1 0,0-1 0,0 1 0,0 0 0,0 88 16,-18 17-1,18-105-15,0 105 16,0-88-16,0 1 0,0-19 16,0 1-16,0 0 0,0-1 0,0 19 0,0-19 0,0 1 0,0 105 15,0-17 1,0-35 0,0-1-1,0-52-15,0 0 0,0-1 0,0 1 16,0-1-16,0 1 0,0 0 15,0 17-15,0-17 0,0-1 16,0 1-16,0 35 16,0-36-16,0 1 0,0 0 15,0-1-15,0 1 16,0 0-16,0-1 0,0 1 16,0 0-16,0 35 15,0-36-15,0 1 0,0-1 16,0 1-16,0 0 0,0-1 15,0 1-15,0 0 0,0 17 16,0-17-16,0-1 16,0 1-16,0-1 15,0 1-15,0 0 16,-18-18 93</inkml:trace>
  <inkml:trace contextRef="#ctx0" brushRef="#br0" timeOffset="48297.3">16704 952 0,'0'18'47,"0"17"-47,0-17 0,-18 247 31,18-248-31,0 1 0,0 0 0,-17 34 16,17-34-16,0 0 0,0-1 0,0 1 0,0 0 0,0-1 0,0 1 0,0 0 0,0 17 16,0-17-16,0-1 0,-18 177 15,0 18 1,-17-53-16,35-107 0,0-16 16,0 34-16,-17 1 0,-1-36 0,18 0 0,0-17 0,-18 229 15,18-229-15,-17 123 16,-1 35-1,18-158-15,0-1 0,0 36 0,0-35 0,0 17 0,0-17 0,0 0 0,0 34 0,0-34 0,-18 17 0,18 89 16,0-71-16,0 158 16,0-87-1,0 17 1,0-123-16,0-1 0,0 1 0,0 0 0,0-1 0,18-17 0,-18 18 0,0 0 16,0-1-16,18 18 0,-1 18 15,1-17 1,-18-1-1,18-35-15,-18 18 0,0-1 0,17-17 16,-17 18-16,0-1 0,18 1 16,17 17-16,0 1 15,-17-36-15,35 35 16,-35-17-16,-18-1 16,17-17-16,1 0 0,-18 18 0,18-18 0,-1 0 0,-17 17 0,88 36 15,1 0 1,34-35-1,-88 0-15,53-18 0,-70 17 0,0-17 0,-1 0 0,1 0 16,35 18-16,17-18 0,-34 0 0,17 0 0,0 0 0,-18 0 16,212 17-16,70 1 15,36-18 1,-53 18 0,-194-18-16,-89 0 0,36 17 0,-17-17 0,17 0 0,-36 0 0,36 0 0,71 18 15,-36 0-15,-35-1 0,441 19 16,88-19-1,-212-17 1,-335 0-16,389 18 0,-389-18 0,53 0 16,0 0-16,-17 0 0,-53 0 0,87 0 0,-34 0 0,-18 18 0,335-18 15,0 17 1,0 1 0,-317-18-16,-1 0 0,-17 0 0,-35 0 0,17 0 0,18 0 15,-18 0-15,18 0 0,0 0 0,-35 0 0,-1 0 0,54 0 0,-36 0 0,265 0 16,17-53-1,36 35 1,-265-17-16,-52 35 0,-19 0 0,1 0 16,-18-18-16,18 18 0,-1 0 0,1 0 0,0 0 0,-1 0 0,1 0 0,-1 0 15,-17-17-15,53 17 0,71-18 16,35 0 0,-18 18-1,-71 0-15,-52 0 0,17-17 0,0 17 0,-17 0 0,0 0 16,17 0-16,-17 0 0,17 0 0,141-36 15,-35 36 1,-105-17-16,-19 17 0,124-18 0,-123 18 16,0 0-16,-1 0 0,1-17 0,0 17 0,-1 0 0,1 0 0,0-18 0,-1 18 0,107-18 15,-107 1-15,89-1 16,35 0 0,-123 18-16,17 0 0,-35-17 0,18 17 15,17 0-15,-17 0 0,-1 0 0,19 0 0,87-18 16,-52-17-1,-54 35-15,19 0 0,-36-18 0,17 18 0,1 0 16,0 0-16,-1 0 0,-17-17 0,18 17 16,-1 0-16,1-18 0,17 18 15,-17-18-15,0 18 0,35 0 16,-36 0-16,1 0 0,-18-17 0,35 17 0,-17 0 16,-1 0-16,54-18 15,-1-17 1,-52 35-16,17-18 0,36-17 15,-71 17-15,18 18 0,-18-17 16,17 17-16,-17-18 0,0 0 0,18 1 0,0 17 0,17-89 16,-35 72-16,53-107 15,-53 89-15,17-88 16,-17 34-16,0-69 0,0 105 16,0 0-16,0 35 0,0-35 0,-35-35 0,17 53 0,18-36 0,-70-246 15,-1-54 1,36 195-1,0-53 1,17 193-16,18 19 0,0-19 0,0-17 0,0 36 0,0-36 0,-18-18 16,1 18-16,-18-158 15,17 34-15,0 107 16,-17-71 0,35 123-16,0 0 0,-18 1 15,18-1-15,0 1 0,0-1 0,-35-70 16,35 35-1,-18 0-15,1 18 16,17 17-16,0 0 16,0-17-1,-18 17 1,1 1 0,-1 17 30,0 0-30,1 0 0,-1 0-1,0 0-15,1 0 16,-1 0-16,0 0 0,1 0 0,-36 0 16,0 0-1,18 0-15,17 0 0,0 0 0,-34 0 16,34 0-16,0 0 0,1 0 0,-1 0 0,-17 0 0,17 17 0,0-17 15,-17 0-15,17 0 0,-158 18 16,158-18-16,-176 18 0,-35-18 16,211 0-16,-17 0 0,18 0 15,-19 0-15,-17 0 0,36 0 0,-54 0 0,54 0 0,-1 0 0,-35 0 0,-159-18 16,-17-17 0,-53-1-1,88 19-15,123-1 0,18 18 16,0 0-16,18 0 0,0 0 0,-36 0 0,36-17 0,0 17 0,17 0 0,-229-36 15,194 36-15,0 0 0,-194-17 16,194 17-16,36 0 0,-265-36 16,246 36-16,-17 0 0,18 0 0,-18-17 15,36 17-15,-36 0 0,-36-18 0,1 18 0,71 0 0,-195-18 16,36 1 0,17 17-1,-53 0-15,194 0 16,1 0-16,-1 0 0,1 0 0,-1 0 0,-35 0 0,18 0 0,17 0 0,-141 0 15,159-18-15,-194 18 16,53-17 0,-35-1-1,158 18-15,-17 0 0,17 0 0,1-18 0,-1 18 0,-17-17 16,17 17-16,0 0 0,1 0 0,-1 0 0,-123 0 16,-35-18-16,17 0 15,71 18 1,35 0-16,18 0 0,17 0 0,0 0 0,1 0 15,-1 0-15,0 0 0,-17 0 0,0-17 0,-36 17 16,54 0-16,-1 0 0,-123 0 16,17 0-1,-34 0 1,140 0-16,0 0 0,-17 0 0,17 0 0,1 0 0,-1 0 0,0 0 0,1 0 0,-18 0 16,17 0-16,0 0 0,1 0 0,-1 0 0,0 0 0,1 0 0,-1 0 0,0 0 15,1 0-15,-1 0 0,-17 0 0,17 0 0,1 0 0,-1 0 0,0 0 16,1 0-16,-19 0 0,19 0 0,-1 0 0,1 0 0,-1 0 0,0 0 15,1 0-15,-1 0 0,0 17 0,1-17 0,-1 0 0,0 0 0,1 0 0,-1 18 0,0-18 16,-193 18 0,193-18-16,1 0 0,-1 0 0,0 0 0,1 0 15,-1 0-15,0 0 0,1 0 0,17 17 0,-71-17 0,53 0 0,1 0 16,-1 0-16,1 0 0,-1 0 0,0 0 0,1 18 0,-1-18 0,-70 0 16,-53 18-1,53-1 1,-18-17-1,88 0-15,0 0 0,1 18 0,-18-18 0,-1 0 16,19 0-16,-1 0 0,0 0 0,-88 17 16,18 1-16,-35 0 15,17-1 1,88-17-16,1 0 0,-1 0 0,0 18 16,1-18-16,-1 0 0,0 0 0,1 0 0,-1 0 0,-88 18 15,-17-1 1,-1-17-1,107 0-15,-54 18 16,54-18-16,-1 18 0,0-18 0,1 17 0,-1-17 0,0 0 16,1 0-16,-18 0 15,-18 18 1,35-18-16,0 0 16,1 0-16,-1 0 15,0 0-15,1 17 16,-1-17-16,0 0 31,18 18-31,0 0 203</inkml:trace>
  <inkml:trace contextRef="#ctx0" brushRef="#br0" timeOffset="55612.34">27199 2205 0,'0'-18'15,"18"18"17,-1 0-17,1 0-15,0 0 16,-1 0-16,1 0 0,17 0 0,159 0 31,-176 0-31,317 18 16,-70-1-16,-212-17 0,35 0 15,18 0-15,-36 0 0,159 0 0,-52 0 16,-142 0-16,0 0 0,636 0 16,158-35-1,-582 18-15,105-19 16,-299 36-16,-17-17 0,17-1 16,17 18-16,-17 0 0,-35 0 0,140-18 0,-87 18 0,-18-17 15,247-19-15,-18 19 31,-194 17-15,-17-18-16,-54 18 16,1 0-16,0 0 0,-1 0 0,1 0 0,0 0 15,-1 0-15,1-17 0,35-1 16,53 18 0,-89 0-16,54-18 15,-1 18-15,-52 0 16,0 0-16,-1 0 31,1 0-31,0 0 31,-1 0-15,1 0 15,-1 0-31,1 0 16,0 0-16,52 0 31,-52 0 16,-18 18 0,0 0-32,0-1-15,0 71 32,0-52-32,0-19 0,18 71 15,-18-70-15,0 0 0,0-1 16,0 1-16,0 0 0,0-1 0,0 1 0,0 0 0,0-1 16,0 19-16,-18-1 0,18 106 31,0-88-31,0 70 15,0-105-15,0 0 0,0-1 0,0 1 0,0 35 16,0-36-16,0 1 0,0 70 16,0 36-1,0-36 1,0-18 0,18-70-16,-18 18 0,0 0 15,0-1-15,0 1 0,0 0 16,0-1-16,0 19 15,0-19 1,0 1-16,0-1 16,-18-17-16,0 0 15,18 18-15,0 0 16,-17-18-16,-1 0 0,-70 35 16,0-17-1,70-18-15,0 0 0,1 0 0,-1 0 0,-17 0 0,17 0 0,0 0 0,-17 0 16,0 0-16,-18 0 0,18 17 0,-212 1 15,18-18-15,-107 0 16,72 0 0,211 0-16,35 0 0,-17 0 0,17 0 0,-17 0 0,0 0 0,-1 0 15,1 0-15,-18 0 0,18-18 0,17 18 0,-405-35 16,35-18 0,-71 0-1,142 18 1,246 17-16,-17 18 0,53 0 0,0 0 0,-1 0 0,-17-17 0,0-1 15,36 18-15,-36 0 0,-194 0 16,88 0-16,124 0 16,-124 0-16,124 0 0,17 0 15,1 0-15,-19 0 0,19 0 0,-1 0 0,-35-18 0,36 18 0,-178-17 16,107 17 0,-70-18-1,140 18-15,-17 0 0,17 0 0,0 0 0,1 0 16,-1 0-16,-17 0 0,-1-18 0,19 18 0,-1 0 0,1 0 15,-54 0 1,36 0-16,17 0 0,0 0 0,-17 0 16,18 0-16,-1 0 0,0 0 0,1 0 0,-1 0 0,0 0 15,1 0-15,-1 0 0,-70-17 16,-53 17 0,17 0-16,107 0 15,-1 0-15,-53 0 0,54 0 16,-1 0-16,1 0 0,-19 0 0,19 0 0,-19 0 15,-34 0 1,17 0 0,35 0-16,-17 17 15,17-17-15</inkml:trace>
  <inkml:trace contextRef="#ctx0" brushRef="#br0" timeOffset="56180.73">27587 2099 0,'18'0'0,"-18"18"47,0-1-47,0 1 0,0 0 0,0 17 0,0-18 0,0 1 15,0 0-15,0 123 0,0 18 16,-35-36 0,17 36-1,18-141-15,0-1 0,0 1 0,0-1 0,0 1 0,0 35 0,0-18 0,-18-17 16,1 17-16,17 142 15,0-160-15,-18 177 16,18-123 0,0-54-16,18-17 47,-18-17-47,0-1 0,17 0 0,1 18 0,-18-17 15,18-1-15</inkml:trace>
  <inkml:trace contextRef="#ctx0" brushRef="#br0" timeOffset="56606.07">28487 1993 0,'0'18'32,"0"-1"-32,17-17 15,-17 53-15,0-35 0,0 0 0,0-1 16,18 1-16,-18 0 0,0-1 0,0 1 0,0-1 0,0 1 0,18 0 0,-18 123 15,17 229 1,-17 71 0,0-106-1,0-264-15,0-18 0,0 0 0,0-36 0,0 1 0,0 0 0,0 17 0,18-35 16,-18 18-16,18-1 0,-1-17 31,-17-17-15,0-1-16,18 0 0,-18 1 0,0-1 0,18 18 0,-18-18 0,0 1 0,17-1 0,-17-17 15,0 17-15,18 1 0,35-160 16,0 54 0</inkml:trace>
  <inkml:trace contextRef="#ctx0" brushRef="#br0" timeOffset="57131.54">29475 2046 0,'0'18'31,"0"-1"-31,0 1 16,17 0-16,-17-1 0,0 1 0,0 0 0,0-1 0,0 1 0,0 35 15,0 35-15,0 18 16,0-89-16,0 54 0,0-36 16,0 18-16,0-35 0,0-1 0,0 1 0,-17 17 0,17-17 0,-36 264 15,1 53 1,17-105 0,18-195-16,0 0 0,0 1 0,0-19 0,0 1 15,0-1-15,0 1 0,0 0 16</inkml:trace>
  <inkml:trace contextRef="#ctx0" brushRef="#br0" timeOffset="57804.8">30515 2099 0,'0'18'62,"0"-1"-62,0 1 0,18 17 16,-18-17-16,0 17 0,18 142 15,-18 87 1,0-246-16,0 123 0,0-123 16,0 34-16,0-34 0,0 0 0,0 35 0,0-36 0,0 1 0,0 0 0,0 17 0,0 18 15,0-18-15,0 124 0,0-124 16,0 71-16,0-89 15,0 1-15,0 17 0</inkml:trace>
  <inkml:trace contextRef="#ctx0" brushRef="#br0" timeOffset="58380.45">31538 2152 0,'0'18'31,"0"17"-31,18-35 0,-18 53 0,0-36 0,0 19 16,0-1-16,18-17 0,-18 17 0,35 229 15,-17-69-15,-1 34 16,-17-123 0,18-89-16,-18 1 0,0 0 0,0-1 15,0 1-15,0-1 0,0 1 0,17 0 0,-17 88 16,0-89-16,0 213 16,0-72-1,0 54 1,0-177-16,0-17 0,0 0 0,18-1 0,0-17 47,-18-17-47,0-1 0,17 18 0,-17-18 0,0 1 0,0-1 15,18 0-15,-18-17 0,18 17 0</inkml:trace>
  <inkml:trace contextRef="#ctx0" brushRef="#br0" timeOffset="58975.7">32385 1958 0,'0'18'31,"0"-1"-31,0 1 0,0-1 0,0 19 16,0-19-16,0 1 0,0 105 15,0-105-15,0 70 0,0 71 16,0-106-16,0-35 0,0-1 0,0 19 0,0-1 0,0-18 15,0 1-15,0 17 0,0 1 0,0 140 16,0-158-16,-18 211 16,1-35-1,17-159-15,0-17 0,0 0 0,0-1 0,0 18 0,0 18 0,0-17 0,0-19 0,0 19 0,0 34 16,0-52-16,0 17 16</inkml:trace>
  <inkml:trace contextRef="#ctx0" brushRef="#br0" timeOffset="66386.37">23954 4586 0,'0'-18'16,"-18"18"31,18 18-32,-18-18 1,1 0-16,17 18 0,-18-18 0,18 17 0,-18-17 0,1 18 16,-36 53-1,35-71-15,-35 88 16,0 35-1,53-105-15,0 0 0,-17-1 0,17 1 0,0-1 16,0 1-16,0 0 0,0-1 0,0 36 16,0-35-16,53 52 15,-18-34-15,0-36 16,-17 0-16,-1 0 31,1 0-31,0 0 0,-1 0 16,1-18-16,17 0 15,-17 1-15,53-36 0,-54 35 16,1 1-16,-1-1 0,-17 0 0,18 18 0,-18-17 0,18 17 0,52-141 16,-52 141-1,17-106-15,-35 88 0,0 0 16,18-52-16,-18 52 0,0 1 0,0-1 16,17 18-16,-17-18 0,0 1 0,18 17 0,-18-18 0,0-17 15,18 0 1,-18 52 109,0 1-110,17 158 17,-17-158-32,0-1 0,18-17 0,-18 53 15,18-53-15,-18 18 0,17-18 0,-17 18 16,18-18-16,-18 17 16,18-17-1,-18 18 1,17-18-16,1 0 0,0 0 15,-1 0 1,-17 18-16,18-18 16,-1 0-16,1 0 31,0 17-15,-1 1-1,1-18-15,-18 18 16,18-18-16</inkml:trace>
  <inkml:trace contextRef="#ctx0" brushRef="#br0" timeOffset="67677.67">30127 4110 0,'0'18'94,"0"-1"-94,0 1 0,18 123 16,-18-123-1,0-1-15,17 1 0,-17 17 0,0-17 0,18 35 16,-18-36-16,53 195 16,-35-106-16,-1-36 15,-17-52-15,0 0 0,0-1 0,0 1 0,18 0 16,-18-1-16,18 1 0,-18-1 15,0 1-15,0 35 16,0-35-16,17 35 16,-17-36-16,0 1 15,0-1-15,0 1 0,0-36 94,0 1-78,0-1-16,18 1 0,-18-1 0,0 0 0,0 1 15,18-1-15,-18 0 0,0 1 16,17 17-16,-17-18 0,18 18 0,-18-18 16,0 1-16,17 17 0,1-35 15,0 35 16,-18-18-15,17 18-16,1 0 16,0 0-1,-1 0 1,1 0 0,0 0-16,-1 0 15,-17 18-15,18-1 0,-1-17 0,1 18 16,0 17-1,-18-17-15,17 17 16,-17-17-16,0-1 0,0 1 0,0 0 16,0-1 15,-17-17-31,17 18 0,0-1 0,-18-17 16,0 0-16,1 18 0,-1-18 0,18 18 0,-88 35 15,70-53-15,1 17 0,-71 54 16,52-36-1,19-35-15,-1 18 16,0-18 15,1 0 1,17-18-32,0 1 0,-18 17 15,0 0-15,18-18 0</inkml:trace>
  <inkml:trace contextRef="#ctx0" brushRef="#br0" timeOffset="69462.2">23266 5556 0,'17'0'0,"1"0"0,0 0 15,-1 0-15,-17 18 0,53-18 0,71 0 16,105 18 0,-194-18-16,0 0 0,-17 0 0,17 0 0,36 0 15,105 0-15,-123 0 0,53 0 0,-53 0 0,35 0 0,230 0 16,264 0-1,-265 0-15,-264 0 16,106 0-16,-124 0 0,336-18 0,-336 18 0,0 0 0,0 0 0,1 0 16,70-18-16,-71 18 0,18 0 0,-36 0 0,19 0 0,-1 0 0,18-17 0,-18 17 0,300-36 15,36 1 1,-318 35-16,158-18 16,-175 18-16,-19 0 0,54 0 0,-54 0 0,1 0 0,17 0 0,36 0 15,52 0-15,-105 0 0,0 0 0,246 0 16,-105-17-16,0 17 15,-124 0-15,18 0 0,-18 0 0,-17 0 0,-1 0 0,19 0 16,-19 0-16,1 0 0,35 0 0,-35 0 0,35 0 0,88 17 16,-124-17-16,160 0 15,-124 0-15,-18 0 0,106 0 16,-123 0-16,-1 0 0,1 0 0,35 0 0,0 0 0,-36 0 0,19 0 0,-19 0 0,36 0 16,106 0-16,88 0 31,-141-17-31,-89 17 0,54-18 15,-53 18-15,-1 0 0,1 0 0,-1 0 16,1 0-16,0 0 0,-1 0 0,1 0 0,0 0 16,52 0-1,-17 0-15,-35 0 16,17-17-16,-17 17 0,-1 0 16,1 0-16,-18-18 0,18 18 0,-1 0 15,-17-18-15,18 18 0,0-35 16,-18 17-1,0 1-15,0-36 0,17-35 16,-17 52-16,0-34 16,0 52-16,0 0 0,0-17 0,0-18 0,0-158 15,0-1 1,0 53 0,0 71-16,0 70 15,0 1-15,0-1 0,0 0 0,-17 1 16,17-1-16,-18 18 0,18-17 0,-35-1 15,-1 18 1,1-18 0,17 18-16,1 0 0,17-17 0,-35 17 0,17 0 15,0 0-15,-35 0 0,36 0 0,-160-18 16,124 18 0,-123 0-16,141 0 0,-1 0 0,19 0 0,-1 0 15,-17-18-15,-36 18 0,54 0 0,-72 0 0,19-17 0,-1 17 0,-211-36 16,265 36-16,-513-17 15,107 17 1,35 0 0,335 0-16,0 0 0,-35 0 0,0 0 0,52 0 0,1 0 0,-88 0 0,34 0 15,19 0-15,-530-36 16,-35 36 0,618 0-16,-336 0 0,53 0 15,247-17-15,18 17 0,-1 0 0,1 0 0,0 0 0,0 0 0,17 0 16,-70 0-16,35 0 0,-18 0 0,-317-18 15,71 18 1,193 0-16,-123 0 16,230 0-16,-1 0 0,0 0 0,1 0 0,-1 0 15,1 0-15,-36 0 0,35 0 0,0 0 0,-17 0 0,17 0 0,-140 0 16,-72 0 0,19 0-1,175 0-15,1 0 16,18 18-16,-1-18 0,0 0 0,18 17 0,-17-17 0,-1 0 0,18 18 15,-18 0-15,1-1 0,17 19 16,-18-19 0,0 19-16,18-19 15,0 1-15,0 0 0,0-1 0,0 1 0,0-1 16,-17-17-16,17 18 0,0 158 0,0 71 16,35 89-1,-35-301-15,53 247 16,-53-264-16,18 17 0,-18-17 0,0-1 15,17 19-15,-17-19 0,0 1 0,0-1 0,18 1 0,0 53 16,17-36 0,-35 0-16,17-35 93</inkml:trace>
  <inkml:trace contextRef="#ctx0" brushRef="#br0" timeOffset="70239.03">26723 4180 0,'0'-17'47,"0"-1"-16,18 1-15,-1 17-16,1 0 47,-18 17-47,0 18 0,0-17 0,0 35 16,0 0-16,0-35 0,0 105 15,0-105-15,0-1 0,0 1 0,0 0 0,0-1 0,0 1 16,0 17-16,0-17 0,0 52 15,0-52-15,0 88 0,0 70 16,0-141-16,0-17 0,0 17 0,0 36 16,0-1-16,0-52 0,0 0 0,0-1 0,0 142 15,0-124-15,17 54 16,-17-72-16,0 19 0,0-19 16,0 1-16,18-18 15,-18-18 32</inkml:trace>
  <inkml:trace contextRef="#ctx0" brushRef="#br0" timeOffset="76147.41">24218 7814 0,'0'18'62,"0"-1"-62,0 1 16,18-18-16,-18 18 16,17 17-16,-17-17 15,0-1-15,0 18 16,0-17-16,0 0 0,0-1 15,0 1-15,18-18 16,-18 18 15,0-1-15</inkml:trace>
  <inkml:trace contextRef="#ctx0" brushRef="#br0" timeOffset="76490.38">24518 7691 0,'0'17'31,"0"1"-15,0 52-1,0-52-15,0 35 16,0 35 0,0-70-16,0-1 0,0 1 0,0 53 15,0-18-15,0-36 0,0 1 0,0-1 0,0 1 16,0 0-16,0-1 0,0 36 0,0-35 15</inkml:trace>
  <inkml:trace contextRef="#ctx0" brushRef="#br0" timeOffset="77255.06">24871 8361 0,'0'17'47,"0"1"-47,-18 53 16,1-18 0,17-36-16,-18 1 0,18-1 0,0 19 15,0-19-15,0 1 0,0 0 0,0-1 0,0 1 0,0 0 0,0-1 16,18 1-16,-1 52 15,1-70-15,52 106 0,1-35 16,-1-36 0,-52-35-16,0 0 31,-1-18-31,-17 1 0,18-1 0,-18 1 0,18-36 0,-1 17 16,36-105-16,-53 106 0,0 17 0,36-123 31,-36 124-31,0-1 15,17 18 110,-17 18-125,18-18 0,-18 17 0,53 36 16,-18 0 0,-35-35-1,18-18-15,-18 17 16,17-17 15,-17 18-31,18 17 0,0-35 0,-1 36 16,1-1-16,-1-18 0,1 19 0,-18-19 0,18 19 0,52 105 15,-52-106 1,-18-70 0,0-18-1,0 18-15,0 17 0,0 0 0,0-17 0,0 0 0,0 17 0</inkml:trace>
  <inkml:trace contextRef="#ctx0" brushRef="#br0" timeOffset="78217.52">25770 7885 0,'18'0'32,"0"0"-1,-1 0-31,-17 17 0,0 1 16,18 0-16,0 17 0,-1 53 15,-17-53-15,0 1 0,18-19 16,-18 1-16,0 17 0,0-17 0,0 17 0,0-17 0,18 158 15,-18-17 1,0-36-16,0-17 16,0-88-16,0 17 15,0-17-15,0-1 0,0 1 16,17-18 31,1 0 15,-18-18-62,0 1 16,0-1-16,0 0 0,17-17 0,1 35 0,35-106 16,-35 53-1,-18 36-15,17-1 0,-17 0 0,18 18 0,-18-17 0,18 17 0,-18-18 0,0 0 16,17 18 15,1 0-15,-1 0-16,1 0 15,0 0-15,-18 18 0,17-18 0,1 0 0,0 0 16,-18 18-16,0-1 0,17-17 16,1 18-16,0 0 15,-18-1 1,0 1-16,0 0 0,0-1 15,0 1-15,0 0 16,-18-1 0,0-17 15,1 0-15,17 18-16,-53-1 15,35 1 1,0-18-16</inkml:trace>
  <inkml:trace contextRef="#ctx0" brushRef="#br0" timeOffset="78673.86">26370 7726 0,'18'0'62,"-18"17"-62,0 1 0,0 17 16,0-17-16,17 70 0,-17 18 16,0-88-16,0-1 0,0 1 0,0 0 15,0-1-15,0 1 0,0 0 16,0-1-16,0 1 0,0 17 15,0 0 1,0-17-16,0 0 0,0-1 16,0 1-16,0 0 0,0-1 0,0 1 15</inkml:trace>
  <inkml:trace contextRef="#ctx0" brushRef="#br0" timeOffset="78986.5">26741 7708 0,'0'18'31,"0"-1"-31,0 1 0,0 70 16,0 18 0,0-35-16,0-54 0,0 1 15,0 0-15,0-1 0,-18-17 0,18 18 0,0 0 0,0-1 0,0 1 16,0-1-16,0 1 15</inkml:trace>
  <inkml:trace contextRef="#ctx0" brushRef="#br0" timeOffset="80294.55">28399 7691 0,'0'17'47,"0"177"-31,0-176-1,0 0-15,0-1 0,0 1 0,0-1 0,0 1 0,0 35 16,0-35-16,0 52 16,0-17-1,0 0-15,0-35 16,0-1-16</inkml:trace>
  <inkml:trace contextRef="#ctx0" brushRef="#br0" timeOffset="80592.72">28646 7796 0,'17'0'47,"-17"18"-47,0 0 0,0-1 0,0 1 15,0 17-15,18 1 0,-18-19 0,35 124 16,-35-35 0,0 18-16,18-107 15,-18 1-15,0-1 0,0 1 0,0 0 16</inkml:trace>
  <inkml:trace contextRef="#ctx0" brushRef="#br0" timeOffset="81381.42">28963 8449 0,'0'18'31,"0"-1"-15,0 19-16,0 34 16,0-52-16,0-1 15,-18-17-15,18 36 0,0 70 16,-17-106-16,17 35 16,0 35-16,0-52 0,0 0 15,0-1-15,0 1 0,0 0 0,0-1 0,17-17 16,-17 18-16,18-18 15,0 0 1,-1 0-16,1 0 16,0 0-1,-1 0 1,1 0-16,-18-18 16,18 18-16,-18-35 0,35 0 15,-35 17-15,0 0 0,0 1 0,17-1 0,-17 0 16,0 1-16,18-1 0,-18 1 0,0-1 0,18-70 15,-18 70-15,0-88 16,0 36 0,17 70 77,-17 17-77,18-17-16,0 18 0,-18 0 0,17-1 0,-17 1 16,18-18-16,-18 17 0,35 19 15,-35-19-15,18 1 0,-18 0 0,17-18 0,-17 17 16,18-17-16,-18 18 0,18-18 0,-18 18 0,0-1 0,17-17 0,36 71 16,-35-54-1,0-17-15,-18 18 0</inkml:trace>
  <inkml:trace contextRef="#ctx0" brushRef="#br0" timeOffset="81749.12">29545 7691 0,'0'17'31,"0"1"-31,0-1 16,35 89 0,-35-88-1,0 0-15,0-1 16,0 1-16,0 0 16,0-1-16,0 1 0,0 35 15,0-36-15,0 1 0,0 0 0,-17 17 0,17-17 0,0-1 16,0 1-16,0-1 0,-18-17 0,18 53 0,0-35 0,0 53 15,0-54 1,0-34 15</inkml:trace>
  <inkml:trace contextRef="#ctx0" brushRef="#br0" timeOffset="82237.42">29774 7849 0,'0'18'62,"18"35"-46,-18-35-16,0-1 31,0 1-31,0-1 0,0 1 16,0 0-16,0-1 0,0 36 16,0-35-16,0 0 0,0-1 0,0 1 15,0-1-15,0 1 0</inkml:trace>
  <inkml:trace contextRef="#ctx0" brushRef="#br0" timeOffset="82697.7">30480 7814 0,'0'18'47,"0"-1"-47,0 1 15,0 0-15,0-1 0,0 36 16,0 0-16,0-35 16,0 35-16,0-18 15,0-17 1,0-1 0,0 1-1</inkml:trace>
  <inkml:trace contextRef="#ctx0" brushRef="#br0" timeOffset="83095.21">30727 7814 0,'18'0'31,"-18"18"-16,0 70 1,17-70 0,-17-1-1,0 1-15,0-1 0,0 1 0,0 106 16,0-107-16,0 142 16,0-71-1,0-70-15,0-36 47</inkml:trace>
  <inkml:trace contextRef="#ctx0" brushRef="#br0" timeOffset="84005.93">31044 8132 0,'18'0'0,"17"17"15,-17-17-15,-18 18 16,18-18-16,-18 17 0,35 19 15,-35-19-15,0 1 0,18-18 16,-18 18-16,17 17 0,-17-17 0,0-1 0,0 1 0,35 88 16,-35-89-16,0 54 15,0-54-15,0 1 0,0 106 16,0-107-16,0 1 0,0 0 0,18-1 0,-18 1 0,0-1 0,0 1 16,0 0-16,0-1 0,0 89 0,0 18 15,0-1 1,0-105-16,0-1 0,0 1 0,0 0 0,0-1 15,0 1-15,0 0 0,18-1 0,-1 19 16,1-36 15,-18-18 1,0 0-17,0 1-15,0-19 0,0 19 0,0-1 0,0 0 0,35-123 16,-35 124-16,36-36 15,-1-18 1,-35 54-16,17-1 0,1 0 0,0 18 16,-18-17-16,0-1 15,17 18-15,1 0 47,0 0-47,-1 0 16,1 0-1,-18 18-15,0-1 0,0 1 0,18-18 16,-18 18-16,0-1 0,0 1 16,0-1-16,0 1 0,0 17 15,0 18 1,0-35-16,0 0 0,-18-1 0,18 1 0,0 0 16,-18-18-16,-17 35 0,35-18 0,-35 1 15,17-18 48,0 0-63,18-18 15,0 1-15,0-18 0</inkml:trace>
  <inkml:trace contextRef="#ctx0" brushRef="#br0" timeOffset="84405.78">31609 7973 0,'0'17'31,"0"1"-15,0 0-16,0-1 0,0 19 15,0 34-15,0-52 0,0 35 16,0-36-16,0 1 0,0 0 15,0-1 1</inkml:trace>
  <inkml:trace contextRef="#ctx0" brushRef="#br0" timeOffset="84759.57">31944 7849 0,'0'18'32,"18"-18"-32,-18 18 0,0-1 0,0 1 15,17 0-15,-17 52 0,0 18 16,0-17 0,0-54-16,0 1 0,0 0 0,0-1 15,0 1-15,0 0 0,0 17 16,0-17-16,-17 34 15,-1-34-15,18 0 0,0-1 0,0 1 0,0 0 0,-18-1 0,18 1 0,0 17 16,-35 89-16,-18 34 16,36-122-1</inkml:trace>
  <inkml:trace contextRef="#ctx0" brushRef="#br0" timeOffset="86556.52">23777 9578 0,'53'-35'16,"-35"35"-16,-1 0 0,1-18 0,0 18 0,-1-18 15,19 18-15,-19-17 0,1 17 0,-18-18 0,18 18 16,-1 0-16,89-35 0,-88 17 0,70-17 16,-71 35-16,1 0 0,17 0 0,-17-18 15,35 18-15,-35 0 0,17 0 0,18 0 0,247 0 16,105 0-1,-334 0-15,388 0 16,281 71 0,-687-71-16,0 17 0,35 1 0,53-18 0,36 18 0,-124-18 0,123 35 15,-88-35-15,89 18 0,-124-18 0,599 88 16,54-18-16,-1 19 16,-140-1-1,-495-88-15,-17 0 0,36 17 0,-72-17 0,89 0 16,-71 18-16,1-18 0,34 18 0,-17-18 0,-18 0 0,142 0 15,-71 0 1,-54 0-16,-34 0 0,53 0 16,-54 0-16,1 0 15,17-18-15,-17 18 0,-1 0 0,1 0 0,0 0 0,-1 0 16,54 0-16,-53 0 0,123 0 16,-53-18-1,-18 18-15,-52 0 16,0 0-16,-18-17 0,17 17 0,1 0 0,0 0 15,-1 0-15,1 0 0,17-18 16,-17 18-16,-1 0 0,72 0 16,34 0-1,-105 0-15,-18-18 0,17 18 0,1 0 0,0 0 16,-1 0-16,1 0 0,0 0 0,17-35 16,-17 35-16,34-35 15,19-18-15,-18 0 16,-53 35-16,18 1 0,-1-1 0,-17-17 0,18 17 15,-1 1-15,1-19 0,-18 19 0,0-1 0,18-88 16,-1-70 0,-17 158-16,0-176 0,18-70 15,-18 228-15,0 19 16,0-36-16,0 35 0,0-35 0,-18 18 0,18 0 0,0 17 0,0 0 0,-17-35 0,17 36 0,-36-212 16,-16-1-1,16 36 1,36 177-16,-53-213 15,53 213-15,0-1 0,0 0 0,-17 18 0,-1-35 16,0 17-16,1 18 31,-1 0-15,1 0-16,-1 0 16,0 0-16,1 0 0,-36 18 15,35-18-15,-123 18 16,-124 35-16,-87 0 15,334-53-15,-70 17 0,52-17 0,19 0 16,-36 18-16,-18-18 0,18 0 0,-17 17 0,-71 1 0,-71 0 0,159-18 16,-388 17-16,-423 1 15,88-36 1,-159-35 0,811 53-16,-105-17 0,123 17 0,-17 0 0,70 0 0,-53 0 15,53 0-15,-53 0 0,18 0 0,-300 0 0,-106 17 16,230 1-1,123 0 1,123-18-16,0 0 0,1 0 16,-1 0 15,0 0-15,1 0-16,-1 0 0,-35 0 15,35 0-15,-158 0 16,-36 0-1,195 0-15,-107 0 0,89 0 0,17 0 0,1 0 16,-36 0-16,18 0 0,-1 0 0,-17 0 0,36 0 0,-1 0 16,-35 17-16,0 1 15,36-18-15,-54 18 16,18-1 0,36-17-16,-1 0 0,0 18 15,1-18-15,-1 0 0,18 18 16,-18-18-16,1 0 15,17 17 1,0 1-16,0-1 0,0 1 16,-18-18-16,18 18 0,0 17 0,0-17 0,-18-18 0,-17 158 15,35-122-15,-18 17 0,-52 176 16,52-194-16,1-17 0,17 17 0,-18 0 0,0 18 16,18 0-16,-17-18 0,17 36 0,-53 229 15,18 35 1,35-123-1,0-54 1,0-122-16,0-19 0,0 1 0,0 0 0,0 17 0,0-17 0,0-1 16,0 18-16,0-17 15</inkml:trace>
  <inkml:trace contextRef="#ctx0" brushRef="#br0" timeOffset="88395.54">11307 2769 0,'17'0'62,"1"0"-46,-1 0-16,1 0 0,0 0 16,52-17-16,-52 17 0,141-36 15,-18 19 1,-71-19-1,-52 36-15,0 0 0,-1-17 0,1 17 0,0-18 0,-1 18 16,1 0-16,17-35 16,-35 17-16,0 1 93,-18-19-77,18 19-16,-17-1 0,17 0 0,0 1 16,-18 17-16,18-18 0,0 1 15</inkml:trace>
  <inkml:trace contextRef="#ctx0" brushRef="#br0" timeOffset="88905.99">11959 2417 0,'0'-18'94,"-17"-17"-79,17 17 1,-18 18-16,18-18 0,-18 1 15,18-1-15,-17 18 0,-1 0 16,18-18-16,-18 18 0,1-17 16,-1 17-1,0 0-15</inkml:trace>
  <inkml:trace contextRef="#ctx0" brushRef="#br0" timeOffset="89320.5">11977 2611 0,'0'17'0,"0"-34"0,0 52 0,0-18 16,0 1-16,0 0 0,0-1 16,0 89-1,0-88 1,-35 17-16,35-17 15,0-1-15,-18-17 0,18 18 0,-18-18 16,1 18-16,-72 88 31,72-106-31,-54 70 0,-52 54 16,123-107-16,-18 1 0,18-1 16,-18-17-16,18 18 0,0 0 15</inkml:trace>
  <inkml:trace contextRef="#ctx0" brushRef="#br0" timeOffset="91091.53">12859 4004 0,'0'18'62,"0"17"-62,0-17 0,0-1 16,0 1-16,0 0 15,0-1-15,0 1 16,0-1 0,0 1-16,0 0 15,-18-18-15,18 35 16,0-17-16,0-1 0,-18-17 0,18 18 15,0 0-15,0-1 16</inkml:trace>
  <inkml:trace contextRef="#ctx0" brushRef="#br0" timeOffset="91950.64">13123 4498 0,'0'18'16,"0"-1"0,0 1-16,0-1 15,0 1-15,0 0 0,0-1 0,0 1 16,-17-18-16,17 18 0,0-1 0,0 1 15,-18-18-15,18 18 0,-18 17 0,1 35 16,17 36 0,0-53-1,0-35-15,0-1 0,0 1 16,17-18-16,1 0 16,0 0-16,-1 0 31,1 0-16,-18-18-15,18 1 0,-18-1 0,17-35 16,-17 36-16,53-89 16,-35 35-1,-1 1-15,1 52 16,0 18-16,-18-18 0,17 18 47,1 18-32,-18 0 1,18-18-16,-1 17 0,-17 1 0,0 17 0,18-17 0,-18-1 16,0 1-16,18 0 0,-18 17 0,0-17 0,17 17 0,1-17 15,-1 52-15,1 1 16,0-54-16,-18-34 47</inkml:trace>
  <inkml:trace contextRef="#ctx0" brushRef="#br0" timeOffset="92641.17">13864 4198 0,'0'35'32,"18"-35"-32,-18 18 15,0 0-15,0-1 0,17 71 16,-17-70-16,36 53 15,-19 17-15,-17-71 0,0 1 0,0 0 16,18-1-16,-18 1 0,0 0 0,0-1 0,18 107 16,-1-36-1,-17-70-15,0-1 0,18 54 16,-18-54-16,0 1 0,0 0 0,0-1 16,0-34 46,0-1-62,0 0 0,0 1 16,18 17-16,-1-88 0,-17 70 0,0 0 0,0 1 15,18 17-15,-1-18 0,-17 0 0,0 1 0,18 17 0,-18-18 0,18-17 16,-18 17 0,17 18 30,1 0-30,-18 18 31,0-1-47,0 1 0,0 0 16,0 17-16,0 0 0,-18 71 15,1-53-15,17-35 0,0-1 16,-18-17-16,18 18 0,0 0 15,-18-18 17,1 0-17,17-18 1</inkml:trace>
  <inkml:trace contextRef="#ctx0" brushRef="#br0" timeOffset="93017.16">14605 3898 0,'0'18'47,"0"-1"-47,0 1 15,0 0-15,0-1 0,0 1 0,0 0 0,0-1 0,0 1 16,0 0-16,0-1 0,0 1 0,0 0 15,0-1-15</inkml:trace>
  <inkml:trace contextRef="#ctx0" brushRef="#br0" timeOffset="93789.49">11289 4551 0,'18'0'46,"-1"0"-30,1 0-16,-1 0 0,1 17 16,0-17-16,-1 0 0,1 0 0,0 0 15,-1 0-15,1 18 0,0-18 0,-1 0 0,89 35 16,35-17 0,-123-18-16,105 18 15,-105-18-15,0 0 0,-1 0 0,1 0 0,-1 0 0,19 17 0,-19-17 0,1 0 0,0 0 16,70 0-16,0 0 15,-70-17 1,-1 17 0,-17-18-16,0 0 15,0 1-15,0-1 16,18 18-16,-18-53 16,0 36-16,18-19 0,-18-34 15,0 52-15,0 0 0,0 1 0,0-1 0,-18 18 16,18-17-16,0-1 0,0 0 0,-35-70 15,35 53-15,-36-18 16,19 18-16</inkml:trace>
  <inkml:trace contextRef="#ctx0" brushRef="#br0" timeOffset="94116">12418 4727 0,'0'18'47,"0"-1"-47,-18-17 0,18 18 0,-18 0 16,1-1-16,17 1 0,-18-18 0,18 18 0,-17-1 0,-36 36 16,17-17-1</inkml:trace>
  <inkml:trace contextRef="#ctx0" brushRef="#br0" timeOffset="101371.66">12771 1111 0,'0'0'0,"-18"0"16,0 0-1,1 0 1,-1 0-1,0 0-15,-70 0 16,71 0-16,-1 0 0,0 0 0,1 0 0,-36 0 16,35 0-16,0 0 0,1 0 0,-248 0 15,106 18 1,142 0-16,-1-18 0,-17 0 0,0 0 0,17 17 16,0-17-16,-52 35 0,35-35 0,17 18 0,-159 35 15,-105 53 16,176-53-31,71-53 0,-18 17 0,36 1 0,-19 0 0,-34-1 16,34 1-16,19 0 0,-107 52 16,19 18-1,87-70 1,18 0-16,-18-18 0,18 17 0,-17 1 0,-1 0 16,0 17-1,18-18-15,-53 89 16,18 53-1,18-159-15,-1 194 0,0-176 0,1 17 0,17-17 16,-18 35-16,18 52 0,-35-34 16,35-53-16,0-1 0,-18 213 15,-17 34 1,35 18 0,-18-52-16,18-195 0,0 0 15,0-17-15,0-1 0,0 19 0,18 87 0,-18-88 16,0-17-16,53 88 0,-53-88 15,70 158 1,-52-123-16,0-35 0,17 34 16,-18-52-16,-17 18 0,18 0 15,0-1-15,-1-17 0,-17 18 0,18 0 16,53 17 0,17 0-16,-71-17 15,89 17-15,-88-17 0,-1-1 16,1-17-16,0 18 0,70 0 0,-53-18 0,-35 17 15,177 19-15,70 34 16,-195-52 0,-34-18-16,-18 17 0,35-17 0,-17 18 0,106 17 0,-72-17 15,1 0-15,124 35 0,158 17 16,-35-52 0,0-18-1,-265 0 1,18 0-16,0 0 0,-36 0 0,1 0 0,70 17 0,-53-17 15,-17 0-15,106 36 16,-1-1-16,-17 0 16,35 18-1,-123-35-15,-1-18 16,1 0-16,0 0 0,-18 17 0,70 1 0,-35-18 16,36 18-16,88-1 15,123-17 1,-212 0-16,107 0 15,-160 0-15,1 0 16,0 0-16,-1 0 0,1 0 0,0-17 0,-1 17 0,1 0 0,70 0 16,0 0-1,-88-18-15,18 18 0,17-18 16,-17 18-16,0 0 0,-1 0 0,-17-17 16,18 17-16,-1 0 0,-17-18 0,71-17 15,17-36 1,-70 71-16,70-53 15,18-35 1,-71 71-16,-35-1 0,18 0 0,-1 1 0,19-1 0,-36 0 0,35 1 16,-17-1-16,70-105 0,71-71 15,-54 17 1,36-34 0,-105 175-16,-36 19 0,17-1 0,1-17 15,0-1-15,-1 1 0,36-35 0,-53 34 0,71-122 16,-1-19-1,-17-17 1,-35 0 0,0 159-16,-18 0 0,0-36 0,17 0 0,-17 19 15,0 34-15,0-17 0,0-36 0,0 53 0,0-158 16,0 0 0,0 70-1,-35 35-15,35 54 16,0-1-16,0 0 0,-18 1 0,18-1 0,0 0 0,-17-17 15,17 17-15,0 1 0,-36-89 16,1 0-16,-18 0 16,18 36-1,17 52-15,18 1 0,-17-1 16,-1 0-16,18 1 0,-18 17 0,18-18 0,-17 0 0,17 1 0,-89-89 16,1-18-1,-18-34 1,1 34-1,105 106-15,-18 1 0,0 17 0,18-18 0,-17 18 0,17-17 16,-18 17-16,0 0 16,18-18-1,-17 18-15,-1 0 16,1 0-16,17-18 0,-18 18 16,0 0-16,1 0 0,-1 0 15,0 0-15,-70 0 16,0 0-16,0 0 15,52 0-15,19 0 0,-1 18 0,-17-18 16,17 0-16,1 0 0,-19 0 0,19 0 0,-36 18 0,-141 17 16,-88-18-1,-124 19 1,106-1 0,265-35-16,-18 0 0,0 0 0,0 0 0,18 0 0,-1 0 0,19 0 0,-36 0 0,18 0 15,-248 0-15,-34 0 16,88 0-1,35 0-15,158 0 16,19 0-16,-36 0 0,0 0 0,17 0 0,-16 0 0,34 0 0,-17 0 16,17 0-16,0 0 0,-123 0 0,124 0 0,-89 0 15,71 0 1</inkml:trace>
  <inkml:trace contextRef="#ctx0" brushRef="#br0" timeOffset="107961.66">7161 4410 0,'-17'0'78,"-1"0"-62,0 0-16,18 17 0,-17-17 0,17 18 15,-18-18-15,1 0 0,-1 0 0,18 18 0,-18-18 0,1 0 0,17 17 0,-18-17 16,0 0-16,-70 36 0,-106 16 15,159-52 1,-177 53-16,-105-17 16,211-36-16,88 0 0,-17 0 15,-36 0-15,18 0 0,1 0 0,-37 0 0,36 0 0,18 0 0,-353 0 16,353 0-16,-406-71 16,-53 1-1,282 17 1,195 53-16,-124-36 0,35 19 0,0-19 0,88 19 0,-88 17 0,18-35 15,18 17-15,-248-70 0,-211-71 16,0 0 0,123 0-1,336 142-15,52-1 0,-17 18 0,-36-35 0,1-18 16,34 53-16,1-18 0,17 18 0,-17-17 0,-88-54 16,70 36-1,35 17 1,18-35-16,0 36 0,0-1 15,0 0-15,0 1 0,0-1 0,0 0 0,0 1 16,-18 17-16,18-71 0,0-123 16,0 36-1,18 69-15,0 72 0,-1-19 16,1-17-16,17 18 0,-17 0 0,0 0 0,-1 17 0,1 18 0,105-123 16,107-54-1,-1 36 1,-194 141-16,-17-35 0,123-18 15,-106 35-15,18-17 0,-35 35 0,52-35 0,-17 35 0,-35-18 0,70-17 0,-53 17 16,18 18-16,247-70 0,-300 52 0,476-70 16,-229 52-1,335-52 1,-529 88-16,53-17 0,-71-1 16,36 18-16,0 0 0,-54 0 0,18 0 0,-17 0 0,0 0 0,158 0 15,71 0 1,-123 0-16,87 18 15,-176-18-15,-17 0 0,0 17 0,-1-17 16,19 0-16,-19 0 0,19 18 0,-19-18 0,1 0 0,17 0 0,89 18 16,-107-18-16,54 35 15,-1-18-15,-52 1 16,0-18-16,-1 18 0,1-18 0,-18 17 0,18-17 0,-18 18 0,70 70 16,-70-70-16,106 88 15,-88-89-15,17 19 16,0-1-16,0 0 0,-17-17 0,0 17 0,-1-17 0,107 52 15,-1 18 1,-52-52 0,17 52-16,-70-88 0,-18 18 0,17-18 15,-17 17-15,18 1 0,17-1 0,-35 1 0,18-18 0,-18 18 0,106 88 16,-36 17 0,-34-52-1,16-1-15,-52-52 0,0-1 16,18 1-16,0 0 0,-1-1 0,-17 1 0,0 0 0,18-1 0,-18 1 15,53 70 1,-35 0 0,-18-35-16,0-35 0,17 70 15,-17-53-15,18-17 0,-18 0 0,0-1 0,0 1 16,0-1-16,0 1 0,0 0 0,0-1 0,0 72 16,0 16-1,0-69 1,-18 17-1,1-36-15,17 1 0,-18 0 0,18-1 0,-18-17 16,1 18-16,17-1 0,-18 1 0,0-18 0,-52 88 16,17-35-1,0-17 1,35-19-16,18 1 0,-17-18 0,17 17 0,-18-17 0,0 0 0,1 18 16,-54 35-1,-35-18 1,106-17-16,-53 0 0,-35 17 15,71-35-15,-1 0 0,18 17 0,-18 1 0,-17-18 16,35 18-16,-53-18 16,18 17-1,0-17-15,17 18 16,0-18-16</inkml:trace>
  <inkml:trace contextRef="#ctx0" brushRef="#br0" timeOffset="115448.22">3457 5980 0,'18'0'94,"-1"0"-94,1 0 15,0 0-15,-1 0 0,1 0 0,0 0 0,52 0 16,-52 0-16,0 0 0,-1 0 0,1 0 0,-1 0 0,1 0 0,0 0 0,17 0 0,-17 0 0,52 0 16,-17 0-16,0 0 0,247 0 15,-71 0 1,-105 0-16,87 17 15,160 18 1,-318-35-16,-36 0 0,19 0 0,-19 0 0,19 0 0,16 0 16,-34 0-16,17 0 0,159 18 0,18 0 15,-71-18 1,-53 0 0,-52 0-16,-19 0 0,19 0 0,-19 0 0,1 0 15,-1 0-15,1 0 0,17 0 0,54 0 16,16 0-1,-69 0-15,52 0 0,18 0 16,-89 0-16,1 0 0,0 0 16,-1 0-16,1 0 0,0 0 0,-1 0 0,1 0 15,17 0-15,18 0 16,-35 0-16,70 17 16,-35-17-1,-18 0-15,-17 0 0,-1 0 0,1 0 0,0 0 0,-1 0 16,36 0-16,35 0 15,-70 0-15,0 0 0,35 0 16,35 0 0,-71 0-16,1 0 0,0 0 0,-1 0 0,1 0 15,0 0-15,-1 0 0,1 0 0,88 0 16,17 0-16,-105 0 0,158 0 16,-17 0-1,-141 0-15,-1-17 0,1 17 0,-1 0 0,19 0 0,-19 0 0,54-18 16,-53 18-16,17 0 0,0 0 0,177-35 15,-53 17 1,-142 18-16,107 0 16,-36 0-16,-70 0 15,-1 0-15,1 0 0,-1 0 16</inkml:trace>
  <inkml:trace contextRef="#ctx0" brushRef="#br0" timeOffset="117285.45">3228 9049 0,'18'0'94,"-1"0"-94,1 0 0,-1 0 15,19 0-15,-19 0 0,36 0 0,-35 0 0,0 0 16,-1 0-16,1 0 0,-1 0 0,1 0 0,0 0 0,52 0 0,-17 0 16,0 0-16,265 0 15,-54 17 1,-34 1-16,158 17 15,-318-35 1,-52 0-16,17 0 0,18 0 0,-35 0 0,52 0 0,-17 0 0,-18 0 0,-17 0 16,282 0-16,-36 0 15,-52 0 1,-88-17 0,-89-1-16,-17 18 0,-1 0 0,1 0 0,17-18 0,-17 18 15,-1 0-15,54-17 16,17-19-1,-70 36-15,-1-17 16,1 17-16,0 0 16</inkml:trace>
  <inkml:trace contextRef="#ctx0" brushRef="#br0" timeOffset="119013.59">4374 12100 0,'18'0'94,"0"0"-94,-1 0 0,1 0 0,17 0 15,-17 0-15,0 0 0,17 0 0,0 0 0,124 0 16,-124 0-16,265-17 16,-265 17-16,177 0 15,-124-18-15,-70 18 0,105 0 0,-70 0 0,-18 0 0,1 0 0,-1 0 0,-17 0 0,52-18 16,-52 18-16,88-17 0,-71 17 0,-17 0 0,70 0 0,476-36 15,-105 1 1,-230 18 0,-17-1-1,-195 18-15,1 0 0,0 0 0,-1 0 0,1 0 16,0 0-16,-1 0 0,36 0 16,0 0-1,-35 0 1</inkml:trace>
  <inkml:trace contextRef="#ctx0" brushRef="#br0" timeOffset="119975.57">4657 15064 0,'17'0'94,"1"0"-94,0 0 15,87 17 1,-87-17-16,17 0 0,106 18 0,142 17 16,-230-17-1,0-18-15,17 0 0,-17 0 0,-35 0 0,52 17 0,-35-17 0,1 18 0,387 35 16,-158-35-1,-36 17 1,-17-35 0,-195 0-16,1 18 0,0-18 0,-1 0 0,1 0 0,-1 0 15,1 0-15,0 0 0,-1 0 0,54 0 16,-36 0 0,-17 0-16,-1 0 15</inkml:trace>
  <inkml:trace contextRef="#ctx0" brushRef="#br0" timeOffset="127311.86">2752 10760 0,'17'0'0,"-17"-18"0,18 18 15,0 0 17,-1 0-32,-17-18 15,18 18-15,0 0 16,-1 0-16,18 0 15,36-17-15,-53 17 0,193 0 16,-193 0-16,17 0 0,36 0 16,-36 0-16,18 0 0,0 0 0,-36 0 0,36 0 0,247 17 15,-264-17-15,263 36 16,1-19 0,-106-17-1,-158 0-15,-1 0 0,-18 0 0,19 0 0,-19 0 0,19 0 0,-19 0 0,1 0 16,0 0-16,52 0 0,89 0 15,-18 0 1,-88 0-16,0 0 16,-35 0-16,-1 0 15,1 0-15,-1 0 0,1 0 16,0 0 0,-1 0-16,1 0 15,0 0-15,-1 0 31,1 0 1,0 0-32,-18 18 0,17-18 31</inkml:trace>
  <inkml:trace contextRef="#ctx0" brushRef="#br0" timeOffset="128445.15">3563 13847 0,'-18'0'0,"36"0"0,-18 0 109,18 0-109,-1 0 16,1 0-16,0 0 0,-1 0 0,1 0 0,0 0 16,140 0-16,-140 0 0,370 0 31,-123 0-31,-230 0 0,0 0 0,0 0 0,-17 0 0,53 0 16,-36-18-16,35 18 0,72 0 0,-107 0 0,-18 0 0,36 0 0,-17 0 0,369-18 15,160 18 1,35 0-1,-265 0 1,-282 0-16,-18 0 0,0 0 0,18 0 0,-18 0 0,-17 0 0,52 0 0,19 0 16,-54 0-16,141 0 15,-140 0-15,175 36 16,-34-19-16,-142-17 0,-17 0 16,-1 0-16,1 0 0,0 0 0,-18 18 0,17-18 0,36 0 0,-18 0 0,-17 0 0,17 0 0,106 17 15,-105-17-15,387 0 16,-17 0-1,-124 0 1,-194 0-16,-53 0 0,-17 0 0,35 0 0,-35 0 0,17 18 16,35-18-16,-34 0 0,-19 0 0,1 0 0,123 18 15,35-1 1,-87 1-16,-19-18 16,-52 0-16,0 18 0,-1-18 0,1 0 0,-1 0 15,1 0-15,0 0 0,88 17 16,-36-17-1,-52 0-15,-1 0 16</inkml:trace>
  <inkml:trace contextRef="#ctx0" brushRef="#br0" timeOffset="129486.05">3422 17180 0,'0'18'47,"18"-18"-16,-1 0-31,1 0 0,-1 0 0,1 0 16,0 0-16,-18 18 0,70-1 0,160-17 15,175 18 1,107-18 0,-459 0-16,0 0 0,35 0 0,-35 0 0,0 0 0,0 0 0,141 0 15,-141 0-15,52 0 0,1 0 0,547 0 16,-600 0-16,547 0 16,-124 17-1,-176-17-15,-265 0 0,-17 0 0,52 0 16,-52 0-16,35 0 0,17 18 0,-52-18 0,35 0 0,-36 0 0,19 0 0,-19 0 0,124 0 15,18-18 1,35 1 0,-35 17-1,-124 0-15,-17 0 0,0 0 0,17-18 0,-18 18 0,19 0 0,-19-17 0,19 17 16,-1 0-16,0 0 0,124-18 16,17 0-1,1 18-15,-19 0 16,-140 0-16,0 0 0,-1 0 0,1 0 0,17-17 0,-17 17 0,0 0 15,52 0-15,-52 0 0,17 0 0,-17 0 0,246 0 16,19 0 0,-37 0-1,-175 0-15,-18 0 0,-35 0 0,-1 0 16,1 0-16,-1 0 0,1 0 0,0 0 0,-1 0 16,1 0 15</inkml:trace>
  <inkml:trace contextRef="#ctx0" brushRef="#br0" timeOffset="134163.28">26370 7091 0,'18'0'172,"-1"0"-156,1 0-1,0 0-15,-1 0 16,1 0 0,0 0-16,-1 0 15,1 0-15,0 0 0,-1 0 16,1 0-16,-1 0 15,54 0 17,-53 0-32,-1 0 0,1 0 0,0 0 15,-1 0-15,1 0 0,-1 0 16,1 0-16,0 0 16,-1 0-1,1 0-15,0 0 16,-1 0 15,1 0 625,0 0-656,-1 0 78,-17 17-62,18-17-16,-18 18 16,18-18-1,-1 0-15,-17 18 16,18-18-16</inkml:trace>
  <inkml:trace contextRef="#ctx0" brushRef="#br0" timeOffset="140314.78">26158 5803 0,'0'18'172,"0"-1"-157,0 1-15,18 0 0,-18-1 16,0 36-1,0-35 1,0 17 0,0-17-16,0-1 15,0 1-15,0 0 16,0-1-16,0 1 16,0 0-1,-18-18 79,1 0-78,-1 0-16,1 0 0,-1 0 15,0 0 1,1 0-16,17-18 0,-18 18 0,0-18 15,18 1-15,-17 17 16,-1-18 0,18 0-1,-18 18-15,18-17 0,-17-1 16,17-17-16,-18 35 16,1-35-16,17 17 15,0 0-15,0 36 125</inkml:trace>
  <inkml:trace contextRef="#ctx0" brushRef="#br0" timeOffset="140828.67">26176 6085 0,'18'0'16,"52"18"15,-52-18-31,0 18 0,-1-18 16,1 0-16,17 17 0,-17-17 0,-18 18 15,17-18-15,1 0 0,53 0 32,-54 0-32,1 0 0,-18-18 0,18 18 15,-18-17-15,17 17 0,1 0 0,-18-18 16</inkml:trace>
  <inkml:trace contextRef="#ctx0" brushRef="#br0" timeOffset="147213.6">19138 7814 0,'0'18'203,"0"-1"-187,0 1-16,0 0 16,18-18-16,-18 17 15,0 1-15,0 0 0,17 17 16,-17-18-16,0 19 15,18-1 1,-18-17-16,0-1 16,0 1-16,18-18 0,-18 18 0,0-1 15,0 1-15,0 35 16,17-18 0,1-35-16,-18 53 15,18-35-15,-18-1 0,0 1 16,17-18-16,-17 17 0,0 1 15,18 0 1,-18-1 0,18-17-1,-18 18-15,0 0 16,17-18-16,-17 17 16,0 1-16,0 0 0,18-1 15,-18 18 1,0-17-1,18 0-15,-18-1 16,17-17-16,-17 18 0,0 17 16,18 54 15,-18-72-31,0 1 0,17-1 16,-17 1-16,0 0 15,0-1-15,0 1 16,18-18-16,-18 18 15,0-1 17,18-17-32,-18 18 47,0-36 78,17-17-110,-17 17-15,36-87 31,-19 69-31,1-17 16,0 36 0,-18-1-16,0 0 15,0 1 1,17 17-16,-17-18 16,18 18-16,-18-18 0,0-17 15,17 35-15,-17-17 16,0-1-1,18 18-15,-18-18 0,0 1 16,35-1-16,-35-17 16,0 17-1,18 0-15,0 18 16,-18-17-16,0-1 0,0 1 0,17 17 16,1 0 93,-18-18-93,18 18 359,-1 0-329,1 18-46,-1-18 32,1 0-32,-18 17 0,18 1 31,-1-18-15,-17 17-1,18-17 1,0 0-16,-1 0 15,1 0 17,-18 18-32,18-18 15,-1 0-15,-17 18 16,18-18-16,-18 17 0,17-17 16,-17 18-16,18-18 0,-18 18 0,18-18 15,-18 17 1,17-17-16,-17 18 0,18-18 0,-18 18 47,18-18-47,-1 0 15,-17 17-15,0 1 16,18-1 0,0-17-16,-18 18 0,0 0 15,17-18 1,-17 17-16,18 1 0,0 0 15,17 17 1,-18-35-16,-17 18 0,71 17 31,-53-35-31,-18-18 266,0 1-250,0-1-16,0 0 15,0 1-15,0-1 0,-18 0 16,0 1-16,18-1 0,0 0 15,0 1-15,0-1 0,0 1 16,0-1-16,0 0 0,0 1 16,0-1-16,0-17 15,0-1 1,-17 19-16,17-18 0,0 17 16,0 0-16,0 1 0,0-1 15,0 0-15,0 1 0,0-19 0,0-34 16,0 52-1,0 1-15,0-1 0,0 0 0,0 1 16,0-1-16,0 0 0,0 1 0,0-1 16,0 1-16,0-1 15,0-17-15,0-18 16,0 17 0,0 19-16,0-1 15,0 0 16,0 1-31,17 17 16,-17-18-16,0 1 0,18 17 16</inkml:trace>
  <inkml:trace contextRef="#ctx0" brushRef="#br0" timeOffset="148479.84">18944 8502 0,'18'0'157,"-1"0"-142,1 0-15,0 0 0,-1 0 16,1 0-16,0 0 0,35 0 15,17 0 1,-52 0-16,70 0 16,-17 0-1,-54 0-15,1 0 0,-1 0 16,1 0-16,0 0 0,-1 0 0,54-18 16,-18 18-1,-36 0-15,54 0 16,-53 0-16,-1 0 15,1 0-15,0 0 0,-1 0 0,1 0 16,-1 0-16,19 0 16,17 0-16,17-17 15,-52 17-15,141-53 32,-142 53-32,1 0 15,0 0-15,-1-18 0,1 18 16,-1 0-16,-17-18 0,18 18 15,0 0 1,-1 0 0,1 0-16,0 0 15,-1 0 1,1 0 0,0 0-16,-18-17 0,17 17 15,1 0-15,-1 0 16,1 0-16,0-18 15,-1 18 1,1 0 0,0 0-16,-1 0 31,-17-17-31,18 17 16,0 0-16,-1 0 0,1 0 0,17-18 15,18 0 1,-35 18-16,-1 0 15,1 0 1,-18-17-16</inkml:trace>
  <inkml:trace contextRef="#ctx0" brushRef="#br0" timeOffset="150072.49">21061 8220 0,'0'-18'47,"17"18"-47,1 0 16,0 0 15,-1 0-31,1 0 0,17 0 16,-17 0-16,0 0 0,-18-18 0,17 18 0,1 0 0,-1 0 0,1 0 15,35-17-15,-35 17 0,35 0 31,-36 0-31,1 0 16,0 0-16</inkml:trace>
  <inkml:trace contextRef="#ctx0" brushRef="#br0" timeOffset="150560.59">21026 8661 0,'17'0'31,"1"0"-15,-1 0-16,1 0 0,35-18 16,-35 18-16,70-18 15,-71 18-15,-17-17 0,18 17 16,0 0-16,-1 0 0,1 0 0,0 0 0,-1-18 16,1 18-16,17 0 15,1-18 1,-19 18-1,1 0 1,-1 0 0,1 0-16,0 0 15</inkml:trace>
  <inkml:trace contextRef="#ctx0" brushRef="#br0" timeOffset="151281.29">22013 7990 0,'0'18'125,"18"-18"-109,-18 18-16,0-1 0,18-17 0,-18 18 0,0 0 15,17-18-15,-17 17 0,18-17 0,-18 18 0,18-18 0,-1 70 16,36 36 0,-18-35-1,-35-54-15,53 72 16,-53-72-16,0 1 0,18-18 0,-18 18 0,18-1 0,-1-17 0,-17 35 0,18-17 16,-18 0-16,53 52 15,-36-70-15,1 53 0,0-35 16,-1-18-1,1 0 1</inkml:trace>
  <inkml:trace contextRef="#ctx0" brushRef="#br0" timeOffset="161479.76">26864 5980 0,'0'17'94,"0"1"-94,0 35 31,0-36-31,0 1 0,0 0 15,0-1-15,0 1 16,0 0-16,0-1 16,0 1-1,-18-18 17,1 0 93,-1 0-125,0 0 0,18-18 15,-17 18-15,-1 0 0,1 0 0,17-17 0,-18 17 0,18-18 16,0 0-16,-18 18 0,1 0 0,-1-35 15</inkml:trace>
  <inkml:trace contextRef="#ctx0" brushRef="#br0" timeOffset="161860.88">26917 6191 0,'18'0'46,"-1"-17"-46,1 17 16,-18-18-16,18 0 16,-1 18-16,1 0 0,-1-17 0,1 17 0,-18-18 15,18 18-15,-1 0 0,1 0 16,-18-18-16,18 18 0</inkml:trace>
  <inkml:trace contextRef="#ctx0" brushRef="#br0" timeOffset="166376.5">17762 8978 0,'0'18'93,"0"-1"-93,0 1 16,18-18-16,-18 18 0,0-1 16,0 1-16,0 17 15,18-17 1,-18 0-16,0-1 0,0 1 15,0 0 1,0-1-16,0 1 0,0-1 16,0 1-1,0 0-15,-18-18 78,0 0-62,18-18-16,-17 18 16,-1 0-16,0-18 0,1 18 0,17-17 0,-18-1 15,1 18-15,-1-35 0,0 35 0,-35-53 16,36 53 0</inkml:trace>
  <inkml:trace contextRef="#ctx0" brushRef="#br0" timeOffset="166809.71">17798 9278 0,'17'0'31,"1"0"-15,0 0-1,-1-18-15,1 18 0,-1 0 16,36-52-16,18 16 16,-53 36-16,-18-17 0,35-1 15,-17 18-15,-18-18 0,17 18 16,1 0-16</inkml:trace>
  <inkml:trace contextRef="#ctx0" brushRef="#br0" timeOffset="168430.8">20796 11942 0,'0'-18'16,"-17"0"-16,-1-17 15,18 17-15,0 1 16,0-1 0,-18 18 15,36 0 63,0 0-94,-1 0 15,177-18 1,-176 18-16,0 0 15,17 0-15,35-17 16,54-1-16,-107 18 16,19-17-16,-19 17 0,1 0 0,17 0 0,-17 0 0,0 0 15,52-18-15,-52 18 0,70-18 16,-17 18 0,-54-17-1,1 17-15,-1 0 16,1 0-16,0 0 15,-1 0 1,1 0 0,0 0 15</inkml:trace>
  <inkml:trace contextRef="#ctx0" brushRef="#br0" timeOffset="169445.46">17798 10583 0,'0'18'46,"0"0"-30,0-1-16,0 1 16,0 0-16,17 52 15,-17-17 1,0-35-16,0-1 0,0 1 0,0 0 0,0-1 0,0 1 16,0-1-16,0 1 0,0 0 0,0-1 0,0 1 0,0 88 15,0-89-15,0 54 16,0-53-1,0-1 1,-17-17 62,17-17-78,-18 17 16,18-18-16,0 0 0,-53-52 15,35 52-15,1 1 0,17-1 16,-18 18-16,18-18 0,-17 18 0,-1-17 16,18-1-1,-18 18-15,1 0 32</inkml:trace>
  <inkml:trace contextRef="#ctx0" brushRef="#br0" timeOffset="169804.26">17886 11271 0,'17'0'31,"1"0"-15,-18-17-16,18-1 15,-1 18-15,1 0 16,-18-18-16,18 18 0,35-17 15,0-19-15,52-52 32,-69 71-32,-19-19 15,1 36-15,-18-17 0,18 17 0,-18-18 0,35-17 16,-35 17 0</inkml:trace>
  <inkml:trace contextRef="#ctx0" brushRef="#br0" timeOffset="171538.62">22154 13282 0,'18'0'94,"0"0"-94,-1 0 15,1 0-15,0 0 0,-1 0 0,1 0 16,0 0-16,-1 0 0,1 0 0,17 0 16,-17-18-16,70 1 15,-53-1-15,-17 1 16,-1 17-16,1 0 16,-18-18-16,18 18 15,-1 0-15,-17-18 16,18 18-16,17-17 15,1 17 1</inkml:trace>
  <inkml:trace contextRef="#ctx0" brushRef="#br0" timeOffset="172817.26">22119 14517 0,'0'17'0,"-70"72"32,70-72-32,0 1 0,-18-18 0,18 18 0,-18-1 15,18 1-15,-17-18 0,-1 0 0,18 17 16,-18 1-16,18 0 15,18-18 110,0 0-109,-1 0-16,1 0 0,-18-18 0,18 18 16,-1-18-16,1 18 31,-36 0 78,-17 0-93,17 0 0,1 0-16,-1 0 0,0 0 15,-70 0 1,71 0-16,-1 0 15,0 0-15,-35 0 16,36 0-16,-1 0 0,0 0 16,1 0-16,-1 0 15,1 0-15,-19 0 16,54 0 62,0 0-62,-1 0-16,-17-17 0,35-1 15,-17 18-15,0-17 0,-1 17 0,54-18 16,-36 18-16,159-35 16,-158 35-16,-19 0 0,18 0 0,-17 0 0,0 0 15,17 0-15,-17 0 0,17 0 0,-35-18 0,18 18 0,70 0 16,-18 0-1,-52 0 1,-18-18 15,-18 18 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2.72727" units="1/cm"/>
          <inkml:channelProperty channel="T" name="resolution" value="1" units="1/dev"/>
        </inkml:channelProperties>
      </inkml:inkSource>
      <inkml:timestamp xml:id="ts0" timeString="2022-03-16T08:46:56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20232 6085 0,'0'18'110,"0"0"-95,0-1-15,0 1 16,0 0-16,0-1 16,0 1-16,0 0 15,0-1 1,0 1-16,0-1 16,0 1-1,-18-18 141,1 0-124,-19 0-17,19 0 1,-1 0 15</inkml:trace>
  <inkml:trace contextRef="#ctx0" brushRef="#br0" timeOffset="495.07">20214 6297 0,'0'0'0,"18"0"15,-1-18-15,1 18 16,-18-17 15,18 17-15,-1 0 15,1 0 16,0 0-47,-18-18 15,17 18-15</inkml:trace>
  <inkml:trace contextRef="#ctx0" brushRef="#br0" timeOffset="1676.68">20443 7285 0,'-17'17'125,"17"1"-125,-35 123 31,35-123-31,0 0 0,0-1 0,0 1 15,0-1-15,-18-17 16,18 18-16,-18-18 125,1 0-125,-1 0 16,0 0-1,1 0-15,17-18 0,-18 1 0,0-1 16,18 1-16,-17 17 0,-18-53 16,17 35-16,18 0 15</inkml:trace>
  <inkml:trace contextRef="#ctx0" brushRef="#br0" timeOffset="2219.73">20355 7497 0,'18'0'16,"-18"17"0,18-17-16,-1 0 31,1 0 0,-1 0-15,1 0-1,-18-17-15,18 17 0,-18-18 0,17 18 16,1 0-16,0-18 0,-1 18 16,1-17-16,0 17 0,52-18 15,-52 0 16,-1 18-31</inkml:trace>
  <inkml:trace contextRef="#ctx0" brushRef="#br0" timeOffset="3146.88">20302 8696 0,'0'35'31,"0"-17"-31,0 0 16,0-1-16,0 1 0,0-1 16,0 1-1,-17-18-15,17 18 16,0-1-16,0 1 16,-18-18 109,0 0-110,1 0-15,-1 0 0,1 0 0,-1 0 16,-35-35-1,35 35-15,18-18 0,-17 18 0,17-18 16,-18 18-16,18-17 0,-18 17 16,18-18-1</inkml:trace>
  <inkml:trace contextRef="#ctx0" brushRef="#br0" timeOffset="3576.85">20267 8890 0,'18'0'31,"-1"0"-15,1 0-16,0 0 15,-1 0 1,1 0-16,17-35 16,-17 35-16,-1 0 15,1-18 1,0 18-16,17 0 16,-35-18-16,18 18 0,-18-17 0,17 17 0,19-18 15,-19 18-15,-17-17 0,71-19 16,17-17-1,-70 53-15,-18-17 0,17 17 0,1 0 16</inkml:trace>
  <inkml:trace contextRef="#ctx0" brushRef="#br0" timeOffset="8944.48">20743 6138 0,'0'0'0,"18"0"219,0 0-219,-1 0 15,1 0 1,-18-17-16,18 17 0,-1 0 0,1 0 16,-1 0-1,-34 0 188,-1 0-187,1 0-16,-1 0 16,0 0-16,1 0 15,-1 0 1,0 17 0,36-17 562,0 0-547</inkml:trace>
  <inkml:trace contextRef="#ctx0" brushRef="#br0" timeOffset="14939.59">23707 6227 0,'-18'0'109,"0"0"-93,1 0-16,-1 0 31,0 0 16,1 17-16,-1-17-31,36 0 141,-1 0-110,1 0-31,17 0 16,-17 0-1</inkml:trace>
  <inkml:trace contextRef="#ctx0" brushRef="#br0" timeOffset="19673.12">20232 9701 0,'17'0'187,"-34"0"48,-1 0-235,1 0 0,-1 0 15,0 0-15,-35 18 16,0-18 0,36 0-1,-1 0-15,36 0 125,-1 0-125,1 0 0,0 0 16,-1 0-16,1 0 0,0 0 0,-1 0 15,1 0-15,-18-18 0,70 18 16,19-17 0,-72 17-16,1 0 0,0-18 15,34 18 1,-34 0-16,0-18 0,17 18 16</inkml:trace>
  <inkml:trace contextRef="#ctx0" brushRef="#br0" timeOffset="22547.59">20214 10619 0,'0'-18'125,"0"0"-109,0 1-16,0-1 0,0-52 16,0 52-16,18 18 0,-18-18 0,0 1 0,0-1 15,17-17-15,1 17 0,-18 0 0,18-70 16,-18 0 0,0 70-16,17 1 0,-17-1 0,0 0 0,0 1 15,0-1-15,18 18 0,0-17 0,-18-1 0,0-17 16,0-54-16,35-16 31,-35 69-31,0-17 16,0 36-16,0-1 15,0 0-15,0 1 16,0-1 0,0 1 62,-18 17-16,1 0-46,-1 0-16,0 0 15,1 0 1,17 17 0,0 1 31,17-18 703,1 0-735,0 0-15,-18-18 0,17 18 0,1 0 16,0 0-16,-1-17 15,1 17-15,-18-18 16,17 18-16,-17-18 16,0 1-1</inkml:trace>
  <inkml:trace contextRef="#ctx0" brushRef="#br0" timeOffset="23308.17">20461 9525 0,'18'0'94,"-1"0"-94,-17 18 16,18-18-16,0 0 15,-18 17-15,17-17 0,36 18 32,-35-18-32,0 18 15,-1-18 1,-17 17 0,18 1-16,-1-18 15,1 35 1,0-35-1,-18 18 1,17-18-16,-17 17 16,18-17-1,-18 18-15,18-18 16,-1 0 31</inkml:trace>
  <inkml:trace contextRef="#ctx0" brushRef="#br0" timeOffset="25035.57">29404 4410 0,'-18'0'94,"1"0"-78,-1 0 15,18 17-16,-18-17 1,1 0 0,17 18-16,-18-18 15,1 0 1,-1 18-16,0-18 16,1 0-16,17 17 0,-18-17 15,0 0-15,1 0 16,17 18-16,-18-18 15,0 18-15,1-18 16,-1 0-16,18 17 0,-17-17 16,17 18-16,-18-18 15,18 17-15,0 1 16,-35 0-16,17-1 16,18 1-16,0 0 31,-18-18-31,18 35 15,-35 35-15,35-52 0,-18 0 0,18-1 0,0 1 16,-17 0-16,17-1 0,0 1 0,-36 70 0,36-53 16,0-17-16,-35 123 15,18-35 1,-1-88 0,18 17-16,-18-35 125,1 0-110,-1 0 1,0 0-1,1 0-15,-1 0 16,0 0-16,18-18 0,-17 18 16,-18-35-1,17 35 1,18-18-16,-18 18 16,18-17-16,-17 17 15,-1 0 16,18-18-15,-18 18 0</inkml:trace>
  <inkml:trace contextRef="#ctx0" brushRef="#br0" timeOffset="25453.76">28681 5468 0,'17'0'15,"1"0"1,0 0-16,-1 0 0,19-18 16,-19 18-16,1 0 0,0 0 0,-18-17 0,17 17 0,1-18 15,-1 18-15,19-17 16,17-1 0,-36 18-16,1 0 0,-18-18 15,18 18-15,-1 0 0,19 0 16,34-35-1,-17 35 1,-35 0-16,-1-18 16,1 18-16</inkml:trace>
  <inkml:trace contextRef="#ctx0" brushRef="#br0" timeOffset="31073.92">28681 4833 0,'-18'0'0,"1"0"0,-1-18 15,0 18-15,1 0 16,-19 0-16,19 0 16,-1 0-16,0 0 15,1 0-15,-1 0 0,1 0 16,-1 0-16,0 0 0,-52 0 15,52 0-15,0 0 16,1 0-16,-1 0 0,1 0 0,-1 0 0,0 0 0,-88 0 16,-52-35-1,140 35 1,-53 0-16,-17 0 16,71 0-16,-1 0 15,0 0-15,1 0 16,-1-18-16,18 1 62,-18 17-62,18-18 16,0 1 0,0-1-1,0 0-15,0 1 16,0-1-16,0 0 0,0-52 15,36-89 1,-36 106-16,0 36 16,0-36-16,0 35 15,17 18-15,-17-18 16</inkml:trace>
  <inkml:trace contextRef="#ctx0" brushRef="#br0" timeOffset="31582.62">27781 4727 0,'0'0'0,"18"35"16,0-35-16,-18 18 15,17-18-15,-17 18 0,0-1 16,18-17-16,-18 18 16,0 0-1,17-18-15,-17 17 0,0 1 16,0 0-16,0-1 0,0 1 0,0 0 16,18-18-16,17 88 15,1 0-15,17-53 16,-18-17-1,-35-1-15,17-17 0,1 0 16,0 0 47</inkml:trace>
  <inkml:trace contextRef="#ctx0" brushRef="#br0" timeOffset="34919.3">21908 6914 0,'0'18'78,"0"0"-78,0-1 15,0 1-15,0 0 0,0 52 16,0-52-16,17 35 0,-17 0 16,18-18-1,-18-17-15,0-1 16</inkml:trace>
  <inkml:trace contextRef="#ctx0" brushRef="#br0" timeOffset="35990.57">22013 7461 0,'-17'0'47,"-1"0"-16,0 0-31,18-17 16,-17 17-16,-1-18 0,18 0 0,-17 18 0,17-17 0,-18-1 16,-17-53-16,17 54 0,-35-142 15,18 36 1,35 87-16,0 19 0,-18-36 15,18 35-15,0 1 0,0-1 0,0 0 0,0 1 0,0-1 0,0-17 16,0 17-16,0 0 0,0 1 0,0-36 0,-18-71 16,18 36-1,0 53-15,0 17 0,0 1 16,18 17 0,0 0-1,-1 0-15,1 0 16,0 0-16,-1 0 0,1 0 0,0 0 0,-1 0 0,1 0 0,0 0 15,-1 0-15,1 0 0,70 35 16,-17-17-16,-36-1 0,-18 18 16,19-17-16,-19-18 0,1 18 0,-18-1 0,18 1 0,17-18 0,71 106 15,52 35 1,-69-70 0,-19-1-1,-52-70-15,-18 18 0,0-1 0,18-17 16,-18 36-1,0-19-15,0 1 0,0 17 16,0-17-16,0-1 0,-18-17 16,18 18-16,0 0 0,-18-18 0,18 17 0,-17 1 0,-1 35 15,-35 35 1,35-88-16,-35 71 16,1-18-16,52-36 0,-18 1 15,0-18-15,1 18 0,-1-18 0,18 17 16,-18-17-16</inkml:trace>
  <inkml:trace contextRef="#ctx0" brushRef="#br0" timeOffset="37140.75">24553 7126 0,'-17'0'31,"-1"0"-16,0 0 1,18 18 15,-17 52-15,17-52-16,0 0 0,0-1 0,17 71 16,-17-70-16,18-18 0,-18 18 0,0-1 0,0 1 15,18-18-15,-18 18 0,0-1 0,17-17 0,-17 18 0,18 0 0,-18-1 0,71 71 16,-19-35-1,-34-53-15,-18 18 0,18-18 0,-1 18 0,1-18 16,-18 17-16,0 1 0,35-18 0,1 17 16,-19-17-1,18 0 1,-17 0-16,0 0 16,-18-17-16,0-1 0,0 1 15,17 17-15,1-53 0,-18 35 0,0 0 16,0 1-16,0-1 0,0 0 0,18 18 0,-18-17 0,0-1 0,0 1 0,0-1 0,0 0 15,0-123-15,0 123 0,-18-158 16,-17 123 0,17 36-1,0 17-15,1 0 16,-1 0-16,1 0 0,-1 0 16,0 0-16,1 0 0,-19 35 0,19-35 15,17 17-15,-18-17 0,18 18 0,-18-18 0,1 0 0,-1 0 16,18 18-16,-17-18 0,17 17 0,-36-17 15,19 0 1,-1 0 0,18 18 62</inkml:trace>
  <inkml:trace contextRef="#ctx0" brushRef="#br0" timeOffset="39335.76">24430 8043 0,'18'0'62,"-1"0"-62,1 0 16,-1 0-16,36-17 0,18-1 16,-53 18-16,-18-18 0,17 18 0,1 0 15,-1 0-15,1 0 0,17 0 0,-35-17 0,18 17 0,0 0 0,87-35 16,37 35-1,-19-18 1,-17 0-16,-88 18 16,-1 0-16,1 0 0,-1 0 0,1 0 0,0 0 15,-18 18 1,17-18-16,-17 35 16,18-17-16,-18-1 15,0 1 1,0 0-16,-18-18 0,-17 17 15,-18 1 1,36-18-16,-1 0 0,0 0 0,1 35 16,-1-35-16,0 0 0,-52 18 0,52-18 0,-70 18 15,70-18-15,1 0 0,17 17 0,-18-17 16,0 0-16,1 18 0,-1-18 0,0 0 0,1 0 0,-124 17 16,35-17-1,88 0-15,-52 0 16,52 0-16,0 0 0,1 0 0,-1 0 15,1 0-15,-1 0 0,-17 0 16,-1 0-16,19 0 16,-1 0-16,0 0 0,1 0 15,-1 0-15,0 0 0,1 0 16,-18 0 0,17 0-16</inkml:trace>
  <inkml:trace contextRef="#ctx0" brushRef="#br0" timeOffset="40698.62">28610 6809 0,'0'0'16,"-17"0"0,17 17 62,0 1-78,0 0 0,0-1 15,0 1-15,0-1 0,0 1 0,0 0 0,17 52 16,36 1-16,-53-54 0,18 1 16,-1 0-16,19-1 0,-1 1 0,-17-18 0,-1 0 15,71 35-15,18-35 16,-53 0 0,-35 0-16,0 0 0,17-17 15,-35-1-15,17 18 0,-17-18 16,18 18-16,0 0 0,-18-17 0,0-19 15,0 1-15,0-18 16,0 36-16,0-1 0,-18 18 0,18-18 16,0 1-16,-18-1 0,18 0 0,-35-17 15,18 18-15,17-1 0,-53-17 16,35 35-16,-70-71 16,70 71-16,0 0 0,1-18 0,-1 18 0,1 0 0,17-17 15,-18 17-15,0 0 47,1 0-47,17 17 16,-18-17-16,18 18 15,-18-18 1</inkml:trace>
  <inkml:trace contextRef="#ctx0" brushRef="#br0" timeOffset="41147.51">29633 7302 0,'-17'0'63,"-1"0"-63,18 18 15,-18-18-15,1 18 0,-1 17 0,1-35 16,-36 71-16,0-18 16,35-36-16,18 1 0,-18-18 15,18 17-15,0 1 0,0 0 16,-17-18-16</inkml:trace>
  <inkml:trace contextRef="#ctx0" brushRef="#br0" timeOffset="41585.44">30268 6421 0,'0'17'47,"0"1"-47,0-1 0,0 1 0,0 0 0,0-1 0,0 1 16,0 0-16,0-1 0,0 19 0,0 69 15,0-16 1,0 16-1,0-52-15,0-35 0,0 0 0,0 17 0,0-17 0,0 34 0,0-34 0,0 0 0,0 17 16,0 0-16,0 177 0,0-141 16,0-19-1</inkml:trace>
  <inkml:trace contextRef="#ctx0" brushRef="#br0" timeOffset="43054.53">27693 8149 0,'18'0'31,"-1"0"-15,1 0-16,0 18 0,-1-18 0,1 0 15,0 0-15,-1 0 0,-17 17 0,18-17 0,105 0 16,-105 0-16,0 0 0,123 0 16,-124 0-16,19 0 0,69 0 0,-87 0 0,0 0 0,35 0 0,0 0 0,-36 0 15,18 0-15,71 0 0,-88 0 0,17 0 0,0 0 0,-17 0 0,370 0 16,282 0 0,-229 0-1,71 0-15,-494 0 0,17 0 16,0 0-16,36 0 0,-1 0 0,-17 0 0,18-17 0,-36-1 0,18 18 0,-18 0 15,18 0-15,88-35 16,-106 35-16,-35-18 0,0 1 141,0-1-141,0 0 15,0 1-15,0-124 0,0 105 16,0 19-16,18-72 0,-18 19 0,0 35 0,18-1 0,-18-17 16,0 36-16,17-36 0,-17 35 0,0-35 0,0 36 0,0-1 0,18-35 0,17-211 15,-35 70 1,0 176-16,0 0 0,0-176 15,0 177-15,0-1 0,0-17 0,0-18 0,0 35 0,-17 18 0,17-35 0,-18 17 16,18-17-16,-18 0 0,-17-106 16,-35-54-1,34 72 1,1 52-16,17 54 0,18-1 0,0 1 16,-17 17-16,-1-18 0,18 0 15,-18 18-15,1 0 16,-1 0-16,1 0 0,-1 0 15,0 0-15,1 0 0,-1 0 0,0 18 16,-52 0 0,-1 17-1,-17-35-15,70 17 0,1-17 0,-1 0 16,-17 0-16,17 0 0,1 0 0,-1 0 0,-17 0 0,-1 18 0,19-18 0,-1 0 0,0 0 0,1 0 0,-230 35 16,123-35-1,107 0-15,-1 0 0,0 0 0,-17 0 0,18 0 16,-19 18-16,19-18 0,-19 0 0,19 18 0,-1-18 0,-52 17 0,-124 19 15,158-19-15,-211 54 16,71-18 0,35 0-1,123-53-15,1 0 0,-1 0 0,0 17 0,1-17 0,-1 0 0,0 18 16,1-18-16,-72 18 0,1-1 16,53-17-1,17 0-15,-17 0 0,17 0 0,1 0 16,-1 0-16,1 0 0,-1 0 15,0 0-15,1 0 16,-1 0-16,0 0 0,18 18 0,-17-18 47,-1 0-47,18 17 16,-18-17-1,18 18-15,-17-18 0,17 18 0,-18-18 0,18 17 16,0 1-16,-17 17 0,17-17 0,-18-18 0,18 18 15,-18-1-15,18 1 0,0-1 0,-17 1 0,17 35 0,-36 194 16,19-229-16,-19 246 16,36-229-16,0 1 0,0-19 0,0 1 0,0 17 0,0-17 15,-17 0-15,17 34 0,-18 19 0,18-18 0,0 18 0,-17-54 0,-1 248 16,-17-18 0,35-124-1,0-52-15,0-54 0,0 1 16,0 0-16,0-1 0,0 1 15,0 0 1,0-1 0,0 1-1,0-1-15,0 19 0</inkml:trace>
  <inkml:trace contextRef="#ctx0" brushRef="#br0" timeOffset="46077.37">30357 4762 0,'0'18'63,"0"0"-63,0-1 15,0 1-15,0 0 0,0-1 0,0 89 16,0-88-16,0 105 0,0-105 15,0 35-15,0-18 0,0-17 0,0-1 0,0 1 0,0 0 0,0-1 0,0 19 0,0-19 16,0 1-16,0 35 0,-18 247 16,0-124-16,-17 0 15,35-158-15,0 0 0,0-1 0,0 1 16,0 0-16,0-1 0,0 1 0,-18-18 0,18 18 16,0-36 62,-35-88-63,17 106-15,18-18 0,-35-35 16,-18-17 0,36 52-16,-36-35 15,0 18-15,53 17 16,-18 18-16,18-17 0,-18 17 0,1-18 0,-1 18 0,1 0 15,17-17-15,-53-19 0,17 1 16,19 35-16,17-18 16,-18 18-16,0 0 0,1 0 15</inkml:trace>
  <inkml:trace contextRef="#ctx0" brushRef="#br0" timeOffset="46431.81">30392 6315 0,'17'0'16,"1"0"-1,0-18-15,17 0 16,0 1 0,-17-1-16,0 1 0,-18-1 0,17 18 0,1-18 0,-1 1 15,1-1-15,-18 0 0,18 18 0,35-35 0,17-18 16,-70 35-16,18 18 0,0-17 15,-1-1-15,1 18 0,-18-17 0,17 17 0,19-18 16,-1-17 0</inkml:trace>
  <inkml:trace contextRef="#ctx0" brushRef="#br0" timeOffset="49453.63">25700 6456 0,'0'17'62,"-18"-17"-62,18 18 0,0 0 16,-17-1-16,17 1 0,0 0 0,-18-18 0,-35 88 16,53-70-16,-71 70 15,19-18-15,34-52 0,18 0 16,-18-18-16,18 17 0,-17 1 0,-1-18 0,18 17 0,-18-17 0,18 18 0,-35 0 15,17-1 1,1-17 0,17-17 31,0-1-47,0 0 0,-18 18 15,18-52-15,0 34 0,0 0 0,0 1 0,0-1 0,0 0 0,0 1 16,0-1-16,0 0 0,0 1 0,0-54 15,0 54-15,0-36 16,0 17-16</inkml:trace>
  <inkml:trace contextRef="#ctx0" brushRef="#br0" timeOffset="49920.73">25523 7073 0,'0'18'32,"0"-1"-17,0 1-15,18-18 32,0 0-17,-18 18 1,17-18-16,1 0 15,0 0-15,-1 0 0,1 0 16,0 0-16,-1 0 16,1 0-16,0 0 15,-1 0-15,-17-18 0,18 0 16,-1 18-16,19 0 16,-19-17-16,1 17 0,0 0 0,-18-18 15,17 18-15,1 0 16,0 0-16</inkml:trace>
  <inkml:trace contextRef="#ctx0" brushRef="#br0" timeOffset="52764.85">23795 3351 0,'0'18'47,"0"0"-31,0-1-16,0 1 0,0 35 0,17 141 31,-17-176-31,0-1 15,0 54 1,0-54-16,0 1 0,0 17 16,0-17-16,18-18 31,-18 18-15,0-1-1,0 1 1</inkml:trace>
  <inkml:trace contextRef="#ctx0" brushRef="#br0" timeOffset="54461.14">24165 3792 0,'0'-17'31,"18"-71"-15,0 88-1,-18-18-15,17 18 0,1-18 31,-1 18-15,1 0-16,0 0 16,-1 0-16,1 0 15,0 0-15,17 0 0,71 0 16,-89 0-16,1 0 0,17 0 16,-17 0-16,0 0 0,-1 0 0,1 0 0,70 18 15,-35 0 1,-35-18-16,-1 0 0,-17 17 0,18-17 0,0 0 15,-1 0-15,1 0 0,-1 18 16,19-1 0,-1 1-16,-17 0 15,-1-18-15,-17 17 0,18-17 0,0 18 16,-1-18-16,1 0 0,-1 18 0,1-18 16,17 17-16,-17-17 15,35 0 1,-35 0-16,-1 0 0,1 0 0,0 0 15,-1 0-15,-17-17 0,18 17 0,52-18 16,-52 0 0,0 18-16,-1 0 0,1 0 15,-18-17-15,0-1 16,0 0 0</inkml:trace>
  <inkml:trace contextRef="#ctx0" brushRef="#br0" timeOffset="55835.32">23407 4145 0,'0'18'16,"70"70"15,-52-70-31,0-18 0,-1 0 0,-17 17 0,106 19 16,0-1 0,-88-35-16,-1 0 0,1 0 0,-1 0 0,1 0 0,0 17 0,17-17 15,36 18-15,-54-18 0,19 0 0,-19 0 0,1 18 0,158-18 16,89 17-1,-36 1 1,-105-18-16,-89 0 16,-18 0-16,1 0 0,0 0 0,-1 0 0,1 0 0,0 0 0,17 0 0,-17 0 0,-1 0 0,1 0 0,-1 0 15,72 0-15,-19-18 16,-34 18 0,-36-17 171,0-1-171,17 18-16,-17-35 0,0 17 0,0-17 0,35-89 15,-35-87 1,0-1 0,0 89-1,-17 105-15,17 0 0,-18 18 0,18-17 16,-17-1-16,17-17 0,-18 17 0,0-17 0,1 0 0,-36-36 15,-18 0 1,53 71-16,1 0 0,-1-17 0,1 17 0,17-18 0,-53 1 16,35 17-16,-17 0 0,-89-36 15,107 36-15,-89 0 16,18-35 0,-1 35-16,72 0 15,-1-18-15,1 18 0,-1 0 0,0 0 0,1 0 16,-54 0-16,53 0 0,-70-17 15,0 17 1,70 0-16,1 0 0,17-18 0,-18 18 0,0 0 16,1 0-16,-1 0 0,-17-18 15,-36 18 1,1 0-16,52 0 0,-35 0 16,36 0-16,-1 0 0,0 0 15,1 0-15,-1 0 0,0 0 0,1 0 0,-1 0 0,-17-17 16,17 17-16,-17 0 15,17 0-15,1 0 16,17 17 47,0 1-63,0 0 0,0-1 15,0 1-15,0 0 0,0-1 0,17 1 0,-17 0 0,0-1 0,0 124 16,0-88-16,0-18 0,0 1 0,0 17 0,0-36 0,0 1 0,0 70 15,18 0-15,-18-35 0,0-17 0,18 263 16,-1-140 0,1-159-16,-18 18 0,0-1 0,17-17 0,-17 36 0,0-19 0,18-17 15,-18 18-15,35-18 16,1 0 0</inkml:trace>
  <inkml:trace contextRef="#ctx0" brushRef="#br0" timeOffset="59446.97">24007 2593 0,'17'0'32,"-17"18"-1,0-1-15,0 1-16,0-1 0,0 1 0,0 0 0,0-1 0,0 1 0,0 0 15,0-1-15,18 54 16,-18-53 46,-18-18-62,1 0 0,17 17 16,-18-17-16,0 0 0,1 0 16,-1 0-16,0 0 31,1 0-16,17-17-15,-18-1 0,18-35 16,-18 35-16,18 1 0,0-1 0,-17 0 16,17 1-16,0-1 0,0 0 0,-18 18 0,18-17 0,0-36 15,0 35 1</inkml:trace>
  <inkml:trace contextRef="#ctx0" brushRef="#br0" timeOffset="59875.94">24042 2910 0,'17'0'0,"1"0"16,0 0-16,-18-17 16,17 17-16,19 0 15,-1-35 1,-17 35-16,-1 0 15,-17-18 1,18 18 47,-1 0-48</inkml:trace>
  <inkml:trace contextRef="#ctx0" brushRef="#br0" timeOffset="64505.54">26547 2946 0,'17'0'32,"1"0"-17,-1 0 1,1 0-16,0 0 0,52 0 16,18 0-1,-70 0-15,0 0 0,-1 0 16,1 0-16,0 0 0,-1-18 0,1 18 15,17 0-15,-17 0 16,0 0-16,-1 0 0,1 0 16</inkml:trace>
  <inkml:trace contextRef="#ctx0" brushRef="#br0" timeOffset="64862.05">27270 2505 0,'0'17'47,"0"1"-32,0 0-15,0 87 16,0-87-16,0 53 0,0-54 0,0 1 0,0 0 15,0 17-15,0-17 0,0-1 0,0 36 0,0-35 16,0 17-16,0 36 16,-18 87-1,0-87 1,18-1 0,0-52-16,-17-18 0,17 18 0</inkml:trace>
  <inkml:trace contextRef="#ctx0" brushRef="#br0" timeOffset="66402.72">26423 3404 0,'18'0'47,"-1"0"-31,1 18-16,0-18 0,52 18 16,-52-18-16,-1 0 0,1 17 15,0-17-15,-1 0 0,54 0 0,-53 0 0,-1 18 16,18-18-16,160 17 15,51-17 1,-104 0 0,16 0-1,-140 0-15,0 0 0,-1 0 16,1-17-16,35-1 0,-36 18 0,1 0 16,35 0-1,-53-17 1,0-1 156,0 0-110,0 1-62,0-1 0,0 0 16,18 18-16,-18-17 0,0-1 0,17-70 15,-17-71 1,0 124-16,0 17 0,0 1 0,0-1 0,0-17 16,0 17-16,0 0 0,0-17 0,0 18 0,-17-125 15,-36-16 17,17-1-17,-17 0 1,36 141-16,17-17 0,-18 35 0,18-17 0,-17 17 0,17-18 0,-18-35 15,0 18-15,-35-53 16,0 35 0,53 35-16,-17 18 15,17-18-15,-18 18 0,1 0 16,17-17-16,-18 17 0,0 0 16,-35 0-1,53 17-15,-35-17 16,-18 36-1,36-36-15,17 17 0,-18-17 0,0 0 16,1 0-16,-1 0 0,18 18 0,-88 17 31,17-17-15,54-18-16,-1 17 0,0-17 0,1 0 0,-1 0 0,-17 18 16,17-18-16,0 0 0,-70 0 15,88 18-15,-70-18 31,52 0-31,18 17 79,0 1-48,0 0-31,0-1 15,-18 19-15,18-19 0,0 1 0,-17 17 16,17-17-16,0-1 0,0 1 0,-35 141 16,17-142-16,-17 195 15,35-194-15,-18 17 0,18 0 0,-18-17 0,18 17 0,0 1 16,-17 87-16,17-105 0,-18 35 0,18 229 16,-18 35 15,18-246-31,36-1 15,-36-52-15,17-18 16,-17 18-16</inkml:trace>
  <inkml:trace contextRef="#ctx0" brushRef="#br0" timeOffset="72199.05">27376 7355 0,'0'-17'47,"17"17"-47,1 0 15,-18-18-15,17 18 0,1 0 0,0-18 16,-1 18-16,1 0 0,35-17 16,17-1-1,-52 1-15,0 17 0,-1 0 0,1 0 0,0 0 0,-18-18 16,35 18-16,-17 0 0,-1 0 0,54-18 16,-1-17-1,-52 17 1,17 18 15,-35-17-31,0-1 31,0 0-31,0 1 16,0-1-16,0 1 0,0-1 0,0 0 16,0 1-16,0-1 0,0 0 0,0-70 15,-35-18 1,17 71-1</inkml:trace>
  <inkml:trace contextRef="#ctx0" brushRef="#br0" timeOffset="72541.28">27922 7108 0,'-17'36'16,"17"-19"-16,-18-17 0,0 89 16,18-72-16,-52 54 15,52-54-15,0 1 0,-18 0 16,18-1-16,0 1 0,-18 17 0,1-35 0,17 18 16,0 0-16,-36 70 15,-17 0 1,53-70-16,0-1 0,-17-17 0,17 18 15,-18-18-15</inkml:trace>
  <inkml:trace contextRef="#ctx0" brushRef="#br0" timeOffset="81074.86">20567 10954 0,'-35'0'32,"17"0"-32,0 0 62,1 0-46,17 17-1,-18-17-15,0 0 0,1 0 16,-1 18-16,1-18 16,-36 18-16,35-18 0,0 0 15,1 0-15,17 17 0,-18-17 0,0 0 16,1 0-16,17-17 156,0-1-156,-18 0 0,18 1 0,0-1 0,0 0 16,-35-105-16,0-18 15,17 106-15,18 17 16,0 0-16,0 1 0,0-1 0,-35-17 0,17 0 0,18 17 0,0-17 16,-18 17-1,1 18 95,-1 0-79,0 18-16,18-1-15,-17-17 0,-1 18 16,1 0-16,17-1 0,-18-17 16,0 35-16,1-17 0,-1 0 0,0 17 15,-35 18 1,36-53 0</inkml:trace>
  <inkml:trace contextRef="#ctx0" brushRef="#br0" timeOffset="81436.46">19932 10513 0,'0'0'0,"0"-18"0,35 18 0,-35-17 0,35-1 16,1 18-1,-1-18 1,18 18 0,-35 0-16,-1-17 0,1 17 0,0 0 15,-1-18-15,1 18 0,52 0 16,1 0 0,-53 0-16,-1 0 0,1 0 0,-1 0 15,1 0-15,0 0 0,-1-18 0,1 18 16,70 0-1,-70 0-15,0 0 16,52 18 0,-52 0-16,-1-18 0,19 0 15,-19 0-15</inkml:trace>
  <inkml:trace contextRef="#ctx0" brushRef="#br0" timeOffset="84466.14">26158 9031 0,'18'0'141,"0"0"-125,52-18-1,-52 18-15,17 0 16,0-17-1,-17 17-15,0 0 0,-1 0 0,-17-18 16,18 18-16,0 0 0,-1 0 16,1 0-1,-18-17-15,-18 17 110,1 0-110,-1 0 15,0 0-15,1 0 16,-1 0-16,0 17 16,1-17-1,-1 0-15,1 0 0,-1 0 16,-70-17-1,70 17-15,0 0 0,1 0 0,-1 0 16</inkml:trace>
  <inkml:trace contextRef="#ctx0" brushRef="#br0" timeOffset="85550.24">26688 7179 0,'0'18'125,"0"-1"-125,0 1 0,0 105 16,0-105-16,0 0 0,0-1 0,0 36 16,0 71-1,0-36-15,0-70 16,0-1-16,0 1 0,0 35 0,0-36 0,0 1 0,0 35 15,0 0 1,0-35-16,0-1 16,0 1-16,0-36 93,0 1-77,0-1-16,0 0 0,-18 18 0,-88-159 31,89 159-31,-19-35 0,-17-35 16,36 70-16,-1 0 16</inkml:trace>
  <inkml:trace contextRef="#ctx0" brushRef="#br0" timeOffset="86212.64">26723 8043 0,'18'0'78,"-1"0"1,-17-17-48,18 17-31,-1-18 0,1 0 15,0 1-15,-1 17 0,-17-18 16,18 18-16,35-70 16,-35 52-16,-18 0 0,17 18 0,1-17 15,0-1-15,-18 0 0,35 1 16,-35-1-16,17 18 16</inkml:trace>
  <inkml:trace contextRef="#ctx0" brushRef="#br0" timeOffset="88329.65">26935 9066 0,'0'18'15,"0"0"1,17-18 78,-17-18-94,159-17 15,-141 35 1,-1-18-16,1 0 0,0 18 0,-1 0 0,1 0 0,-1 0 16,19-17-16,-19 17 15,1 0-15,-18-18 94,-18 18-63,1 0-15,-1 0-16,0 0 16,1 0-16,-1 0 0,1 0 0,-1 0 15,18 18-15,-18-18 0,1 0 0,-1 0 16,0 0-16,-35 0 15,18 0 1,18 0-16,-1 0 16,0 0-16,1 0 15</inkml:trace>
  <inkml:trace contextRef="#ctx0" brushRef="#br0" timeOffset="96642.65">21537 6738 0,'-18'0'125,"18"-18"-110,0 1-15,0-1 16,-17 18-16,17-17 0,0-1 16,-18 18-16,18-18 0,-17 1 0,17-1 15,0 0-15,0 1 0,0-19 16,0 19-16,0-1 16,0 0-16,0 1 0,0-1 0,0 1 0,0-1 15,0-35-15,0-35 16,0 17-1,0 18 1,0 36-16,0-1 0,0 0 16,0 1-16,0-1 0,0 0 15,0-17-15,0 18 16,-18 17-16,18-18 16,0 36 218,0-1-218,0 1-1,18-18-15,-18 17 16,0 1 218,0 0-234,0-1 16,0 1-16,-18 35 15,18-35-15,-18 35 16,-17 17 0,17-35-16,1-17 15</inkml:trace>
  <inkml:trace contextRef="#ctx0" brushRef="#br0" timeOffset="97154.49">21502 5962 0,'17'0'62,"1"0"-31,0 0-31,-1 0 0,1 0 16,53 35 0,-71-17-16,88 17 15,-71-35 1,1 18-16,-18-1 0,18 1 15,-1-18-15,-17 18 0,18-18 0,-18 17 0,18-17 16</inkml:trace>
  <inkml:trace contextRef="#ctx0" brushRef="#br0" timeOffset="99820.43">21449 7179 0</inkml:trace>
  <inkml:trace contextRef="#ctx0" brushRef="#br0" timeOffset="101974.54">21449 7179 0,'18'0'32,"-1"0"-17,1 0-15,-18-18 0,35 18 16,18 0-1,-53-17-15,18 17 0,-1 0 0,1 0 0,0 0 16,-1 0-16,1 0 16,-1 0-16,1 0 0,0 0 0,-1 0 15,1 0-15,0 0 0,-1 0 0,1 0 16,0 0-16,-1 0 0,19 0 0,16 17 16,-34 1-1,-18 0 48,-18-18-48,18 17-15,-17-17 0,-18 18 16,-1 0-16,19-18 16,17 17-16,-18-17 0,0 0 0,1 18 0,-1-18 15,0 0-15,18 17 0,-17-17 0,-1 0 16,0 0-16,1 18 15,17 0 79,-18-18 31,1 0-109,17 17-16,-18-17 15,0 0 1,18 18-16,-17-18 16,-1 0-1,18 18-15,-18-18 16,1 0 0,34 0 140,1 0-141,0 0 1,-1 0-16,1 0 0,0 0 16,-1 0-16,18 0 15,-17 0 1,0 0-16,-18 17 0,17-17 0,1 0 16,0 0-16,-18 18 31,17-18-16,1 0 1,-18 18-16,18-18 16,-1 0-16,-17 17 15,18-17-15,-18 18 16,0 0 78,-18-18-94,18 17 0,-17-17 15,-19 35-15,-34 18 16,52-35-16,-17 0 16,17-1-16,1-17 0,17 18 0,-18-18 15,0 35-15,1-17 0,-1-1 0,-17 19 16,17-19-16,18 1 15</inkml:trace>
  <inkml:trace contextRef="#ctx0" brushRef="#br0" timeOffset="106003.84">20585 5027 0,'0'18'94,"0"-1"-94,0 1 16,0 0-16,0-1 0,0 19 15,0-1-15,0-18 0,0 1 0,0 0 0,0-1 16,0 1-16,17 0 16,-17 17-16,18-35 15,0 0-15,-18 18 16,17-18 0,1 0 15,-1 0-16,-17-18-15,18 18 0,0-18 16,-18 1-16,17-19 0,1-17 16,0 53-16,-18-17 0,0-1 15,17 18-15,-17-17 0,0-1 0,18 0 16,17-52 0,-17 52-16,-18 0 0,17 18 0,-17-17 15,18-1-15,0 1 16,-1 17-16,-17-18 15,0 0 17,-17 18 46,-1 0-63,0 0 1,1 0-16,-18 0 0,17 0 16,18-17-16,-18 17 0,1 0 15,-1 0-15,18-18 16,-18 18-16,1 0 31,-1 0-15,0 0-16,1 0 0,17 18 0,-18-18 15</inkml:trace>
  <inkml:trace contextRef="#ctx0" brushRef="#br0" timeOffset="107103.5">21096 5186 0,'0'17'125,"0"1"-125,0 0 0,0-1 16,0 1-16,0 0 140,0 17-124,0-17-16,0-1 31,0 1 16</inkml:trace>
  <inkml:trace contextRef="#ctx0" brushRef="#br0" timeOffset="108433.68">21290 5186 0,'-18'0'31,"1"0"-16,34 0 79,1 0-78,0 0-1,-18 17 1,17-17 0,-17 18-16,18-18 15,-18 18 1,18-1 0,-18 1-16,0 0 15,0-1-15,17-17 0,-17 18 0,0 0 0,0-1 16,0 1-16,0 17 0,18 18 15,-18-35-15,0-1 0,0 1 16,0 0-16,0-1 16,0 1-1,0 0-15,18-18 203,-1-18-187,1 18-16,0 0 16,-1 0-1,-17-18-15,18 18 0,-1 0 0,1 0 16,0 0 0,-18-17 46,-18 17 94</inkml:trace>
  <inkml:trace contextRef="#ctx0" brushRef="#br0" timeOffset="111722.53">21696 5256 0,'-18'0'0,"36"0"125,-1 0-94,-17-17-31,18 17 0,0 0 15,-1 0 1,-34 0 500,-1 0-501,0 0 1,1 0 15,17 17-15,0 1-1,0 0 17,0-1-17,-18-17-15,18 18 16,0 0 15,0-36 375,18 18-374,-1-18-17,1 18-15,-18-17 0,18 17 16,-18-18-16,17 18 47,-17 18 218,0 35-249,0-36 15,0 1-15,0 0 62,0-1-62,-17-17-16,17 18 0,0-1 15,-18 1-15,0 17 16,18-17-16,0 0 16,18-18 187,0 0-188,-1 0 1,1 0 0,-18-18-16,18 18 15,-18-18 1,0 36 46,17-18-62,-17 18 16,0-1 0,0 1-1,0 0-15,0-1 16,0 1-1,0-1 1,-17-17-16,17 18 0,-18-18 0,18 18 16,-18-18-1,18 17 1,-17-17-16,-1 0 16,18 18-16,-18-18 0,1 0 93,-1 0-61,1 0-32,-1 0 15,0 0-15</inkml:trace>
  <inkml:trace contextRef="#ctx0" brushRef="#br0" timeOffset="118195.97">20849 6068 0,'18'0'110,"-1"0"-110,1 0 15,0 0-15,-1 0 0,-17-18 16,18 18-16,0 0 0,-1 0 0,1 0 15,0-18-15,-1 18 0,1 0 16,17 0-16,0-17 16,-17 17-1,0-18-15,-1 18 0,1 0 16,0 0 0,-1 0-16,1 0 0,-18-17 15,17 17-15,1 0 16,0 0-1,-1 0 1,1 0 0,0 0 15,-36 0 188,0 0-204,1 0 1,-1 0-16,0 0 0,1 0 16,-1 0-16,1 0 0,-19 0 15,19 0-15,-19 0 0,-17 0 16,36 0-16,-1 0 0,1 0 0,-1 0 15,0 0-15,1 0 0,-1 0 16,0 0-16,1 0 16,-19 17-1,36 1-15,-17-18 0,-1 0 16,1 0 0,-1 0-16,18 17 15,-18-17-15,1 0 16,-1 0-1,0 0 1,1 0 0,-1 0-16,0 0 15,18 18 1,-17-18-16,-1 0 0,1 0 16</inkml:trace>
  <inkml:trace contextRef="#ctx0" brushRef="#br0" timeOffset="120807.97">25629 9137 0,'18'0'109,"0"0"-93,-1 0-16,1 0 0,0 18 16,-1-18-16,1 0 0,-1 17 0,1-17 0,0 0 15,-1 0-15,1 0 0,53 18 16,-54 0-16,54-18 0,-54 0 0,1 0 0,0 0 0,-18 17 16,17-17-16,54 0 0,-54 0 0,1 18 0,17-18 0,-17 0 0,141 0 15,-142 0-15,177 17 16,-17-17-1,17 0-15,-176 0 0,-1 0 16,18 0-16,-17 0 0,0 0 0,17 0 0,0 0 0,18 0 0,-18 0 0,1 0 16,-1 0-16,88 0 0,-17 0 15,-88 0-15,0 0 16,-1 0-16,1 0 0,-1 0 0,1 0 0,0 0 0,35 0 16,-36 0-16,19 0 15,17 0 1,-18 0-1,-18 0-15,1 0 0,0 0 0,-1-17 0,1 17 16,0 0-16,17-18 0,-17 18 16,-1 0-16</inkml:trace>
  <inkml:trace contextRef="#ctx0" brushRef="#br0" timeOffset="125058.45">27076 10830 0,'0'0'0,"0"-17"62,-18 17-46,18-18-16,-18 18 16,18-18-16,-52-52 15,16-18 1,19 88-16,-1-71 0,18 36 16,0 17-16,-18 1 0,18-1 0,0-17 0,0 17 15,-17-53-15,17 18 16,-18 18-1,18 18-15,0-1 0,0 0 0,0 1 0,-18 17 0,18-18 16,0 0-16,-17 1 0,17-1 16,-36-17-16,19 17 15,-18 1 1,17-1-16,18 0 0,-18 18 0,1 0 16,17-17-16,-18 17 15,0 0-15,18-18 16,-17 18-16,-1-18 0,18 1 15,0-1 1,0 0-16,0 1 16,0-1-16,0-17 15,0 17-15,0 1 0,0-1 0,0 0 0,0 1 16,0-1-16,0 0 0,0-87 16,0 87-16,0-35 0,0 35 0,0 1 0,0-1 15,0 0-15,0 1 0,0-1 0,0 1 0,0-36 16,0 17-1,0 19 1,0 34 62,0 1-78,0 0 0,0-1 0,0 1 16,0 0-16,0-1 0,0 1 0,0-1 0,0 1 15,0 17-15,-18-17 0,18 0 0,0-1 0,-35 54 16,35-54-16,0 1 0,0 0 16,-17-18-16,17 17 0,0 1 0,0 0 0,-18-18 0,18 53 15,0-36-15,-35 18 16,35-17-16,-18-18 16,18 18-1</inkml:trace>
  <inkml:trace contextRef="#ctx0" brushRef="#br0" timeOffset="125491.49">26494 9384 0,'17'0'16,"1"0"31,0 0-47,-1 0 16,1 0-16,-1 0 0,19 0 15,17 18-15,-36-18 0,107 35 16,-107-35-16,-17 17 0,18-17 0,0 0 15,-1 0-15,1 0 0,-18 18 0,35-18 0,-17 18 16,0-18-16,-1 17 0,36 1 16,-18 0-16,-17-18 15,-18 17-15,18-17 0,-18 18 0,17-18 16,1 0-16,-18 18 0,18-18 16,-18 17-16,17-17 15</inkml:trace>
  <inkml:trace contextRef="#ctx0" brushRef="#br0" timeOffset="127793.83">19650 11589 0,'0'-18'109,"0"0"-93,0 1-16,0-1 0,0 1 16,-18-1-16,18-53 0,0 36 0,0 17 15,0 1-15,0-1 0,-18 1 0,18-1 0,0 0 0,0 1 0,0-1 0,-17 18 0,-18-194 31,17 176-31,0-70 0,1 53 0,17 17 16,0 1-16,0-1 0,-18 0 0,18 1 0,0-1 0,0 0 0,-18-52 16,18 17-1,0 18 1,0 17-16,0 0 0,0 1 16,-17 17-1,17-18-15,-18 18 47,0 0 31,1 0-62,-1 0-1,1 0-15,17 18 0,-18-18 16,18 17-16,-18-17 0,1 0 16,17 18-16,-18-18 0,0 18 15,1-18-15,-1 0 16,18 17 0</inkml:trace>
  <inkml:trace contextRef="#ctx0" brushRef="#br0" timeOffset="128198.77">19456 10566 0,'17'0'0,"-34"0"0,52 0 15,-17 0-15,-1 0 0,1 0 0,0 0 16,-1 0-16,1 0 0,-1 0 16,1 0-16,-18 17 15,18-17-15,-1 0 0,1 0 0,-18 18 16,18-18-16,-18 18 0,17-18 0,1 17 16,0 1-16,34 17 15,-34-35-15,0 18 0,-1-1 16,1 1-16,0-18 0,-1 0 0,-17 18 0,18-18 0,0 0 15,-1 17-15,1 1 0,35-18 16,-53 18-16,17-18 0,1 0 0,0 17 16,-1-17-16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2.72727" units="1/cm"/>
          <inkml:channelProperty channel="T" name="resolution" value="1" units="1/dev"/>
        </inkml:channelProperties>
      </inkml:inkSource>
      <inkml:timestamp xml:id="ts0" timeString="2022-03-16T08:49:38.0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5080 8484 0,'18'0'93,"-1"0"-77,1 0 0,0 0-16,-1 0 0,1 0 0,35 0 15,-36 0-15,1 0 0,0 0 16,-1 0-16,1 0 0,0 0 0,-1 0 0,1 0 0,88 0 16,-18 0-1,-53 0 1,-17 0-16,-1 0 0,1 0 0,17 0 15,-17 0-15,0 0 0,52 0 16,-17 0 0,-18 0-1,-17 0-15,0 0 16,-1 0-16,1 0 16,0 0-16,17 0 0,-18 0 15,19 0-15,-19 0 0,1 0 16,-18-17-16,18 17 0,-1 0 0,1 0 15,0 0 1,-1 0 0,1 0-16,0 0 15,-1 0-15,1 0 0,-1 0 16,1 0 0,0 0-1,-1 0 1,1 0-16,0 0 31</inkml:trace>
  <inkml:trace contextRef="#ctx0" brushRef="#br0" timeOffset="1646.27">7161 8414 0,'18'0'31,"0"-18"-31,-1 18 16,71-35-1,-70 17-15,0 18 0,17 0 16,53-35-1,-70 17-15,0 18 0,-1 0 0,1 0 0,-1-17 16,1 17-16,0 0 0,-1-18 16,19 18-1,-36 18 79,0-1-94,0 1 0,0 0 0,0 17 16,0-18-16,0 1 0,0 0 0,0-1 15,0 1-15,0 0 0,0 52 16,0 1 0,-18-54-16,18 1 0,0 0 0,0-1 0,0 1 0,-18 53 15,18-54-15,-35 54 16,35-54-16,-35 54 15,35-36 1,-18-35 47,1 0-32,17-17-31,0-1 0,0 0 0,-18 1 15,18-1-15,0 0 0,-18 18 0,18-17 0,-35-36 16,35 35 0,0 1-16,-18 17 15,18-18 1</inkml:trace>
  <inkml:trace contextRef="#ctx0" brushRef="#br0" timeOffset="2144.66">7691 8837 0,'17'0'47,"1"0"-47,-1 0 31,36 0-15,-35 0-16,0 0 15,35-18-15,-36 18 16,-17-17-16,18-1 0,0 18 0,-18-17 0,17 17 0,-17-18 16,18-17-1,-18 17 1</inkml:trace>
  <inkml:trace contextRef="#ctx0" brushRef="#br0" timeOffset="6284.39">2540 3722 0,'18'0'94,"-1"0"-94,1 0 16,-18 17-16,35-17 0,71 36 15,212 34 1,34 18-16,-281-70 0,-36-18 15,0 0-15,159 35 0,-158-17 0,17-18 0,194 53 0,-177-53 0,-35 0 16,777 176 0,-371-105-16,-335-53 0,-1-18 0,1 0 0,-18 35 15,-35-35-15,194 17 0,-88-17 0,-106 18 0,564 17 16,336-17 15,-759-18-31,-176 0 0,193 0 16,-193 0-16,-1 0 0,1 0 15,0 0-15,-18-18 0,17 18 0,-17-17 157</inkml:trace>
  <inkml:trace contextRef="#ctx0" brushRef="#br0" timeOffset="8134.16">10231 2716 0,'0'18'796,"0"0"-796,0-1 0,17 1 0,-17 0 0,18-1 16,-1 54-16,-17-54 0,0 1 16,0 0-16,18-18 0,-18 17 0,0 19 0,18-36 0,-18 17 15,17 19 1,1-19-16,-18 1 16</inkml:trace>
  <inkml:trace contextRef="#ctx0" brushRef="#br0" timeOffset="8526.2">10654 2752 0,'0'17'47,"0"1"-32,0 0-15,0-1 0,0 19 16,0-19-16,0 1 0,0-1 0,0 1 0,-18 0 16,18-1-16,0 1 0,-17 53 15,17-54-15,0 36 16,0-35-16,0-1 0,0 1 15,0 0-15,0-1 0,0 1 16,0 0 0,-18-18-1</inkml:trace>
  <inkml:trace contextRef="#ctx0" brushRef="#br0" timeOffset="9002.28">10283 3052 0,'36'0'31,"-19"0"-31,1 0 16,0 0-16,-1 0 16,1 0-1,0 0-15,-1 0 31,1 0-15,0 0-16,-1 0 16,1 0-16,-1 0 0,1 0 15,0 0 1,-1 0-16,1 0 16,0 0-16,-1 0 15,1 0-15</inkml:trace>
  <inkml:trace contextRef="#ctx0" brushRef="#br0" timeOffset="9390.45">10336 3281 0,'18'0'78,"0"0"-62,-1 0-1,1 0-15,0 0 0,-1 0 16,1 0-16,17-18 16,-17 18-16,-1 0 0,1 0 0,0 0 15,-1 0-15,1-17 0,0 17 0,35 0 16,-36-18-1,1 18-15</inkml:trace>
  <inkml:trace contextRef="#ctx0" brushRef="#br0" timeOffset="10146.85">10707 3157 0,'17'0'78,"-17"-17"-62,18 17-16,0 0 16,-18-18-1,17 18 235,1 0-250,0 0 0,-1 0 0,19 0 16,-19 0-16,1-18 0,123-34 15,-106 52-15,-17-18 0,-18 0 0,17 18 0,1 0 0,0-17 16,-1 17-16,-17-18 0,18 18 0,17-35 16</inkml:trace>
  <inkml:trace contextRef="#ctx0" brushRef="#br0" timeOffset="10709.24">10883 2910 0,'18'0'63,"-18"-17"-63,17 17 0,1 0 16,0 0-16,-18-18 0,17 18 15,1-17-15,0 17 0,-1 0 16,1-18-16,0 18 15,-1 0 1,1 0 15,-1 0-15,1 0-16,0-18 0,17 1 16,-35-1 15</inkml:trace>
  <inkml:trace contextRef="#ctx0" brushRef="#br0" timeOffset="11129.99">11342 2487 0,'0'18'47,"0"-1"-47,0 1 0,0 0 0,0 52 16,0 107-16,0-1 15,0-141-15,0 1 0,0-19 0,0 1 16,0-1-16,0 1 0,0 35 0,0-18 0,0-17 0,0 0 0,0 52 16,0-52-16,0 70 15,0-70 1,-18-18 31</inkml:trace>
  <inkml:trace contextRef="#ctx0" brushRef="#br0" timeOffset="11598.11">11042 3387 0,'0'17'31,"0"1"-31,0 0 0,0-1 16,0 1-16,0-1 0,0 54 0,0-53 0,0-1 16,0 1-16,0 0 0,0-1 0,0 1 0,0 0 0,0-1 0,0 71 15,0-35 1,0-35-16,0 0 0,0-1 0,0 1 0,0-1 0,0 1 16,0 0-16,0-1 15,18-17-15,-1 0 0,1 0 16,-1 0-16,1 0 0,0 0 15,-1 0-15,1 0 0,0 0 0,-1 0 0,1 0 0,53-17 16,17-1 0,-53 18-16,-17 0 0,-1 0 15,1-18-15,-18 1 0,18 17 0,-1 0 16,1 0-16</inkml:trace>
  <inkml:trace contextRef="#ctx0" brushRef="#br0" timeOffset="12028.59">11853 2752 0,'18'0'31,"-18"17"-31,0 19 16,35 34-16,1 1 15,-19-71-15,-17 17 0,0 1 16,18 17-16,-1-17 0,1-18 0,-18 18 0,0-1 0,88 107 16,0 17-1,-70-124-15,88 89 16,-18 0-16,-88-88 0,35 17 16,-17-35-16,0 35 0,-1-17 0,1-18 0,-18 18 0,18-18 0,35 52 15,-36-34 1,-17-36 62,0 1-78,0-1 0,0 1 0,0-1 16</inkml:trace>
  <inkml:trace contextRef="#ctx0" brushRef="#br0" timeOffset="12617.73">12435 2646 0,'-17'0'47,"17"17"-47,0 1 16,-18 0-16,0 70 16,1-88-16,-18 88 0,17-53 0,18-17 15,0 0-15,-18-1 0,18 1 0,-17-18 0,17 18 0,-18 35 0,0-53 0,18 35 0,-70 106 16,52-123-16,-35 158 15,18-88 1,0-17 0,35-54-16,-18-17 0,18 18 0,0 0 15,0-1-15,-18-17 16</inkml:trace>
  <inkml:trace contextRef="#ctx0" brushRef="#br0" timeOffset="13234.85">10160 4233 0,'18'0'47,"-1"0"-31,1 0-16,0 0 15,-1 0-15,18 0 16,54 0-16,-72 0 16,142 0-16,-124 0 0,106 0 15,-88 0-15,18 0 0,-18 0 0,35 0 0,18 0 16,-18 0-16,-17 0 0,-1 0 0,318 0 15,-123 0-15,193 0 16,-422 0-16,34 0 0,1 0 0,-1 0 16,-17 0-16,53 0 0,-71 0 0,18-17 0,159-1 15,35 18 1,-194 0 0,-36 0-16,-17-18 15</inkml:trace>
  <inkml:trace contextRef="#ctx0" brushRef="#br0" timeOffset="20478.91">13335 4198 0,'0'18'0,"-18"-18"0,18 17 0,-70 1 16,35 0 0,-1-1-1,19-17-15,-1 0 0,0 0 16,1 0-16,17 18 15,-18-18-15,-52 18 0,17-18 16,35 0-16,0 0 0,1 17 16,-1-17-16,0 0 0,1 18 0,-19-18 0,-52 17 15,-53-17 1,35 0 0,36 0-1,52 0-15,0 0 0,18-17 16,-17 17-16,-1 0 0,-52-53 0,-1 0 15,71 35-15,-123-87 16,87 105-16,19-18 0,-19-17 0,36 17 0,-35 0 0,18 1 0,-19-36 16,1 17-16,0 19 0,-71-124 15,71 123-15,17 0 0,18 1 0,-124-124 16,72 70-16,34 53 0,-17-70 16,17 71-16,18-19 0,-18 36 0,18-17 0,0-1 15,0 0-15,-17 18 0,17-17 0,-53-71 16,35-1-1,-17 37-15,35 34 0,0 0 16,-18 1-16,18-1 0,0 0 16,0 1-16,0-1 15,36 18 1,-1-18-16,-18 18 0,1-17 16,0 17-16,-1-18 0,19 1 0,-19-1 0,1 18 0,0 0 0,-1-18 0,124-35 15,-17-17 1,-107 70-16,1-36 0,35 19 0,-35 17 15,-1-18-15,1 1 0,17 17 0,18-18 0,71-17 16,17 17 0,0 18-1,-53 0-15,-53 0 0,-17 0 0,0 0 16,-1 0-16,1 0 0,-1 0 0,19 18 0,-19-18 0,19 0 0,-36 17 0,158 19 16,-87-1-1,-18 0 1,-35-35-16,-18 18 0,17-18 0,-17 17 0,0 1 0,18-18 0,-1 0 0,-17 18 15,0-1-15,36 19 0,34 105 16,-34-18 0,-19 1-1,-17-71-15,0-36 0,0 1 0,0-1 0,0 1 0,0 17 16,0 1-16,0-19 0,0 1 0,-17 88 16,-36 17-16,-18 1 15,53-107-15,18 1 0,-17 0 0,-18 17 16,17 0-16,0-35 0,-17 53 0,17-35 0,-105 88 15,-54 17 1,160-88-16,-177 106 16,17-52-16,107-54 15,35-17-15,-18 17 0,35-18 0,-17 1 0,-1 0 0,19-1 16,-71 54-16,35-36 16,17-17-1,19-18-15,17 17 0,0 1 16,-18-18-1</inkml:trace>
  <inkml:trace contextRef="#ctx0" brushRef="#br0" timeOffset="34412.6">2611 2028 0,'0'18'110,"0"0"-95,0-1-15,0 1 0,0 0 0,0 17 16,0-17-16,0 17 0,0-18 0,0 19 0,0-1 16,0-17-16,0-1 0,-18 124 15,18-105-15,0 52 0,0-53 0,0-17 0,0 17 0,0 0 0,0-17 16,0 35-16,0-18 0,0-17 0,0 0 0,0-1 0,0 177 16,0-35-1,0 0 1,0-142-16,0 54 0,0-36 0,0-17 0,0-1 15,0 1-15,0 0 0,18-18 0,-18 17 0,0 1 0</inkml:trace>
  <inkml:trace contextRef="#ctx0" brushRef="#br0" timeOffset="35444.51">2769 1676 0,'18'0'0,"0"-18"31,-1 18-31,1 0 16,0 0-1,-1 0-15,1 0 0,17 0 16,-17 0-16,-1 0 0,1 0 0,0 0 16,-1 0-16,1 0 0,-18 18 0,35-18 0,-17 0 0,-1 0 15,1 0-15,0 0 0,70 0 16,-70 0-16,-1 0 0,124 0 16,71 0-16,17 0 15,-176 0-15,-35 0 0,17 0 0,0 0 0,1 0 0,-1 0 0,-17 0 0,87 0 16,-69 0-16,70 0 0,-54 0 0,19 0 0,282 0 15,-36 0 1,-193 0-16,-54 0 0,-52 0 0,70 0 0,-70 0 0,17 0 0,106 0 0,-88 0 0,0 0 16,88 0-16,194 0 0,-317 0 0,441 0 15,-248 0 1,18 0 0,-193 0-16,-1 0 0,36 0 0,-54 0 0,36-18 15,-35 18-15,-1 0 0,1 0 0,123 0 16,-70-18-16,-1 18 15,-52 0-15,0 0 16,-1 0 93,-17 18-109,0 0 0,18-18 0,-1 0 0,-17 17 16,0 1-16,18-18 0,-18 18 16,18-1-16,-1 19 15,-17-19-15,18-17 0,0 35 0,-18-17 16,0 0-16,17 17 0,-17-17 0,18-18 0,17 141 16,-17-18-1,-18-88-15,18-17 0,-18 0 0,0 17 0,17-17 0,-17 17 0,0 0 0,0 18 0,18-18 16,-1 1-16,1 211 0,0 17 15,17 89 1,0-124 0,-35-176-16,18 0 0,-18-18 0,0-17 0,0 17 0,18 36 15,-18-53-15,0 17 0,0-18 0,17 178 16,-17-19-16,0-158 0,0-1 0,0 1 16,0 17-16,18 18 0,-18-35 0,0 17 0,0-17 0,0-1 0,0 18 0,17 107 15,-17-19 1,0-35-1,0-35 1,0-35-16,0-1 0,0 1 0,0 0 16</inkml:trace>
  <inkml:trace contextRef="#ctx0" brushRef="#br0" timeOffset="42831.57">14640 2822 0,'-17'0'63,"-1"0"-63,0 0 16,1 0-16,-1 0 0,-35 18 15,0 0 1,36-18-16,-89 35 15,88-35-15,1 0 0,-1 17 0,0-17 0,1 0 16,-1 0-16,-88 18 16,71 0-16,17-18 0,1 17 0,-1-17 15,-53 18 1,54-18 78,17-18-94,0 1 0,0-1 0,-18-52 15,18 52 1,0 0-16,0 1 0,0-1 0,0 0 0,0 1 0,0-1 16,0 0-16,0 1 0,0-1 15,0 0-15,0 1 16</inkml:trace>
  <inkml:trace contextRef="#ctx0" brushRef="#br0" timeOffset="43215.71">13882 3034 0,'17'0'32,"1"0"-32,0 0 0,-1 18 15,1-18-15,0 0 0,35 35 16,-36-18-16,1-17 0,-1 0 0,-17 18 15,18-18-15,0 0 0,-18 18 0,53-18 16,-18 35 0,-17-35-16,-1 18 15,1-18 1,0 0-16</inkml:trace>
  <inkml:trace contextRef="#ctx0" brushRef="#br0" timeOffset="45722.26">14164 6209 0,'0'-18'47,"18"18"-32,-1 0 1,1 0-16,0 0 0,-18-17 0,17 17 0,1 0 0,0 0 0,17-18 16,-18 18-16,1 0 0,123-18 15,53 1 1,-159 17-16,18 0 0,0 0 0,18 0 16,-1-18-16,-52 18 0,17 0 0,18 0 0,0 0 0,0-18 0,18 18 0,334-35 15,124 0 1,-35 17-1,-423 18-15,-53 0 0,17 0 0,0 0 0,71 0 0,-53 0 16,106-17-16,-18 17 0,-106 0 0,-17 0 0,299 0 16,54 0-1,-354 0-15,19-18 0,-1 18 0,18-18 16,35 18-16,-70 0 0,17-17 0,141-1 16,-35 0-1,0 18 1,-52 0-1,-19 0-15,-52 0 0,52 0 16,-52 0-16,0 0 0,176-17 16,17-1-1,-193 18-15,0 0 0,-1 0 0,1 0 0,17 0 16,-17 0-16,17 0 0,0 0 0,-17 0 0,70 0 16,-35-18-1,-35 18 1</inkml:trace>
  <inkml:trace contextRef="#ctx0" brushRef="#br0" timeOffset="53331.71">4180 8943 0,'-17'0'47,"17"18"47,0-1-94,-18 71 15,18-70-15,0 0 0,0-1 0,0 1 16,0 0-16,0-1 0,0 1 0,-17-18 0,17 18 0,0 52 16,0 1-1,0-54 1,0 36-1,0-35-15,0-1 16,0 1-16,0 0 31</inkml:trace>
  <inkml:trace contextRef="#ctx0" brushRef="#br0" timeOffset="53781.24">3916 9172 0,'17'0'16,"1"0"0,0 0-16,-1 0 15,1 0-15,0 0 16,-1 0-16,1 0 15,-18 18-15,18-18 0,17 0 16,-17 0-16,-1 0 0,1 0 16,35 0-1,-36 0-15,1 0 0,0 0 16,-1 0 0,1 0-1</inkml:trace>
  <inkml:trace contextRef="#ctx0" brushRef="#br0" timeOffset="56726.25">4604 9507 0,'17'0'157,"1"0"-157,0 0 0,-1 0 0,1 0 0,17 0 0,-35 18 15,124-18-15,-107 0 0,195 18 16,-177-18 0,18 0-16,0 0 0,18 35 0,-54-35 0,36 0 0,-35 0 0,17 0 0,-17 0 15,352 35 1,-229-17-16,-88-18 0,-18 0 0,-17 0 15,0 0-15,17 17 0,-17-17 0,17 0 0,-17 0 0,17 0 0,18 0 0,-18 0 0,141 18 16,54 0 0,34-18-1,-87 17-15,-124-17 16,0 0-16,-18 0 0,-18 0 0,19 0 0,-1 0 0,0 0 0,159 0 16,-176 0-16,123 18 15,-123-18-15,-1 0 0,1 0 0,0 0 0,17 0 0,-17 0 16,-1 18-16,19-18 0,-19 0 0,18 0 0,-17 0 0,141 17 15,17-17 1,1 0-16,17 0 16,-141 0-16,-18 0 15,-18 0-15,1 0 0,17 0 0,-17 0 0,17 0 0,-17 0 0,247 0 16,-248 0-16,212-17 16,-211 17-16,35 0 0,-18 0 0,-17 0 0,0 0 0,34 0 15,-34-18-15,0 18 0,17 0 0,124-18 16,-106 18-16,88-17 0,88-1 15,-70 18 1,-124 0-16,-17 0 0,-1 0 0,1 0 0,0 0 16,-1 0-16,19 0 0,-19 0 0,19 0 0,-19 0 0,212 0 15,-193 0-15,87-18 0,71 1 16,-176 17-16,17 0 0,-17 0 0,-1 0 16,1 0-16,0 0 0,17-18 0,-17 18 0,35 0 0,-36 0 0,1 0 0,158-17 15,-158 17-15,211-36 16,18 36-1,88-35 1,-299 35-16,-1-18 0,0 18 0,18 0 16,-18 0-16,1-17 0,-1 17 0,-18 0 0,1 0 0,17 0 0,159-36 15,-35 19 1,-106 17-16,-35-18 0,123 1 0,-106 17 0,-17 0 0,-1 0 16,19-18-16,-1 18 0,-17 0 0,34 0 0,-34 0 0,0 0 0,17-18 0,0 18 0,89-17 15,158-19 1,-53 19-1,-193-1-15,87 0 0,-70 18 16,0 0-16,0 0 0,-36 0 0,19-17 0,34 17 0,-34 0 0,-19-18 0,301 1 31,-177-1-31,-124 18 0,125 0 16,-107 0-16,0 0 0,-17 0 0,17 0 0,-17 0 0,-1 0 0,19 0 0,-1 0 16,124 0-16,-142 0 0,160 0 15,-36-18 1,88 1-1,-211-1-15,-1 18 0,1 0 0,0 0 0,-1 0 0,19 0 16,-1 0-16,0 0 0,-17 0 0,-1 0 0,160-18 16,-36 18-1,-123 0-15,-1 0 0,1 0 0,70 0 0,-70 0 0,-1 0 16,1-17-16,17 17 0,0 0 0,-17 0 0,0 0 0,70 0 16,-70 0-16,70 0 15,-53 0 1</inkml:trace>
  <inkml:trace contextRef="#ctx0" brushRef="#br0" timeOffset="58297.25">4004 10601 0,'18'0'63,"-1"0"-63,1 0 15,0 18-15,-1-18 0,1 0 0,17 0 16,0 17-16,1-17 0,-1 0 0,71 0 16,-89 0-16,54 0 0,-36 18 0,1-18 0,-19 0 0,18 0 0,54 18 0,-19-18 15,36 0-15,-71 0 0,389 35 16,246-18-1,-564-17-15,-53 0 0,35 0 0,-35 0 0,88 0 0,-88 0 0,0 0 0,106 0 0,-89 0 16,36 0-16,-53 0 0,529 0 0,88 0 16,-247 0-1,-17 0 1,-353 0-16,-35 0 0,17 0 0,0 0 0,1 0 0,-1 0 0,35 0 0,-17 0 0,-17 0 0,52 0 16,-35 0-16,0-17 0,88 17 0,159 0 15,-71 0-15,36-18 16,-248 18-16,18 0 0,1 0 0,52 0 0,-70 0 15,17 0-15,-18 0 0,36 0 0,0-17 0,-17 17 0,193 0 16,-212 0-16,230 0 16,-35-18-1,-194 18-15,123 0 0,-106 0 0,-17 0 16,-1 0-16,19 0 0,-19 0 0,1 0 0,17 0 0,-17 0 0,0 0 0,-1 0 0,160 0 16,-142-18-16,106 18 15,-106-17-15,-17 17 0,-1 0 0,54 0 0,-53 0 0,17 0 16,0 0-16,-17 0 0,17 0 0,159 0 15,88-18 1,-70 18-16,-71-18 16,-106 1-16,18 17 0,-35 0 0,0 0 15,-1 0-15,36-18 0,-35 18 0,-1 0 0,1 0 0,106-18 16,-36 18 0,-71 0-16,1 0 0,53 0 15,-54 0-15,19 0 0,-19 0 0,1-17 0,-1 17 0,1 0 0,0 0 0,-1 0 16,1 0-16,0 0 0,105 0 0,89 0 15,-195 0-15,213 0 16,-72 0 0,-140 0-16,0-18 0,17 18 0,-17-17 0,-1 17 0,19 0 15,-19 0-15,1 0 0,70 0 16,-53-18-16,-17 18 16,0 0-16,-1 0 31,1 0-31,0 0 62,-1 0-62,1 0 0,-1 0 0,36 0 16,-35 0-16,35 0 0,-18 0 0,1 0 0,-1 0 0,-18 0 16,36 0-16,-17 0 0,-19 0 0,19 0 0,16 0 0,-34 0 0,158 0 15,-158 0-15,194 0 16,-159 0-1</inkml:trace>
  <inkml:trace contextRef="#ctx0" brushRef="#br0" timeOffset="59589.1">8378 8237 0,'0'18'94,"0"0"-94,0-1 15,0 1-15,0 0 0,0-1 0,0 1 0,0 70 16,0-17 0,0-54-16,0 1 0,0-1 0,0 1 15,0 0-15,0-1 0,0 1 0,0 0 16,0 35-1,-17-36 1,17 1-16,0 0 16,0-1-16,-18-17 0,1 0 93,17-17-93,-18 17 32,0 0-32,18-18 15,-17 18-15,-1-18 0,0 18 16,1 0-16,17-17 0,-18 17 16,0 0-1,18-18 1,-17 18-1,-1 0 1,1 0 0,-1 0-1,18-18-15,-18 18 16,1 0 0</inkml:trace>
  <inkml:trace contextRef="#ctx0" brushRef="#br0" timeOffset="60085.46">8167 8872 0,'35'0'31,"-17"0"-31,-1 0 32,1 0-17,17-35 1,-17 35-16,0-18 0,17 1 16,0-18-1,36-1 1,-54 36-16,1-17 0,-18-1 0,18 18 0,-1 0 15,1-18-15,-1 18 0,1-17 16</inkml:trace>
  <inkml:trace contextRef="#ctx0" brushRef="#br0" timeOffset="60915.63">9860 8184 0,'-18'0'94,"1"0"-78,17 18-1,-18 0-15,1-1 0,-1 1 0,18 0 0,-53 52 16,0 36 0,53-88-16,-18-1 0,18 19 0,0-19 15,-17 1-15,17-1 0,-18 1 0,18 0 0,-17 52 16,17-17-1,0-35-15,0 0 0,0-1 16,0 1-16,-18-18 0,18 35 16,0-17-1,0-36 63,0 0-62,-35-87 0,17 87-1,18 0 1,-18 18-16,1 0 16,-1 0-1,18-17 32,-18 17-31,18-18-16,-17 18 47</inkml:trace>
  <inkml:trace contextRef="#ctx0" brushRef="#br0" timeOffset="61348.56">9613 8731 0,'18'0'31,"-1"0"-15,1 0 0,-18 18-1,18-18-15,-1 0 0,1 0 16,0 0-16,-1 0 0,36 0 15,-35 0-15,-1 0 16,19-18-16,-19 1 0,1 17 16,0 0-16,-1 0 0,-17-18 0,18 18 15,-18-18-15,18 18 0,-1 0 16,-34 0 46</inkml:trace>
  <inkml:trace contextRef="#ctx0" brushRef="#br0" timeOffset="66573.2">8273 9490 0,'17'0'94,"1"0"-94,-18-18 16,18 18-16,-1 0 15,1 0-15,-1 0 16,1 0-16,0 0 0,-18-18 16,17 18-16,1 0 0,0 0 0,-18-17 0,17 17 15,1 0-15,0 0 0,17 0 16,-18 0-16,1 0 16,0 0-16,-18-18 0,17 18 15,1 0-15,0 0 16,-1 0-1,1 0-15,0 0 0,-1 0 16,1 0 0,0 0-16,-1 0 15,1 0 1,-1 0-16,1 0 31,0 0-31,-1 0 31,1 0-31,0 0 32,-1 0-17,1 0 1,0 0-16,-1 0 16,1 0-16,-1 0 15,1 0-15,0 0 16,-1 0-16,1 0 15,0 0-15,-1 0 0,1 0 16,0 0-16,-1 0 16,1 0-16,0 0 0,-1 0 15,1 0 1,-1 0-16,1 0 16,0 0-16,-1 0 31,1 0-31,0 0 31,-1 0 0,1 0-15,0 0 0</inkml:trace>
  <inkml:trace contextRef="#ctx0" brushRef="#br0" timeOffset="71215.12">7867 10372 0,'18'0'0,"-18"17"0,17-17 16,-17 18-16,0 0 31,0-1-31,-17-17 47,17 18-47,-18-18 0,0 0 15,-35 18 1,0-1 0,36-17-16,-36 18 0,35-18 15,-123 35 1,124-35-16,-1 0 0,0 0 0,-17 0 15,17 0-15,1 0 0,-1 0 0,0 0 16,1 0-16,-1 0 0,0 0 16,1 0-1,-1 0 1,1 0-16,-1 0 0,0 0 16,1 0-16,-1 0 0,0 0 15,1 0-15,-19-18 16,19 18-16,-1 0 0,1 0 0,-1 0 0,0-17 15,1 17-15,-1 0 16,0-18-16,1 18 16,-19 0-1,36-17-15,-17 17 0,17-18 0,-18 18 16,1 0-16,-36-35 16,35 35-16,18-18 0,-18 18 0,1 0 15,-1 0-15,18-18 0,-18 18 0,18-17 0,-17 17 16,-1-18-1,1 18 1,17-18-16,-18 18 16,18-17-16,-18 17 0,18-18 15,-17 18 1,-1 0-16,18-18 0,0 1 47,0-1-32,0 1-15,0-1 16,0 0-16,0 1 16,0-1-16,0 0 0,0 1 15,0-1-15,0 0 0,0 1 16,0-1-16,18-17 16,-1 17-1,-17 1-15,36-19 16,-19 36-16,-17-17 0,18 17 0,-18-18 15,17 18-15,-17-18 0,36-17 16,-1 0-16,-17 35 0,35-53 16,-53 35-16,17-17 15,36 17 1,-35 1-16,-18-1 16,17 0-16,1 18 0,0 0 15,-18-17-15,17 17 0,-17-18 16,18 18-16,0 0 0,-1-17 0,18-19 15,1 36 1,-36-17-16,17 17 0,-17-18 0,18 18 0,0 0 16,-18-18-16,17 18 15,1 0-15,0 0 16,-1 0-16,1 0 16,-1 0-16,1 0 15,0 0-15,-1 0 0,1 0 16,0 0-16,35-17 0,-36 17 15,36 0-15,-35 0 0,-1 0 16,1-18-16,0 18 0,-1 0 0,1 0 16,0 0-16,-1 0 15,1 0-15,0 0 16,17 18-16,-18-18 0,-17 17 0,18 1 16,0-18-16,-18 18 0,17-18 0,1 0 0,-18 17 0,18-17 15,35 36-15,0-19 16,-18 1-1,-18-18-15,1 0 0,-18 17 16,18-17-16,-1 0 16,-17 18-16,18-18 0,17 18 15,-17-18 1,-18 17-16,18-17 16,-18 18 62,0 0-78,17-18 0,-17 17 0,0 1 0,0 35 15,0 17 1,0-52-16,18-18 0,-18 18 0,0-1 16,0 1-16,0 0 0,17-18 0,-17 17 0,0 1 15,0 0-15,0-1 16,0 18-16,0-17 15,0 0-15,0-1 16,0 1-16,0 0 0,0-1 0,0 1 16,0 0-16,0 17 15,0-18-15,0 1 0,0 0 16,0-1-16,0 1 31,-17-18 125</inkml:trace>
  <inkml:trace contextRef="#ctx0" brushRef="#br0" timeOffset="73574.09">13018 10478 0,'-18'0'94,"18"17"-94,-18-17 15,1 0-15,-1 0 16,0 0-16,18 18 0,-17-18 16,-19 0-16,1 0 15,-53 0-15,70 0 16,1 0-16,-1 0 0,0 0 0,1 0 0,-1 0 15,0 0-15,-34 0 16,52-18-16,-18 18 0,0 0 0,18-17 16,-17 17-16,-1 0 0,0 0 15,18-18-15,-35 0 16,17 1-16,1-1 0,17 0 16,-18 18-16,18-17 15,-18 17-15,18-18 16,0 0-1,0 1 1,-17 17-16,17-18 0,0 0 16,0 1-16,-18-1 15,18 1 1,0-1-16,0 0 0,0 1 16,0-1-16,0 0 15,0 1-15,0-1 0,0 0 16,0 1-16,0-1 0,0 1 15,0-1-15,0 0 16,0 1-16,0-1 16,0 0-1,0 1 1,0-1 0,18 18-1,-1 0 1,-17-18-16,18 18 15,-18-17-15,18 17 0,-1 0 16,1 0-16,-18-18 0,18 18 0,-18-18 16,17 18-16,-17-17 0,36 17 15,-36-18-15,17 18 0,1 0 16,0-17-16,-1 17 0,1 0 16,-1 0-16,1-18 0,35 0 15,-53 1-15,88-1 16,-70 18-16,-18-18 0,17 18 0,-17-17 0,18 17 0,0 0 15,-1 0-15,19-18 16,-19 18-16,-17-18 16,36 18-1,-19 0 1,1 0 0,0 0-1,-1 0-15,1 0 0,-1 0 16,1 0-1,0 0-15,-18 18 16,17-18-16,1 0 16,-18 18-16,18-18 0,-18 17 15,17-17-15,1 0 0,0 18 16,-1-18 0,-17 18-16,0-1 0,18-17 15,-18 18-15,17-18 0,-17 18 0,0-1 16,0 1-16,18-1 0,-18 54 15,18-53-15,-18 35 16,17-36-16,-17 1 16,0 0-16,0-1 0,0 1 0,18-18 0,-18 35 15,0-17-15,0-1 16,0 1-16,0 0 0,0-1 16,0 1-16,0 0 0,0-1 15,0 1-15,-18-1 0,18 1 16,0 0-16,0 17 15,-17-17 1,17-1-16,0 1 31,-18-18-15,18 18 0,-18-18-1,18 17-15,-17-17 141</inkml:trace>
  <inkml:trace contextRef="#ctx0" brushRef="#br0" timeOffset="78420.99">9119 11571 0,'0'18'109,"-17"-1"-109,17 1 16,-18 70-16,18-70 0,0 0 15,0-1-15,0 71 0,0-70 0,-18 0 0,18-1 0,0 1 16,0 0-16,0 17 0,0-18 0,-17 1 0,17 0 0,0-1 0,0 89 15,0-53 1,0-35-16,-18-1 16,18 1-16,0 0 0,-18-18 15,18 17-15,-17-17 47,17 18-47,-18-18 16,18 18-16,-17-18 15,-1 0-15,0 0 16,1 0 0,-1 0-1,0 0-15,18-18 0,-35 0 16,17 18-16,1-17 0,-1 17 0,18-18 0,-17 0 0,-1 18 16,18-17-16,-18 17 0,18-18 0,-17 18 0,-54-70 15,18-1 1,35 53-16,1 18 15</inkml:trace>
  <inkml:trace contextRef="#ctx0" brushRef="#br0" timeOffset="78952.88">8855 12277 0,'17'0'31,"-17"17"-31,18-17 16,0 0 31,-1 0-16,1 0-15,0 0-16,-18-17 0,17-1 0,-17 0 15,53-35-15,35 1 16,-70 52-16,0 0 15,-1 0-15,-17-18 0,18 18 0,0 0 16,-1 0-16,-17-18 0,35 1 16,18-1-1,-35 18-15,-18-18 16</inkml:trace>
  <inkml:trace contextRef="#ctx0" brushRef="#br0" timeOffset="79955.84">10901 11712 0,'17'0'0,"-17"-17"0,18-36 31,0 53-31,-18 17 109,0 1-109,0 0 0,0-1 16,0 1-16,0 0 0,0-1 0,0 71 16,0-17-1,-18-1 1,18-52-16,0 0 0,0-1 0,0 1 15,0 0 1,-18-18-16,18 17 16,0 1-16,0 0 15,0-1-15,0 1 16,0-1-16,0 1 0,0 0 0,0-1 16,0 1-1,-17-18 48,-1 0-63,1 0 15,17-18 1,-18 18-16,0-17 0,1 17 0,17-18 0,-18 18 0,18-18 0,-71 1 16,71-1-16,-17 18 0,-1 0 0,18-17 0,-17 17 15,-1 0-15,18-18 0,-18 18 0,18-18 0,-17 18 0,-1-17 16,0 17-1</inkml:trace>
  <inkml:trace contextRef="#ctx0" brushRef="#br0" timeOffset="80415.64">10989 12277 0,'18'0'0,"-1"0"47,1 0-47,0 0 16,-1 0-16,1 0 0,-1 0 0,1-18 15,0 0-15,-1 18 0,1 0 0,0 0 16,-18-17-16,17 17 0,1 0 0,17-36 16,36 1-1,-36-18 1,-17 53-16,35-35 15,-36 35-15,1-18 0,-18 1 0,18 17 0,-18-18 16,17 18-16</inkml:trace>
  <inkml:trace contextRef="#ctx0" brushRef="#br0" timeOffset="86536.75">9260 13335 0,'0'18'31,"0"-1"-31,0 1 16,0 0 0,18-18-1,0 0 1,-1 0 0,1 0-1,0 0-15,-1 0 16,71 0-1,-70 0-15,0 0 0,-1 0 0,1 0 0,0 0 16,35 0-16,-36 0 0,54 0 16,17 0-1,-70 0-15,-1 0 0,1 0 0,-1 0 0,1 0 0,0 0 16,-1 0-16,54 0 16,0 0-16,-36 0 15,35 0 1,-52 0-16,0 0 0,-1 0 15,1 0-15,0 0 16,-1 0-16,1 0 16,-1 0-16,1 0 15,0 0 1,-1 0-16,-17-18 16,18 18-16,17 0 15,-17 0-15,0 0 0,-18-18 0,17 18 16,1 0-16,0 0 15,-1 0-15,1 0 32,-1 0 46,-17-17-78,18 17 15,0 0-15,-1 0 0,1-18 16,0 18 0</inkml:trace>
  <inkml:trace contextRef="#ctx0" brushRef="#br0" timeOffset="95067.55">19050 7285 0,'18'0'125,"-1"0"-125,1 0 0,0 0 0,-1 0 15,1 0-15,-1 0 0,1 0 0,0 0 0,52 0 16,-52 0-16,0 0 0,87 0 16,-87 0-16,88 0 15,-88 0-15,-1 0 0,1 0 0,-1 0 0,19 0 16,-19 0-16,1 0 0,0 0 0,17 0 15,0 0 1,-17 0 0,-18 17 171</inkml:trace>
  <inkml:trace contextRef="#ctx0" brushRef="#br0" timeOffset="98649.25">19808 7602 0,'0'-17'0,"0"34"0,0-70 0,18 36 0,-18-1 0,0-35 16,18 18 15,-18 53 47,0-1-78,0 1 0,0 0 0,0-1 0,17 54 16,-17-36-16,0 53 15,0-70-15,0-1 0,0 1 0,0 0 16,18-18-16,-18 53 0,0-36 0,0 36 16,0-35-1,0 0-15,-18-18 110,1 0-110,17-18 0,-18 18 15,18-18-15,-53 1 16,18 17-1</inkml:trace>
  <inkml:trace contextRef="#ctx0" brushRef="#br0" timeOffset="99003.37">19932 7938 0,'0'0'0,"18"0"0,-1 0 0,1 17 15,-1-17-15,1 0 16,0 0 0,-1 0-16,-17-17 15,18 17-15,0 0 0,-1-18 0,1 0 16,0 18-16,-18-17 0,17 17 0,1-18 0,52-35 16,19-18 15,-72 71-31,-17-17 0,18 17 15</inkml:trace>
  <inkml:trace contextRef="#ctx0" brushRef="#br0" timeOffset="100789.8">19897 9225 0,'0'-17'156,"0"-1"-156,0 0 0,-18 1 16,18-1-16,0 0 0,0 1 16,0-1-16,0 0 0,-18 1 15,18-1-15,0 0 0,0 1 16,0-1-16,0 1 16,0-1-1,-17 18-15,17-18 16,0 1-16,0-1 15,0 0 1,0 1 0,-18 17 249,0 0-265,18 17 16,-17-17-16,17 18 0,-18-18 16,18 18-16,0-1 0,-17-17 0,-1 36 15,0-36 1</inkml:trace>
  <inkml:trace contextRef="#ctx0" brushRef="#br0" timeOffset="101104.12">19844 8872 0,'17'0'31,"1"0"-15,0 0-1,-1 0-15,1 0 16,0 0 0,-1 0-1,1 0 1,-1 0 0,1 0-1,0 0 1</inkml:trace>
  <inkml:trace contextRef="#ctx0" brushRef="#br0" timeOffset="105663.48">26846 5133 0,'-17'0'94,"17"18"-79,0-1-15,0 1 0,0-1 16,0 1-16,0 0 0,0 17 15,0-53 267,0 1-282,17-1 15,-17 0-15,18-52 16,-18 52-16,18-35 0,-18 18 16,0 17-16,0 1 15,17 17-15,-17 17 188</inkml:trace>
  <inkml:trace contextRef="#ctx0" brushRef="#br0" timeOffset="106202.37">28187 4128 0,'0'0'0,"-18"0"16,1 0-1,17 17-15,-18-17 16,18 18-16,0-1 16,-18-17-16,-35 106 15,36-88-15,17 0 16,-18-1-16,18 18 0,-17-17 0,-19 158 16,19-158-16,17 35 0,0-18 0,0 1 15,0-1-15,0 0 0,0-17 0,0 105 0,0-87 0,0-19 0,0 230 16,35-88-1,-35-141-15,0-1 0,0 1 16,18-18-16,-18 35 0,0-17 0,17-1 0,1 19 16,-18-19-1,0-34 48,0-1-63,-18 0 0,18 1 15</inkml:trace>
  <inkml:trace contextRef="#ctx0" brushRef="#br0" timeOffset="106617.28">27622 4639 0,'18'0'32,"0"0"-17,-1 0-15,1 0 0,0 0 16,-1 0-16,1 0 0,0 0 0,-1 0 15,1 0-15,0 0 0,-1 0 0,71 0 16,-70 0-16,141 0 16,-124 0-16,-17 0 0,-1 0 0,1 0 0,0 0 0,52 0 15,-35 0-15,-17 0 0,53 0 16,-36 0 0,-17 0-1</inkml:trace>
  <inkml:trace contextRef="#ctx0" brushRef="#br0" timeOffset="107318.96">28610 5133 0,'-17'0'16,"17"18"31,0-1-47,0 1 16,0-1-16,0 1 0,0 0 0,0-1 15,17-17-15,-17 18 0,36 17 16,16 1-16,-34-36 15,0 17-15,-1-17 0,-17 18 0,18-18 0,35 0 16,-53 18-16,18-18 0,52 17 16,-17-17-1,-53-17 32,0-1-47,0 0 0,0 1 0,-18-1 16,18 0-16,-17 1 0,-1 17 15,18-18-15,0 0 0,-35 18 0,35-17 0,-18-1 0,1 0 16,-54 1 0,71-1-16,-71 1 15,36 17 1,18 0 0</inkml:trace>
  <inkml:trace contextRef="#ctx0" brushRef="#br0" timeOffset="107952.52">29069 5009 0,'0'-17'0,"18"17"32,-1 0-17,1 0-15,-18 17 0,0 1 0,17 0 16,1 52-1,-18-52-15,0 35 16,0 17-16,0-52 0,0 0 16,0-1-16,0 1 0,0 0 0,0-1 0,0 1 15,0 0-15,0-1 16,0-34 46,0-1-62,0 0 0,0 1 16,0-72-16,18-16 16,-1 87-16,-17 0 0,0 1 15,0-19-15,18 19 0,-18-1 0,0 0 0,18 18 0,17-70 16,-17 52-16,-1-17 16,36 0-16,-35 35 15,-18-18-15,17 18 0,1 0 0,-18-18 16,18 18-16,-1 0 15,1 0 17</inkml:trace>
  <inkml:trace contextRef="#ctx0" brushRef="#br0" timeOffset="108906.88">29528 4851 0,'0'17'16,"17"1"-16,-17 0 16,18-1-16,-18 19 0,0-19 0,0 1 0,53 158 15,-36-141-15,-17 18 16,0 0-16,0-35 0,18-18 0,-18 18 0,0-1 0,0 1 15,0 0-15,0-1 0,0 1 0,0-1 0,18-17 16,-18-17 47,0-1-48,0 1-15,0-1 0,0-17 0,0 17 0,17-17 0,1-36 16,17-105-1,18 70 1,-53 71-16,18 17 0,-1 0 0,1 1 16,-18-1-16,18 18 0,-18-18 0,17 36 78,-17 0-78,0-1 0,18 1 0,-18 0 15,18 70-15,-1 0 16,-17-70-16,18 52 16,-18-35-16,0-17 0,0 0 0,0-1 0,0 1 15,17 0-15,-17-1 0,18 1 16,-18 0-16,18-18 62,-18-18-62,17 0 0,-17 1 0,0-1 0,18 0 16,-18 1-16,18 17 0,-1 0 0,-17-18 0,0 0 0,18 18 0,-18-17 0,18-1 16,17-17-16,-35 17 15,17 1-15,1-1 0,-18 0 16,0 1-16,18 17 0,-1 0 16,-17 17 93,0 1-93,0 0-16,0-1 0,18 19 15,-18-19-15,0 18 0,0-17 0,0 35 16,0-35-1,0-1-15,0 1 16,0 0 15,0-1-15,18-17-16</inkml:trace>
  <inkml:trace contextRef="#ctx0" brushRef="#br0" timeOffset="109656.4">30674 4939 0,'0'18'63,"0"-1"-63,0 1 15,-18-18-15,18 17 0,-17 19 0,-1 70 16,18-89-16,-18 54 15,1-54-15,17 1 0,0 0 16,0-1-16,0 1 0,0 0 0,0-1 16,0 1-16,0 0 0,17-1 15,-17 1-15,18-18 0,0 0 16,-1 0-16,1 0 16,-18-18 15,18 18-31,-18-17 0,0-1 0,17 0 15,19-70-15,-36 70 0,17-35 16,-17 18-16,18 18 0,-18-1 0,0 0 0,0 1 16,0-1-16,0 0 0,0-35 15,0 36-15,0-1 16,18 18 62,-18 18-78,17-18 16,-17 17-16,18 1 0,-18 0 0,17-1 15,1-17-15,-18 18 0,35 17 16,-17-35-16,-18 18 0,18-18 0,-18 18 0,17-18 0,-17 17 0,18-17 16,0 18-16,-1-18 15,1 17 1</inkml:trace>
  <inkml:trace contextRef="#ctx0" brushRef="#br0" timeOffset="110067.76">31080 4798 0,'17'0'47,"1"0"-47,0 0 16,-1 0-16,1 0 0,0 0 15,-1 0-15,1 0 0,-1 0 0,1 0 0,0 0 16,-1 0-16,1 0 0,-18 17 0,18-17 0,35 0 16,-18 0-1,18 0 1,-36 0-16,1 0 0,0 0 15</inkml:trace>
  <inkml:trace contextRef="#ctx0" brushRef="#br0" timeOffset="110554.47">31380 4621 0,'0'18'78,"0"0"-62,0-1-16,0 1 0,0 0 0,0-1 0,0 1 0,0 17 0,0-17 15,0-1-15,0 1 0,0 0 0,0-1 0,0 1 0,17 194 16,1-71 0,-1-18-1,1-123-15,-18 18 0,0 0 0,0-1 0,18 1 16,-18-1-16,17-17 15,1 0 64,0 0-64</inkml:trace>
  <inkml:trace contextRef="#ctx0" brushRef="#br0" timeOffset="111439.78">26370 5715 0,'18'0'93,"-1"0"-77,-17 18-16,18-18 0,0 0 0,-1 17 0,89 1 16,159 35-1,-248-53-15,19 0 0,211 0 0,211 17 16,-352-17-16,-53 0 0,0 0 15,-18 0-15,89 0 0,-89 0 0,88 0 0,-70 0 0,53 0 0,441 0 16,-494 0-16,0 0 0,264 0 16,160 0-16,-442 0 15,71 0-15,-18 0 0,0 0 0,-53 0 0,53 0 0,18 0 0,-70 0 0,34 0 0,-35 0 0,336 0 16,-318 0-16,-36 0 0,195 0 16,-177 0-16,-17 0 0,158 0 15,-140 0-15,-19 0 0,1 0 0,0 0 0,17 0 0,-18 0 0,19 0 16,-19 0-16,1 0 0,17 0 15,-17 0 1,0 0-16,-1 0 0,1 0 16,0 0-1</inkml:trace>
  <inkml:trace contextRef="#ctx0" brushRef="#br0" timeOffset="113903.32">32403 3881 0,'-18'0'31,"0"0"-31,18 17 0,-17-17 16,17 18-16,-53 17 0,-18 71 16,54-71-16,-19 1 0,19-19 0,-36 89 15,0-53-15,35-18 0,-17 0 0,17-17 0,1 17 0,-36 54 16,35-54-16,-17 0 0,-124 265 16,124-229-16,-71 211 15,71-106-15,35-88 16,0-70-16,0 0 0,0-1 0,17 1 15,-17 0-15,18-18 0,-18 17 0,18-17 0,-1 18 16,19-18-16,-19 17 16,1-17-16,-1 0 15,1 0 1,0 0-16,-1-17 0</inkml:trace>
  <inkml:trace contextRef="#ctx0" brushRef="#br0" timeOffset="114498.93">33232 4286 0,'0'18'47,"0"0"-31,0-1-16,0 1 0,0-1 0,17 19 15,1 87 1,-18-105-16,0 17 0,0-17 0,0-1 0,0 1 0,18 0 0,-18-1 0,0 1 15,0 0-15,17 193 16,-17 36 0,18-35-1,-18-71-15,0-123 0,0-1 0,0 1 16,0 0-16,0-1 0,0 1 0,0-1 0,0 1 0,0 35 16,-18-18-1,1-35-15,-1 36 0,0-36 16,18 17-16,-17-17 0,-1 18 0,18-1 0,-18-17 15,1 0-15,-1 0 16,0 0-16,18 18 0,-35-18 16,18 0-16</inkml:trace>
  <inkml:trace contextRef="#ctx0" brushRef="#br0" timeOffset="115396.76">32191 5891 0,'0'18'0,"0"0"47,18-18-47,-1 17 0,1-17 15,0 18-15,-1-18 0,1 0 0,-1 0 0,54 18 16,-36-18-1,1 0 1,-1 17-16,-18-17 0,1 0 16,0 0-16,-1 0 0,1 0 0,0 0 0,-18 18 0,17-18 0,1 0 15,52 17 1,-52-17-16,0 18 0,-1-18 16,-17 18-1,-17-18 16,-1 0-15,0 17-16,-34 1 0,-54 17 16,-18-17-1,89-18-15,17 0 0,1 0 0,-1 0 0,0 0 0,1 0 0,-1 0 16,1 0-16,-1 0 0,0 0 0,-88 0 0,106-18 16,-17 18-16,-18 0 0,-1 0 15,54 0 63,0 0-62,-1 0-16,1 0 0,-1 0 16,1 0-16,141 0 15,17 0-15,-158 0 16,-1 0-16,1 0 0,17 18 0,-17-18 0,17 0 0,-17 0 0,0 0 0,123 0 15,-71 0 1,-52 0-16,0 0 0,-1 0 0,-17 18 172,-17-18-172</inkml:trace>
  <inkml:trace contextRef="#ctx0" brushRef="#br0" timeOffset="120312.06">29333 5733 0,'0'17'15,"0"1"-15,0 0 0,-17-18 0,17 105 16,0-16-1,0-72-15,0 54 0,0-54 0,0 19 16,0-1-16,0 18 0,0 0 0,0-36 0,0 1 0,0 141 16,0-18-1,-35 18 1,35-142-16,0 19 0,-18-19 0,18 1 0,0 17 0,0 0 16,-18 1-16,18-19 0,0 19 0,-17-19 0,-1 89 15,-17-35 1,35-54-16,0-34 47,-18-1-47,18 0 0,-18 1 15,18-1-15,0 0 0,0 1 0,0-1 0,-17 1 0,17-1 0,0-17 0,-18 17 0,18-17 16,-88-195 0,53 195-16,-1-71 0,19 106 0,-19-88 15</inkml:trace>
  <inkml:trace contextRef="#ctx0" brushRef="#br0" timeOffset="120719.72">28945 7091 0,'18'0'15,"0"0"-15,-1 0 16,36 0-1,-35 0-15,0 17 0,-1-17 16,1 0-16,-1 0 0,1 0 0,0 0 0,70 0 16,18 0-1,-18-35 1,-53 35-16,-35-17 0,18 17 0,-18-18 16</inkml:trace>
  <inkml:trace contextRef="#ctx0" brushRef="#br0" timeOffset="121205.08">29351 7655 0,'-35'0'0,"17"0"15,-35 0 1,36 0-16,-1 0 0,0 0 15,1 0-15,17 18 0,0 0 0,-18-18 0,-35 70 16,-35 71 0,88-123-16,-18 17 0,1-17 0,17 17 0,-36 18 0,36-35 15,0 17-15,0-17 0,0-1 0,-17 18 0,-19 159 16,36 0 0,0 18-1,0-88 1,0-107-16,0 1 0,0 0 0,0-1 0,0 1 0,0-1 0,-17-17 15,17 18-15,-35 17 0,17 1 16,0-36-16,1 0 16,-1 0-16,18 17 0,0 1 0,-18-18 0,1 0 15,-1 18-15,0-18 0,-87 53 16,34-36 0,53-17-16,1 0 0,-1 0 0,1 0 0,-1 0 0,0 0 15,1 0-15,-1 0 16,0-17-1,18-1-15</inkml:trace>
  <inkml:trace contextRef="#ctx0" brushRef="#br0" timeOffset="121933.91">28081 8449 0,'18'0'0,"-36"0"0,71 0 32,-35 0-17,17 0-15,-17 18 16,-1-18-16,1 0 0,0 17 0,-1-17 16,1 0-16,-1 18 0,19-18 15,-19 0-15,1 0 0,17 0 0,-17 0 0,0 0 0,-1 0 16,1 0-16,-1 0 0,1 0 0,0 0 0,35 0 15,-36 0-15,89 0 16,-53 0 0,18 0-16,-54-18 0,1 18 15,-1 0-15,-17-17 0,18 17 0,0 0 16,-1 0 62,1 0-78,0 0 0,-1 0 16,1 0-16,0 0 0,70 0 15,-71 0-15,1 0 0,17 0 94,-17 0-78,0 0-16,-1 0 0,1 0 15,70-18-15,-17 18 16</inkml:trace>
  <inkml:trace contextRef="#ctx0" brushRef="#br0" timeOffset="122358.84">29686 7532 0,'0'0'0,"0"17"78,0 1-78,0 0 0,0-1 16,0 19-16,0-19 0,0 19 0,0-19 0,0 1 16,0-1-16,0 1 0,0 0 0,18 35 15,-18-36-15,0 36 0,0-35 0,0 0 16,0-1 15,0 1-15,0 17-1</inkml:trace>
  <inkml:trace contextRef="#ctx0" brushRef="#br0" timeOffset="123101.9">33267 7673 0,'0'18'47,"0"-1"-32,0 1-15,0-1 0,0 54 16,0-53-16,0 35 0,0 52 16,0-87-16,0 0 0,0-1 15,0 1-15,0 0 0,0-1 0,0 1 16,0 0 0,0 34-16,0-34 0,-18 70 15,18-70-15,0 0 0,0-1 16,-17 1-16,17-1 0,0 1 0,0 0 0,0-1 15</inkml:trace>
  <inkml:trace contextRef="#ctx0" brushRef="#br0" timeOffset="124208.56">29404 9349 0,'0'0'0,"0"17"63,18-17-63,-18 18 16,17-18-1,1 0-15,0 0 16,-1 0-16,1 0 0,-18 18 0,18-18 0,-1 0 0,107 0 15,-89 0 1,-17 0-16,317 0 0,159 0 16,-53 0-1,-406 0-15,18 0 0,-18 0 0,18 0 0,-35 0 0,17 0 0,106 0 16,-71 0-16,-34 0 0,17 0 0,352 17 16,-369 1-16,140-18 0,-123 0 0,-35 0 0,17 0 15,-17 0-15,34 0 0,-34 0 0,0 0 0,35 0 0,-36 0 0,19 0 0,-19 0 16,1 0-16,123 0 0,35 0 15,-70-18 1,-35 1 0,-36 17-16,-17 0 0,-1 0 0,19 0 15,-19-18-15,1 18 0,88-18 16,-89 18-16,89-17 16,-53 17-16,-35 0 0,-1 0 0,1 0 15,0-18-15,-1 18 0,1 0 16,-18-18-16,18 18 0,-1 0 15,18 0 1,-17 0-16,0 0 16,17 0-16,-17-35 0,-1 35 0,36 0 15,-35 0-15,35-18 16,-36 18-16,1 0 0,0 0 0,-18-17 0,17 17 16,-34 0 140</inkml:trace>
  <inkml:trace contextRef="#ctx0" brushRef="#br0" timeOffset="135162.22">20038 8184 0,'0'18'15</inkml:trace>
  <inkml:trace contextRef="#ctx0" brushRef="#br0" timeOffset="135920.29">22419 8043 0</inkml:trace>
  <inkml:trace contextRef="#ctx0" brushRef="#br0" timeOffset="140335.35">20391 8308 0,'0'-18'297,"0"1"-281,0-1-16,0 0 0,0 1 15,0-1-15,0-17 16,0 17-1,-18 18 95,18 18-79,-18-18 0,18 17-15,0 1 0,-17 17-1,-1-17-15,18 0 16,-18-1-1,18 19 1,-17-36-16,17 17 0,0 1 16,0-1-16,0 1 31,-18-18 110,18 18-141,-18-18 0,18 17 15,0 1-15,0 0 0,-17-1 0,17 1 0,0 0 16,0-1-16,0 1 15,17-18 79,1 0-94,0 0 16,-18 17 46,0 1-62,-18-18 16,18 18-16,-18-18 0,18 17 0,-17 19 16,17-19-16,0 1 0,0 0 15,0-1-15,0 1 0,0 0 16,0 17-1,0-18-15,17-17 16,-17 18-16,18-18 16,-18 18-16</inkml:trace>
  <inkml:trace contextRef="#ctx0" brushRef="#br0" timeOffset="141640.14">22278 8202 0,'18'0'110,"-1"0"-95,-17 18-15,18-18 0,-18 17 16,35 36 0,-35-17-1,18-19-15,-1 36 16,-17-35-16,18-18 0,-18 17 15,0 1 1,18-18 156,-1 0-156,-17 18-16,0-1 15,0 1 1,0 0-16,0-1 15,0 1-15,0-1 0,-35 19 16,35-19-16,-18-17 0,18 18 16,-17 0-16,-1-18 0,18 17 0,0 1 15,-18-18 1,1 0 78,-1 0-79</inkml:trace>
  <inkml:trace contextRef="#ctx0" brushRef="#br0" timeOffset="143030.12">20355 8837 0,'18'0'93,"0"0"-77,-1 0-16,1 0 0,-1 0 16,1 0-16,0 0 0,-1 0 0,1 0 15,0 0-15,-1 0 0,36 0 16,-35 0-16,35 0 0,-18 0 16,0 0-16,-17 0 0,0 0 0,-1 0 0,19 0 15,-19 0-15,18 0 0,-17 0 0,53 0 16,70 0-1,-71 0-15,36-18 16,-88 18-16,-1 0 0,1 0 16,0 0-16,-1 0 0,19 0 0,-19 0 0,1 0 15,35-17-15,-18 17 16,-17 0-16,-1 0 16,1 0-16,0 0 0,-1 0 15,1 0-15,0 0 0,-1 0 0,18 0 16,-17 0-16,53 0 15,-54 0-15,1 0 0,0-18 0,-1 18 16,1 0-16,0 0 0,-18-17 0,17 17 0,1 0 0,-1 0 16,54-36-16,-18 19 15,-18 17-15,0-18 16,1 0-16,-19 18 0,1 0 0,0 0 0,-1 0 16,1 0-16,0 0 0,34 0 15,1 0 1,-17 0-16,-19 0 15,1 0-15,-18 18 0</inkml:trace>
  <inkml:trace contextRef="#ctx0" brushRef="#br0" timeOffset="149926.94">20567 8696 0,'0'-18'125,"18"18"-94,-1 0-31,1 0 15,0 0 1,-1 0-16,1 0 16,-1 0-16,19 0 15,-36 18 1,17-18-16,1 0 0,0 0 0,-1 0 16,1 0-16,0 0 15,-1 0-15,1 0 16,17 0-16,-17 0 15,-1 0-15,1 0 16,0 0-16,-1 0 0,1 0 16,35 0-1,-36 0 1,1 0-16,0 0 16,-1 0-1,1 0 16,0 0-15,-1 18 0,1-18-1</inkml:trace>
  <inkml:trace contextRef="#ctx0" brushRef="#br0" timeOffset="153628.29">21484 7602 0,'0'18'78,"0"0"-62,0-1-16,0 1 0,0 0 16</inkml:trace>
  <inkml:trace contextRef="#ctx0" brushRef="#br0" timeOffset="154304.98">21484 7832 0,'0'17'157,"0"1"-157,0 0 0,0-1 0,0 1 15,0 0-15,0-1 16,18-17 15</inkml:trace>
  <inkml:trace contextRef="#ctx0" brushRef="#br0" timeOffset="156064.01">24359 8855 0,'18'0'15,"123"0"1,-123 0-1,-1 0-15,1 0 0,-18-18 0,18 18 16,-1 0-16,1 0 0,0 0 0,-1 0 16,1 0-16,17 0 0,-17 0 15,17 0-15,-17 0 16,-1 0-16,1 0 0,0 0 0,-1 0 16,-17-18-16,18 18 0,-1 0 0,1 0 15,0 0-15,-1 0 0,1 0 0,53 0 16,34-17-1,-34 17 1,-53 0-16,-1 0 0,1 0 0,0 0 0,-1 0 0,1 0 0,-1-18 16,1 18-16,35 0 15,0 0-15,-35 0 0,-1 0 16,1 0-16,-1 0 0,1 0 0,0 0 16,-1 0-16,19 0 0,17 0 15,-36 0-15,19 0 16,-1 0-1</inkml:trace>
  <inkml:trace contextRef="#ctx0" brushRef="#br0" timeOffset="162973.56">26282 7885 0,'0'-18'0,"-18"18"94,1 0-78,-1 0-1,18 18-15,-18-18 0,18 17 16,-17-17-16,17 18 16,-18-18-16,0 18 0,18-1 0,-17 1 15,-1 17 1,1-17 0,17-1-16,-18 1 15,18 0-15,-18-18 16,18 17-16,0 1 422,0 0-407,0-1-15,0 1 63,-17-18-63,17 17 15,-18-17 1,18 18-16,0 0 0,-35-1 16,17 19-1,18-19-15,0 1 0,18-18 344,-18 18-344,17-18 16,1 0-16,0 0 0,-18 17 15,17-17-15,1 18 0,0-18 16,-18 17-16,141 36 31,-141-35-31,17-18 0,1 0 0,0 0 0,-18 18 0,35-18 16,-35 17-16,53-17 0,-18 36 15,-17-36 1,-18 17 0</inkml:trace>
  <inkml:trace contextRef="#ctx0" brushRef="#br0" timeOffset="166507.74">21696 8590 0,'17'0'109,"1"0"-62,0 0-31,-1 0-1,1 0-15,0 0 16,-1 0 15,-17 18-31,18-18 0,-18 17 16,18-17-16,-1 0 15,1 0 17,0 0 61,-1 0-77,1 0 0,-1 0-16,19 0 0,-19 0 0,1 0 15,0 0-15,-1 0 0,1 0 0,0 0 16,-1 0-16,1 0 0,-1 0 15</inkml:trace>
  <inkml:trace contextRef="#ctx0" brushRef="#br0" timeOffset="172686.01">19950 3440 0,'0'17'78,"17"-17"-78,-17 18 0,0-1 0,18-17 15,-1 18-15,-17 17 0,18-35 16,-18 18-16,18-18 0,-18 18 0,17-18 0,1 35 16,0-35-16,-18 18 0,17-1 15,19 19-15,-19-19 0,1 1 16,0-18-16,-18 17 0,0 1 0,17-18 15,1 0-15,-18 18 0,17-18 16,-17 17-16,18 1 0,0 0 0,70 35 16,0-1-1,0-16 1,-52-19-16,-19 1 16,19-18-16,-19 18 0,1-1 0,-1-17 0,1 0 0,70 36 15,-17-19 1,-54 1-16,19-18 0,-19 18 0,1-18 0,0 0 15,-1 17-15,1-17 0,0 0 0,70 53 16,18-18 0,-18 1-1,-35-19-15,-36-17 0,-17 18 0,18-18 16,0 0-16,-1 0 0,-17 18 0,18-18 0,0 0 0,-1 0 0,1 17 0,70 1 16,-70-18-16,70 17 15,18 1 1,-71-18-16,-17 0 0,-1 0 0,1 0 0,0 0 0,-1 0 0,1 18 15,-1-18-15,36 0 0,36 17 16,-72-17-16,71 0 16,-35 0-1,-53 18-15,18-18 0,0 0 0,-1 0 0,1 0 0,-1 0 0,1 0 0,70 0 16,-70 0 0,35 0-16,-36 0 0,1 0 0,35 0 15,-35 0-15,-1 0 0,1 0 0,17 0 16,-17 0-16,0 0 0,-1 0 0,71-35 15,-70 35-15,0 0 0,17 0 0,71-36 16,-36 19-16,-52 17 0,0 0 0,-1 0 16,1 0-16,-18-18 0,18 18 0,-1 0 0,1 0 0,-1-17 0,1 17 0,106-53 31,-107 53-31,71-36 0,-17 19 16,-53-1-16,-1 18 15,18 0-15,-17 0 0,-18-18 0,18 1 0,-1 17 0,1 0 0,-18-18 0,123-17 16,19-18-1,-142 35-15,141-35 16,-35 0 0,-89 36-16,18 17 0,-17-18 0,0 1 0,17-1 0,-17 18 0,-18-18 15,17 18-15,89-53 0,-18-17 16,1 17 0,-72 53-16,1 0 0,-1-18 0,1 1 15,0 17-15,-1-18 0,1 0 0,0 18 0,17-35 16,-17 17-16,52-35 15,-35 1 1,18 16-16,-53 19 0,18 17 16,-18-18-16,18 0 0,-1 18 0,-17-17 0,35-36 15,1 35 1,-36 1-16,0-1 0,17 0 16,-17 1-1</inkml:trace>
  <inkml:trace contextRef="#ctx0" brushRef="#br0" timeOffset="173507.59">22437 1393 0,'-18'0'0,"18"18"125,0 0-125,0-1 16,0 1-16,0 0 15,0-1-15,0 1 16,0 0-16,0-1 15</inkml:trace>
  <inkml:trace contextRef="#ctx0" brushRef="#br0" timeOffset="174272.89">22737 1429 0,'0'0'0,"17"0"47,1 0-47,-18 17 15,17-17-15,1 18 16,0-18-16,-1 18 0,-17-1 0,18-17 0,0 0 15,-1 18-15,54 17 16,-54-35-16,54 36 16,-18-1-16,-18-35 15,-17 0-15,-18 17 16,18-17-16,-1 0 16,1 0-1,-18-17-15,17 17 0,-17-18 0,18 18 0,-18-17 16,0-1-16,18 18 0,-18-18 0,17 18 0,-17-17 0,0-1 15,18-17-15,-18-1 16,0 19-16,0-19 16,0 19-16,-18 17 15,1 0-15,17-18 0,-18 18 0,-17 0 16,0-17-16,17 17 0,0 0 16,1 0-16,17 17 15,-18-17-15,0 0 0,18 18 0,-17-1 16,-1 1-1,18 0 1,0-1-16,-18-17 0,1 0 0,17 18 0,0 0 16,-18-18-16,18 17 15,-18-17-15,1 0 16</inkml:trace>
  <inkml:trace contextRef="#ctx0" brushRef="#br0" timeOffset="176136.48">21325 8749 0,'0'18'31,"-17"-18"-31,-1 0 16,18 17-16,-18-17 0,-17 18 16,0-1-1,17-17-15,1 18 0,-1-18 16,18 18-16,-18-18 0,-17 0 16,-35 17-1,52-17-15,0 0 16,-17 18-1,17-18-15,1 0 16,-1 0-16,0 0 16,1-18-16,-1 1 15,1 17-15,17-18 0,-18 18 0,18-18 0,-18 18 16,18-17-16,-17 17 0,17-18 0,0 1 0,-18-1 0,0 18 0,18-18 16,-70-88-16,-18-52 31,35 52-16,17 71-15,36 17 16,0 0-16,0 1 0,-17 17 16,17-18-16,0 0 0,0 1 0,-18-19 15,18 1 1,0 18-16,0-1 0,0 0 0,0 1 16,0-1-16,0 0 0,0 1 0,0-36 15,0 35-15,18-52 16,-18 17-1,17 53 1,1 0-16,0 0 16,-1-18-1,1 18-15,17 0 16,-17 0-16,17 0 16,0-18-16,-17 18 0,0 0 0,-1 0 0,1 0 0,0 0 0,-1 0 15,1 0-15,52 0 0,-52 0 0,0 0 0,140 0 16,36 53-1,-105-17 1,-72-36-16,1 17 16,-18 1-16,18-18 0,-18 18 31,0-1 0,0 1-31,-18-18 0,18 17 0,-35 19 16,35-19-16,-18-17 0,18 18 0,-35 17 15,35-17-15,0 0 0,-18-18 0,18 17 0,-18-17 16,1 18-16,17-1 0,0 1 0,-18-18 0,18 18 0,-53 35 16,36-18-1,-1-35-15,0 0 0,18 18 0,-17-18 0,17 17 16,-18-17 0,0 0-1,18 18-15,-17-18 16,17 17-16,-18-17 15,18 18 1,0 0-16,0-1 0,0 1 16,0 0-16,-17-18 0,17 17 0,0 36 15,0 0 1,0-18 0,0-17-16,0 0 0,0-1 15,0 1 1,0 0-16</inkml:trace>
  <inkml:trace contextRef="#ctx0" brushRef="#br0" timeOffset="178100.23">20249 1976 0,'0'17'94,"0"1"-94,0-1 15,0 1-15,0 0 0,0-1 0,0 1 0,0 0 16,0-1-16,18 1 0,-18 0 0,0 17 0,0-18 0,0 1 16,18 53-16,-1 17 15,-17-70-15,0-1 16,0 1-16,0-1 0,0 1 0,0 0 0,0-1 15,0 1-15,0 0 0,0 17 0,18 71 16,0-18 0,-18 35-1,0-87-15,0-19 0,0 1 0,0 0 16,0-1-16,0 1 0,0 0 0,0-1 0,17 36 16,-17-18-1,0-17-15,18-18 47,-18-18 0,0 1-31,0-1-1,18 18-15,-1-18 0,-17 1 0,0-1 0,18 18 16,-18-17-16,17-19 0,19-17 15,-1 0 1,-35 36-16,0-1 0,0 1 16,18-1-16,-1 18 0,-17-18 0,18 1 15,0-1-15,-18 0 0,17 1 16,1-1 0,-18 0-16,0 36 93,18-18-77,-18 18-16,0-1 16,17 1-16,-17 17 0,0-17 15,0 0-15,0-1 0,0 1 16,0-1-16,18 19 0,-18-19 0,0 19 15,0 17 1,17-36-16,-17 1 0,0-1 0,0 1 16</inkml:trace>
  <inkml:trace contextRef="#ctx0" brushRef="#br0" timeOffset="178583.47">20867 2963 0,'0'18'63,"0"0"-47,0-1-16,0 1 0,17-18 0,-17 18 0,0 17 15,18 71 1,17 17-1,-35-52 1,0-54-16,0 1 0,18-18 0,-18 35 16,0-52 62,18-125-63,-18 125-15,0-1 0</inkml:trace>
  <inkml:trace contextRef="#ctx0" brushRef="#br0" timeOffset="178968.85">21026 2522 0</inkml:trace>
  <inkml:trace contextRef="#ctx0" brushRef="#br0" timeOffset="181044.54">21502 10089 0,'17'0'78,"1"0"-78,0 0 15,-1 0-15,-17-17 0,18 17 16,35-18-16,-35 18 0,-1-17 16,1 17-16,-1 0 0,1 0 0,53 0 15,-36-18 1,-17 18-16,35 0 0,-36 0 16,1 0-16,-1 0 0,-17-18 0,18 18 0,-18-17 0,18 17 15,-1 0-15,1 0 31</inkml:trace>
  <inkml:trace contextRef="#ctx0" brushRef="#br0" timeOffset="182420.18">26123 10248 0,'-17'0'16,"-1"0"-1,18 18-15,0-1 0,-18-17 16,18 18-16,0 0 0,0-1 0,0 1 0,0 0 16,0 17-16,0 36 15,0-36 1,0-18-16,0 1 0,18-18 0,-18 18 0,0-1 15,0 1-15,18-18 0,-18 35 16,52 36 0,-34-54-16,35 54 15,-18-53-15,1-18 0,-36 17 0,17-17 0,-17 18 0,18 0 0,-1-18 16,1 0-16,88 52 0,-35-34 16,-54-18-16,1 18 0,-1-18 0,1 0 15,0 0-15,-1 17 0,1 1 0,0-18 0,87 18 16,1 17-1,-17 0 1,-37-35-16,-34 18 0,17-18 0,-17 0 0,0 0 16,-1 0-16,19 35 0,-19-35 0,1 0 0,-1 0 0,1 0 15,88 18-15,-18 17 16,-70-35-16,-1 18 0,1-18 0,17 0 0,-35 17 0,18-17 0,0 0 16,-1 0-16,1 0 0,-1 0 0,72 36 15,-1-19 1,0 1-16,-17 0 15,-54-18-15,1 0 0,0 0 16,-1 0-16,-17 17 0,18-17 0,-18 18 0,17-18 0,1 0 0,70 17 16,-52-17-1,-1 0-15,35 18 0,-52-18 0,0 0 16,-1 0-16,1 0 0,0 0 0,-1 0 16,1 0-16,17 0 0,18 0 15,-35 0-15,17 0 16,-17 0-16,-1 0 0,1-18 0,0 18 15,-1-17-15,1-1 0,17 1 16,0-1-16,1 18 0,-19-18 0,36-17 16,-18 35-16,-17 0 0,0 0 15,-1-18-15,-17 1 0,18 17 0,0 0 0,-1 0 16,19 0-16,17-36 16,-36 36-16,1-17 0,35 17 15,-53-18-15,17 18 0,1-18 0,0 18 0,-1 0 0,-17-17 0,18 17 0,-18-18 16,18 18-16,87-53 15,-34 18-15,-18-18 16,-35 18-16,-1 35 0,1 0 0,-18-18 16,17 18-16,1-17 0,0-1 0,-18 0 0,17 18 0,-17-17 0,53-19 15,-53 19-15,53-36 16,-18 0 0,-17 18-16,0 17 0,-18 0 0,17 18 15,-17-17-15,0-1 0,0 0 0,18 18 16,-18-35-16,0 0 15,0 17 1,0 1-16</inkml:trace>
  <inkml:trace contextRef="#ctx0" brushRef="#br0" timeOffset="183865.86">28681 9648 0,'0'18'110,"17"0"-110,1-18 15,-18 17-15,0 1 0,18 17 16,-18-17-16,17 0 0,-17-1 0,0 1 0,18-18 16,-18 17-16,18 19 0,-18-19 0,0 1 0,35 70 15,-35-70-15,35 105 16,-17-123-16,-18 36 0,0-19 15,0 1-15,0 0 0,0-1 0,0 1 16,17-1-16,1 36 0,0 0 16,-18-35-1,0 0 1,0-36 109,0 0-109,0 1-16,0-1 0,17 0 15,-17 1-15,0-1 0,18 0 0,-18 1 0,0-1 0,0 1 0,18 17 16,-1-18-16,1-53 0,0 71 15,-1-53-15,-17 36 0,18 17 0,-18-18 0,18 18 16,-18-17-16,17-1 0,-17 0 0,18 1 16,17-19-1,-35 19 1,18 17 31,-1 17 31,-17 1-78,0 0 0,0-1 16,0 1-16,0 0 0,0-1 0,0 1 0,0 70 15,0-70-15,18-18 0,-18 17 0,18 71 16,-18 1-1,0-72-15,35 36 0,-35-35 0,0 0 16,0-1-16,0 1 0,18-18 0,-18 17 0,17 1 16</inkml:trace>
  <inkml:trace contextRef="#ctx0" brushRef="#br0" timeOffset="184375.95">29457 10037 0,'18'0'109,"-18"17"-62,17 18-31,-17-17-1,18-18-15,-18 18 16</inkml:trace>
  <inkml:trace contextRef="#ctx0" brushRef="#br0" timeOffset="184549.14">29510 10125 0</inkml:trace>
  <inkml:trace contextRef="#ctx0" brushRef="#br0" timeOffset="184951.32">29510 10125 0,'0'17'110,"0"1"-110,0 35 31,0-35-31,0-1 16,0 1-16,18-18 0,-18 17 0,0 1 0,0 0 0,0-1 15,0 1-15,0 17 0,0 1 16,0-19-16,0 1 0,0 0 15,17-18 1,-17-18 78,0 0-94,0 1 0,0-1 0,0-17 15</inkml:trace>
  <inkml:trace contextRef="#ctx0" brushRef="#br0" timeOffset="185296.03">29457 9790 0,'0'-18'62</inkml:trace>
  <inkml:trace contextRef="#ctx0" brushRef="#br0" timeOffset="187830.9">27552 10178 0,'0'-18'94,"-18"18"-94,1 0 15,17-18 1,-18 18-16,0 0 15,18-17-15,-35-1 0,17 0 16,1 1-16,-1 17 16,18-18-16,-17 18 15,17-17-15,0-1 0,-36-17 32,19-1-32,17 19 0,0-19 15,0 19-15,0-1 0,0 0 16,0 1-16,0-1 31,0 1-15,17 17-1,1 0 1,0 0-16,-1 0 0,1 0 16,-1-18-1,1 18-15,0 0 0,-1 0 16,1 0-16,0 18 15,-18-1-15,53 36 16,-53-35-16,17-18 0,-17 17 0,18-17 0,17 53 16,-35-35-16,0 0 0,18-1 0,17 36 15,-35 18 1,0-54 0,0 36-1,0-35-15,0 0 16,0-1-16,0 1 0,0-1 15,-18-17-15,18 36 16,-17-36-16,17 17 16,-18-17 15,18 18-15,0 0-16,0-1 0,0 1 15,0 0 16,0-1-15,0 1-16,18-18 0,-1 18 0,1-18 16,0 0-16,-18 17 0,17-17 0,1 0 15,-18 18-15,53-1 16,-35 1 0,17-18-1,-18 0 16,-17-18-31,18 18 16,-18-70 0,0 52-16,0 1 15,0-1-15,0 0 16,0 1-16,-18 17 0,1-18 0,-1 18 16,18-18-16,-53-17 15,18 0-15,17 35 16,18-18-16,-17 18 0,17-17 15,-18 17-15,18-18 0,-18 18 16,18-53 0,-17 35-16,17 36 93,0 0-93</inkml:trace>
  <inkml:trace contextRef="#ctx0" brushRef="#br0" timeOffset="192357.03">22825 2787 0,'-18'0'203,"0"0"-187,1 0 0,-1 0-16,18-18 0,-17 18 15,-19-17 1,19 17-16,-19 0 15,19 0 1,-19-18 0,36 0-16,-35 18 15,17-17-15,1 17 16,-1 0-16,1 0 16,17-18-16,-18 18 0,-35-18 31,35 18-31,18-17 15,0-1 64,0 1-48,-17 17-31,17-18 15,0 0 1,0 1-16,0-1 16,0 0-1,0 1 17,0-1-17,0 0-15,17 18 16,-17-17-16,0-1 15,18 1-15,-18-1 16,18 18-16,-18-18 0,17 18 31,-17-17-31,0-1 0,18 18 16,-18-18-16,18 18 0,-18-17 16,35-1-16,-18 0 15,1 18 1,0 0-1,-1 0 1,1 0-16,0 0 0,-1 0 16,1 0-16,0 0 0,-18 18 0,17-18 15,1 0-15,0 0 0,-18 18 0,17-18 16,1 0 0,-1 17-1,-17 1 32,0 0-47,0-1 16,0 1-16,0 0 0,0 52 15,0-52-15,0 17 16,0 0-16,0-17 16,-17-18-16,17 18 0,0-1 15,-18 36 1,18-35-1,0-1-15,0 1 0,-17-18 16,-19 53 0,36-35-16,-17-1 15,17 1-15,-18-18 0,18 18 0,0-1 16,-18 1 0,18-1 15,0 1-31,0 0 15,0-1-15,-17-17 0,17 18 16,0 0-16,0-1 0,-18-17 0,18 18 0,0 0 16,0 17-16,0-18 0,-35 54 15,35-53-15,-18-18 0,18 17 16,0 1-16,0 0 0,0-1 0,0 1 16,0 17-1,0-17 1,0 17-16,0-17 0,0-1 15,0 1 1,0 0-16,0-1 0,0 1 16,18-18-16,-1 0 15,1 0 1,0 0 0,-1 0-1,1 0-15,0 0 16,-1 0-16,-17-18 0,36 1 15,-19 17-15,1-18 0,-1 0 16,1 18-16,0 0 0,-18-17 16,0-1-16,17 18 15,-17-18-15,18 1 16,0-19 0,-18 19-16,17 17 0,-17-18 0,0 1 15,18 17-15,-18-18 0,18 0 16,-1-17-16,-17 17 15,0 1-15,0-1 16,0 0 0,0 1-16,0-1 15,0 1 1,0-1-16,0 0 16,0 1-16,-17 17 0,17-36 15,0 1-15,-18 17 0,18 1 0,-18 17 16,18-18-16,0 1 0,0-1 0,-17 18 15,-1-18-15,0 1 16,18-1-16,-17 18 16,17-18-16,-18 1 0,0 17 15,1-18-15</inkml:trace>
  <inkml:trace contextRef="#ctx0" brushRef="#br0" timeOffset="193851.57">22507 3598 0,'0'0'0,"18"0"79,35 0-64,-36 0-15,1 0 16,0 0-16,-1 0 0,1 0 0,0 0 15,70 0-15,-71 0 0,19 0 16,34 0 0,-52 0-16,0 0 0,-1 0 0,1 0 0,-1 0 15,1 0-15,0 0 0,-1 0 16</inkml:trace>
  <inkml:trace contextRef="#ctx0" brushRef="#br0" timeOffset="194877.5">27499 10707 0,'18'0'62,"-1"0"-62,1 0 16,0 0 0,-1 0 62,1 0-78,-1 0 15,1 0-15,0 0 0,35 0 16,-36 0-16,72 0 16,-72 0-16,1 0 0,-1 0 0,1 0 15,0 0-15</inkml:trace>
  <inkml:trace contextRef="#ctx0" brushRef="#br0" timeOffset="197718.99">27746 11730 0,'0'18'78,"0"-1"-78,18 1 16,-18-1-16,0 1 0,0 0 0,0 52 15,0-52-15,17 17 0,-17-17 0,18 105 16,-18-105-16,18 52 0,-18-52 15,0 0-15,17 17 0,-17-17 0,18 123 16,-1-124-16,-17 19 16,0-19-16,0 1 0,0 0 0,0-1 15,0 1-15,0-36 125,0 1-125,0-1 16,0 0-16,18 1 0,-18-1 0,35-35 31,-17 35-31,-18 1 0,18-1 16,-18 1-16,17 17 0,-17-18 0,18 18 15,0-18-15,-18 1 0,17 17 0,18-36 16,18 1-16,-53 17 0,53-34 16,-35 52-16,17-18 15,-35 0-15,18 18 0,0 0 47,-1 0-16,-17 18-31,18-18 16,-1 0-16,1 53 16,-18-36-16,0 1 0,0 0 0,0-1 0,18-17 0,-18 18 15,0 35-15,17-53 0,-17 53 16,0-36-16,18-17 0,-18 18 16,0 0-16,0-1 15,0 1 1,0 0-1,0-1-15,0 1 16,0 0-16,0-1 0,0 1 0,0 0 0,0-1 0,0 1 16,0-1-16,0 1 15,0 0 1</inkml:trace>
  <inkml:trace contextRef="#ctx0" brushRef="#br0" timeOffset="198170.63">28628 12259 0,'18'0'47,"-1"0"-31,1 0-1,-1 0 1,-17 18-16,0-1 0,0 1 16,18-18-16,-18 18 15,18-1-15,-18 1 16,0-1-1</inkml:trace>
  <inkml:trace contextRef="#ctx0" brushRef="#br0" timeOffset="198655.04">28628 11659 0,'0'-17'78</inkml:trace>
  <inkml:trace contextRef="#ctx0" brushRef="#br0" timeOffset="199580.74">26070 12453 0,'18'0'16,"0"0"0,-1 0-1,1 0 1,-1 0-16,1 0 0,-18 18 0,18-18 15,-1 0-15,-17 17 0,18-17 0,0 0 0,-1 18 16,-17 0-16,18-18 0,0 0 0,34 17 16,-52 1-16,106 35 15,-17-18-15,-19 18 16,-52-53-16,17 0 0,-17 18 0,-1-18 16,1 0-16,0 0 0,-18 17 0,17-17 0,89 18 15,-88-18-15,52 0 16,-52 0-16,0 0 0,-1 0 0,1 0 15,-1 0-15,-17-18 0,53 1 16,-35-19-16,-18 19 16,18-1-16,-1-17 15,-17 17 1</inkml:trace>
  <inkml:trace contextRef="#ctx0" brushRef="#br0" timeOffset="200225.46">26864 11783 0,'0'17'94,"-18"1"-94,18 0 0,-17-18 0,17 17 0,-36 19 15,36-19-15,-35 36 16,35-35-16,-17-18 0,17 17 0,-18-17 0,18 18 16,0 0-16,0-1 0,0 1 15,0 0-15,0-1 0,0 1 16,18-18-16,-1 18 16,1-18-16,-1 0 0,72 35 15,-54-35 1,18 17-1,-35-17-15,-1 0 16,1 0 0,-1 0-1,-17-17-15,0-1 16,18 18-16,-18-17 0,0-1 16,0 0-1,0 1-15,0-1 16</inkml:trace>
  <inkml:trace contextRef="#ctx0" brushRef="#br0" timeOffset="200613.46">26988 11800 0,'0'18'31,"0"0"-15,0-1-16,0 1 0,0 0 0,0-1 0,0 1 0,0 52 15,0-52-15,0 35 16,0 18-16,0-54 16,0 1-16,0-1 0,0 1 15,17-18-15,-17 18 0,0 17 16,0-17 0,0-1-1,0 1-15,18-18 0,-18 18 16</inkml:trace>
  <inkml:trace contextRef="#ctx0" brushRef="#br0" timeOffset="201716.7">29228 12524 0,'17'0'47,"1"0"-47,0 0 0,-18 17 16,17-17-16,1 0 16,-18 18-1,17-18-15,-17 18 0,18-18 0,17 17 16,-35 1-16,18-18 0,0 17 15,-1-17-15,-17 18 0,18-18 0,0 18 0,52 52 16,-17-52-16,-35 0 16,17-1-16,-35 1 0,18-18 0,-1 0 0,-17 17 0,18-17 0,0 18 0,-1-18 15,-17 18-15,71-1 0,-1 1 16,-17-18 0,-18 0-1,-17 0-15,0 0 0,-1 0 0,1 0 16,0 0-16,-1 0 0,19 0 15,34 0-15,-52 0 0,-1 0 16,1 0-16,0 0 0,-1 0 0,1 0 0,-18-18 0,18 18 0,-1 0 0,1 0 16,88-53-16,-18 1 15,0-19 1,-53 36 0,1-1-16,-36 19 0,17-1 0,1 1 0,-18-1 15,18 18-15,-1-53 0,1 0 16,0 35-16,-18 1 0,0-1 15,17 0-15,-17 1 0,0-1 0,0 1 0,0-19 16,18 1 0,-18 17-16,0 1 15</inkml:trace>
  <inkml:trace contextRef="#ctx0" brushRef="#br0" timeOffset="202484.16">29968 11730 0,'0'0'0,"-17"0"31,17 18-15,-18-18-16,18 17 0,0 1 15,0-1-15,-35 36 0,17-17 16,18-19-16,-17 1 0,17 0 15,0-1-15,-18-17 0,18 18 0,-18-1 0,18 1 0,0 0 0,-17 35 16,-1 0 0,18-36-16,-18 1 15,18-1-15,0 1 16,18-18 31,0 0-47,-1 0 15,1 0-15,0 0 16,52 0 0,-17 0-16,-35 0 0,-1 0 15,1 0-15,0 0 0,-1 0 0,1 0 0,0 0 16,17 0-16,0 0 16,-17 0-16,-1 0 0,1-18 15,0 18-15,-1 0 0,1 0 0,-18-17 0,18 17 16,-1 0-16,1-18 0,0 18 15,-1 0-15,-17-17 32</inkml:trace>
  <inkml:trace contextRef="#ctx0" brushRef="#br0" timeOffset="203012.32">30198 11942 0,'0'17'125,"0"1"-125,0-1 15,0 1-15,17 35 0,-17-35 0,0-1 16,0 1-16,0 0 0,0-1 0,0 1 0,0-1 16,18 19-16,0 17 15,-18-18 1,0-17-16</inkml:trace>
  <inkml:trace contextRef="#ctx0" brushRef="#br0" timeOffset="204013.12">28681 12188 0,'0'18'78,"0"0"-78,0-1 15,0 1-15,17 0 0,-17-1 16,0 1-16,0 35 16,0 0-1,0-18-15,0-17 16,0-1 109,0 1-109</inkml:trace>
  <inkml:trace contextRef="#ctx0" brushRef="#br0" timeOffset="204434.71">28698 11712 0,'0'-17'78</inkml:trace>
  <inkml:trace contextRef="#ctx0" brushRef="#br0" timeOffset="212264.58">26582 11236 0,'-18'0'421,"18"18"-233,0-1-172,0 1-16,0 0 0,0-1 0,0 1 15,0-1-15,0 1 0,0 0 0,0-1 16,0 1-16,0 0 0,0-1 15,0 1 1,0 0 0,-17-18 124,-1 0-124,0-18-16,1 18 16,17-18-16,-18 18 0,0-17 0,1-1 15,-19-17-15,36 17 16,0 0-16,-17 18 0,17-17 0,-18 17 0,18-18 0,-18 18 15,18-17-15,-17-1 0,-1 0 16,1 1 0</inkml:trace>
  <inkml:trace contextRef="#ctx0" brushRef="#br0" timeOffset="212688.17">26476 11448 0,'71'17'31,"-71"1"-31,17-18 0,1 18 16,17-1-16,-17-17 16,-1 0-16,-17 18 0,18-18 31,0 0-15,-1 0-1,1 0 16,-18-18-31,18 1 0,-1 17 16,-17-18-16,0 0 0,35-35 16,1 18-16,-36 17 15</inkml:trace>
  <inkml:trace contextRef="#ctx0" brushRef="#br0" timeOffset="213590.46">30445 11095 0,'-36'53'32,"19"-36"-32,-1 54 0,1 0 15,17-54-15,0 1 0,0-1 0,-18 72 16,18-72-16,0 1 15,-18 0-15,1-1 0,17 1 0,0-1 0,0 54 16,-18-71-16,18 35 16,-18-17-1,18-36 63,0 1-62,-17-1-16,17 0 0,0 1 0,-18-1 0,18 0 0,0 1 0,-35-54 16,35 54-16,-36-54 15,36 53-15,-17 1 0,17-1 0,0 1 16,-18 17-16,18-18 0,0-17 16,-17 35 30</inkml:trace>
  <inkml:trace contextRef="#ctx0" brushRef="#br0" timeOffset="213902.82">30321 11536 0,'18'17'0,"-36"-34"0,54 34 16,-36 1-16,17-18 0,1 18 0,35-1 15,-18 1-15,-17-18 0,-1 18 16,1-18-16,0 0 0,-1 0 16,1 0-16,-1 0 31,1 0-16,-18-18 32,71-105-31</inkml:trace>
  <inkml:trace contextRef="#ctx0" brushRef="#br0" timeOffset="-212885.67">21519 11536 0,'0'-18'156,"0"1"-156,0-1 16,0 0 0,-17 18-16,17-17 0,0-1 15,0 0 1,0 1-16,0-1 16,0 0-16,0 1 15,0-1 1,0 1-16,0-1 15,0-17-15,0-1 16,0 19-16,0-1 0,0 0 16,-18 1-16,18-1 0,0 36 250,0-1-235,0 1-15,0 0 16,-17-18-16,17 17 0,0 1 16,0 0-16,-18 17 15,18 0 1,0-17-16,-18-18 0,18 17 15,0 19 1,-17-36-16,17 17 16</inkml:trace>
  <inkml:trace contextRef="#ctx0" brushRef="#br0" timeOffset="-212373.18">21537 11201 0,'18'0'62,"-1"0"-46,1 0-16,0 0 16,-18 17-16,17-17 0,19 18 15,-19-18-15,1 18 16,17-1-16,-17-17 0,-18 18 15,17-18-15,-17 18 0,36-1 16,-19 1-16,-17-1 0,18-17 0,-18 18 16,18-18-16,-18 18 0,17-18 15</inkml:trace>
  <inkml:trace contextRef="#ctx0" brushRef="#br0" timeOffset="-208845.36">21625 13882 0,'0'17'110,"0"1"-110,0 0 0,0-1 15,0 1-15,0 0 0,0 52 16,0-52-16,18 70 16,-18-70-16,0-1 0,0 1 0,0 0 0,0-1 15,0 1-15,0 0 0,0-1 0,18 54 16,-18-36-1,0-17-15,0-1 0,0 1 16,0 0-16,0-1 16,0-34 93,0-1-109,0 0 16,0 1-16,-18 17 0,18-18 0,0 0 0,0 1 15,-18-1-15,18 0 16,-17-17-16,17 18 16,-18 17-1,0 0 1</inkml:trace>
  <inkml:trace contextRef="#ctx0" brushRef="#br0" timeOffset="-208205.38">21713 14570 0,'18'0'16,"-18"-18"-16,0 0 15,18 18-15,-18-17 16,0-1-16,0 1 16,0-1-16,0 0 15,0 1 1,0-1-1,0 0-15,0 1 16,0-1 0,0 0-1,0 1 1,0-1 31,17 18-47,-17-17 31</inkml:trace>
  <inkml:trace contextRef="#ctx0" brushRef="#br0" timeOffset="-206988.52">21625 16792 0,'0'-17'62,"0"-1"-62,0 0 0,18-17 16,-18 0-16,0-36 15,18 36-15,-18-36 16,0 54-16,0-1 0,0 0 0,0 1 0,17 17 0,-17-18 16,0 1-16,18-19 15,-18 19-15,-18 17 203,1 0-171,-1 0-32,0 0 15,1 17-15,-1 1 16,-17 0-16,17-18 15,18 17-15,-18-17 63</inkml:trace>
  <inkml:trace contextRef="#ctx0" brushRef="#br0" timeOffset="-206545.62">21713 16281 0,'18'0'47,"0"0"-47,-1 0 15,-17 17-15,18-17 0,-18 18 0,18-18 16,-18 18-16,17-18 0,1 0 0,-18 17 16,18-17 30,-1 0-14,1 0-1</inkml:trace>
  <inkml:trace contextRef="#ctx0" brushRef="#br0" timeOffset="-203021.52">19050 17092 0,'18'0'109,"-1"0"-93,1 0-16,0 0 16,-1 0-16,1 0 0,35 0 15,-36 0-15,-17 18 0,18-18 16,0 0-16,-1 0 0,1 0 0,53 35 16,-19-35-1,-34 0-15,0 0 0,-18 18 0,17-18 0,1 0 16,0 0-16,35 17 15,-36-17-15,54 0 16,-36 0-16,36 18 16,-54-18-16,1 0 0,-1 0 15,1 0-15,-18 18 0,18-18 0,70 17 16,-18 1 0,-70-1-16,18-17 0,-18 18 0,18-18 0,-1 0 15,1 0-15,0 0 0,-1 18 0,19-18 16,-1 17-1,-17-17-15,17 18 16,-18-18-16,1 0 0,0 0 0,-1 0 16,1 0-16,0 18 0,35-18 15,-36 0 1,1 0-16,-1 0 0,1 0 0,0 0 16,-1 0-16,1 0 0,0 0 15,-1 0-15,1 0 0,0 0 16,17-18-1,-17 18-15,-1 0 0,1 0 0,-1 0 16,1 0 0,0 0-1,-1 0-15,1 0 16,0 0 0,-1 0-16,-17 18 15,18-18-15,-18 17 0,18-17 0,-1 0 16,1 0 78,-18 18-94,17-18 15</inkml:trace>
  <inkml:trace contextRef="#ctx0" brushRef="#br0" timeOffset="-201571.94">19085 15540 0,'18'0'62,"0"0"-62,-1 0 16,1 0-16,-1 0 0,19 0 15,-19 0-15,1 0 0,0 0 16,-1 0-16,1 0 0,0 0 0,35 0 16,35 0-1,-71 0-15,107 0 16,-54 0-16,-52 0 0,0 0 0,-1 0 15,1 0-15,0 0 0,17 0 0,-18 0 0,19 0 0,-1 0 16,88 0-16,-52 0 16,-53 0-16,-1 0 0,1 0 15,0 0-15,-1 0 0,1 0 0,0 0 0,-1 0 0,1 0 0,17 0 16,71 0 0,0 0-1,-36 0-15,-52 0 0,0 0 0,-1 0 16,1 0-16,0 0 0,-1 0 0,1 0 0,-1 0 15,19 0-15,-1 0 16,0 0-16,-17 0 16,0 0-16,-1 0 0,1 0 15,-1 0-15,1 0 16,0 0 0,-1 0-16,19 0 15,-19 0-15,-17-18 0,18 18 0,0 0 16,-1 0-16,1 0 0,-1 0 15,1 0 1,0 0-16,-1 0 0,1 0 16,0 0-16,-1 0 15,1 0-15,0 0 16,-1 0-16,1 0 16,-1 0-16,19 0 15,-36 18-15,17-18 16</inkml:trace>
  <inkml:trace contextRef="#ctx0" brushRef="#br0" timeOffset="-193437.1">18433 12841 0,'0'-18'15,"-18"18"79,-70 53-78,70-35-16,18 0 15,-88 88 1,53-54-16,17-34 0,-35 70 16,36-70-16,17 0 15,-18-1-15,-17 36 0,35-35 16,-18-1-16,18 1 0,-53 70 15,18 18-15,17-88 0,18-1 16,0 1-16,-18 17 0,1 36 0,-1-54 16,18 1-16,-35 123 15,-18 36 1,18 17 0,-18 0-1,53-141-15,0-36 0,0 18 0,-18 1 0,18-19 0,-17 54 16,17-36-16,0-17 0,0-1 0,-18 213 15,18-54 1,0-158-16,0-1 0,0 1 0,0 0 0,0-1 0,0 1 0,0 0 0,0 35 16,0-36-16,0 1 0,0-1 0,0 125 15,0-125-15,0 142 16,0 70 0,53-88-1,-53-123-15,17 17 0,1-17 0,-18 17 0,0-17 0,53 70 16,-53-70-16,71 123 15,-71-124-15,70 125 16,-70-125-16,18 1 0,-18-1 0,17 36 16,1-35-16,-18 0 0,53 105 15,0 18 1,0-35 0,-18-35-1,-17-54-15,-18 1 0,17-18 0,-17 18 0,0-1 16,18-17-16,-18 18 0,0-1 0,18-17 15,-18 18 1,17 0 0,1-18-1,0 17-15,-1 19 16,-17-19-16,0 1 0,18-18 0,-18 18 0,17-18 16,-17 17-16,18-17 0,-18 18 15,18-18-15,-1 0 125,-17 17-125,18-17 16</inkml:trace>
  <inkml:trace contextRef="#ctx0" brushRef="#br0" timeOffset="-182889.85">16739 11730 0,'18'0'109,"0"0"-93,-1 0-1,1 0-15,0 0 0,-1 0 16,1 0-16,-1 0 0,1 0 0,70 18 15,18-1 1,-88 1-16,-1-18 16,89 0-1,-71 0-15,36 0 0,105 0 16,-52-35 0,-106 35-16,34 0 15,-34 0-15,0 0 0,-1 0 16,1 0-16,17 0 0,-17 0 0,0 0 15,52-18-15,18 18 16,-70 0-16,0 0 16,-1 0-16,1-18 0,0 18 0,-1-17 15,1 17 1,-1-18 0,-17 0-1,18 18 1,0 0-1,-18-17-15,0-1 0,0 0 16,0 1 0,0-1-16,0 0 0,0 1 15,0-1-15,0 1 16,0-1-16,0 0 0,0 1 16,0-1-1</inkml:trace>
  <inkml:trace contextRef="#ctx0" brushRef="#br0" timeOffset="-182471.93">18115 11748 0,'-17'0'32,"-1"0"-1,18 17-31,-18-17 0,1 18 15,17-1-15,-18-17 0,18 18 0,-18-18 16,-70 106 0,35-53-1,0 0-15,36-36 16,-1 1-16,0-18 0,18 18 16,-17-18-16,-1 0 31</inkml:trace>
  <inkml:trace contextRef="#ctx0" brushRef="#br0" timeOffset="-181177.98">8837 17039 0,'0'-17'47,"0"-1"-31,18 18-16,-1 0 0,-17-18 0,0 1 0,18 17 0,-18-18 0,35-17 15,-35 17-15,18 18 0,-18-18 0,70-229 16,-70 230-16,0-1 0,0-211 16,0 176-16,0 35 0,0-17 0,0-18 0,0 35 15,0-34-15,0 34 0,0-17 0,0 17 0,0-158 16,-35-54 0,35 195-1,0 17-15,0 1 0,0-54 16,0 54-16,-17 17 62,-1 0-15,0 0-47,1 0 0,-1 0 16,18 17-16,-18-17 0,1 0 0,17 18 0,-71 0 15,54-18-15,-1 0 0,0 0 16,18 17-16,-35-17 0,35 18 0,-35-1 0,17-17 16,0 18-16,-70 17 15,-35 18 1,87-17-16,-16-19 16,52 1-16,-18-18 0,0 0 15,1 0-15,17 17 0,0 1 16,-18-18-16,36 0 78,-1 0-78,-17-18 0</inkml:trace>
  <inkml:trace contextRef="#ctx0" brushRef="#br0" timeOffset="-180759.93">8890 15505 0,'18'0'47,"-1"0"-47,1 0 16,0 0-16,52 0 15,-52 0-15,-1 0 0,1 0 0,-18 17 0,18-17 16,-1 0-16,19 18 0,-19-18 0,1 0 0,0 0 0,70 18 16,70 17 15,-140-18-31,17-17 0,-17 0 0,35 0 15,-35 0-15,-1 0 0,-17 18 0,18-18 0,-1 0 16,1 0-16,0 18 0,52-18 16,-17 0-1,-53 17-15,18-17 0,-1 0 16,-17 18 0,18-18-16,0 0 0,-1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2.72727" units="1/cm"/>
          <inkml:channelProperty channel="T" name="resolution" value="1" units="1/dev"/>
        </inkml:channelProperties>
      </inkml:inkSource>
      <inkml:timestamp xml:id="ts0" timeString="2022-03-16T09:04:51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3334 7673 0,'0'18'46,"0"-1"-14,0 1-32,0-1 0,0 1 0,0 0 15,17-1-15,-17 19 0,0-19 0,0 1 0,0 0 0,0-1 0,0 1 16,0 0-16,0-1 0,0 1 0,0-1 0,18-17 0,-18 18 0,0 0 0,0-1 16,0 1-16,0 0 0,0-1 0,0 1 0,18-18 15,-18 18-15,0-1 0,0 1 0,0-1 16,0 1-16,0 0 0,0-1 15,0-34 95,0-1-110,-18 18 0,18-18 15,0 1-15,0-1 0,0 1 0,-18 17 16,18-18-16,0 0 0,-17 18 0,17-17 0,0-36 16,0 35-16,0 0 0,-18 18 0,18-17 15,0-1-15,0 1 0,-18 17 0,18-18 16</inkml:trace>
  <inkml:trace contextRef="#ctx0" brushRef="#br0" timeOffset="518.04">3334 8114 0,'0'0'0,"17"0"0,-17 18 15,18-18-15,0 0 16,-18 17-16,17-17 0,1 0 15,0 0 1,-1 0 0,1 0-16,-1 0 15,1 0-15,0 0 16,-18-17 0,17 17-16,1 0 0,-18-18 15,18 18-15,-18-18 0,17 18 16,-17-17-1</inkml:trace>
  <inkml:trace contextRef="#ctx0" brushRef="#br0" timeOffset="1581.37">12947 7814 0,'18'0'62,"-1"0"-46,1 0-16,0 0 31,-1 0-31,-17 18 0,0-1 16,18-17-16,-18 18 15,17-18-15,-17 18 16,53 70 0,-53-71-16,0 1 15,0 0-15,0-1 0,0 1 16,18 0-16,-18-1 0,0 1 0,0 0 15,0-1-15,0 1 16,18-1-16,-18 1 0,0 0 16,0-1-16,0 1 15,0 17 1,-18-35 62,0 0-78,1 0 16,-71 0-1,88-17-15,-18 17 0,0 0 0,1 0 0,17-18 0,-18 18 16,0-18-16,1 18 0,-1 0 0,0 0 0,18-17 16,-17 17-16,17-18 0,-18 18 0,0 0 15,18-18-15</inkml:trace>
  <inkml:trace contextRef="#ctx0" brushRef="#br0" timeOffset="2025.32">13159 8255 0,'0'-18'79,"17"18"-79,1 0 0,0 0 15,-18-17-15,17 17 0,-17-18 0,53 0 16,-35 1-16,-1-1 0,1 18 15,0 0-15,-18-17 0,17 17 0,1 0 0,-18-18 16,18 18-16,-1 0 0,1 0 31,-18-18-31,17 18 0,1-17 16,0-1-16,-1 18 0,1 0 0,-18-18 0,18 18 16,-1 0-16,-17-17 0,18 17 0,0 0 0,-18-18 0,17 0 0,18 1 0,1 17 15,-19-18-15,36 1 0,-53-1 0,18 18 0,0-18 0,-1 18 0,1 0 0,-18-17 16,0-1-16,18 18 0</inkml:trace>
  <inkml:trace contextRef="#ctx0" brushRef="#br0" timeOffset="15059.19">18768 2205 0,'17'0'62,"1"0"-46,0 0-16,-1 0 0,1 0 0,0 0 16,-1 0-16,1 0 0,0 0 0,17 0 0,-18 0 0,1 0 0,0 0 0,17 0 0,-17 0 15,87 0-15,-69 0 0,-1 0 16,18 0-16,-18 17 0,-17-17 15,17 0-15,-17 0 0,-1 18 0,1-18 0,0 0 16,-18 18-16,-18-18 63,18 17-63,-18-17 0,1 18 0,-1-18 0,-17 18 15,17-18-15,1 17 0,-1-17 0,0 0 0,18 18 0,-17-18 0,-1 0 16,-17 18-16,17-18 0,18 17 0,-53 1 0,36-18 0,-1 18 15,-17-1-15,17-17 0,-53 35 16,36-17-16,18-18 0,-1 0 0,0 0 0,36 0 47,0 0-47,-1 0 16,1 0-16,-1 0 0,19-18 0,-19 18 15,1-17-15,17 17 0,-17 0 16,-18-18-16,18 18 0,-1 0 0,1 0 0,-1 0 15,1 0-15,0 0 16,-1 0 0,-34 0 62,17 18-63,-18-18-15,0 17 0,18 1 0,-17-18 0,-177 194 32,176-176-32,1-1 0,-1-17 0,18 18 15,-35 0-15,17-18 0,18 17 16,-18-17-16,1 0 0,17 18 0</inkml:trace>
  <inkml:trace contextRef="#ctx0" brushRef="#br0" timeOffset="16758.53">18538 3687 0,'0'17'94,"0"1"-79,0-1-15,0 1 0,0 0 0,0-1 16,0 19 0,0-19-16,0 1 15,18-18-15,-18 18 16,0-1-16,0 1 16,0 52-1,18-70-15,-18 18 0,17-18 63,1 0-1</inkml:trace>
  <inkml:trace contextRef="#ctx0" brushRef="#br0" timeOffset="17349.68">23372 3634 0,'0'17'94,"0"1"-94,0 0 0,-18-1 15,18 1-15,-18-1 0,18 1 0,0 0 0,0-1 16,-17 1-16,17 0 0,-18-18 0,18 17 0,0 1 0,0 0 16,0-1-16,0 1 0,-18-18 0,18 17 0,0 1 0,0 0 15,-17-18 1</inkml:trace>
  <inkml:trace contextRef="#ctx0" brushRef="#br0" timeOffset="18001.34">18521 4692 0,'0'18'62,"0"-1"-62,0 1 0,0-1 0,17-17 16,-17 18-16,18 0 0,-18-1 16,0 1-16,18-18 0,-18 18 15,0-1-15,17-17 0,-17-17 94,18-1-78</inkml:trace>
  <inkml:trace contextRef="#ctx0" brushRef="#br0" timeOffset="18347.4">18838 4551 0,'0'17'78,"0"1"-62,0 0-16,0-1 0,0 1 0,0 0 15,0-1-15,0 1 0,0 0 0,0-1 0,0 1 16</inkml:trace>
  <inkml:trace contextRef="#ctx0" brushRef="#br0" timeOffset="18967.2">23213 4568 0,'0'18'31,"0"0"-15,0-1-16,0 1 16,-18-18-16,18 53 15,0-35-15,-53 211 32,53-211-32,0-1 0,0 1 0,0-1 0,0 19 0,0-19 15,0 1-15,-17-18 0,17 18 16,0-1-16</inkml:trace>
  <inkml:trace contextRef="#ctx0" brushRef="#br0" timeOffset="19309.65">23442 4639 0,'0'18'109,"0"-1"-109,0 1 0,0 0 0,0-1 0,0 36 16,0-35-16,0-1 0,0 1 0,0 0 15,0-1-15</inkml:trace>
  <inkml:trace contextRef="#ctx0" brushRef="#br0" timeOffset="23567.63">18397 5856 0,'18'0'32,"0"0"-32,-1 0 15,1-18-15,0 18 0,-1 0 16,1-17-16,-1 17 0,1 0 0,0 0 0,-1-18 16,1 18-16,0 0 0,-18-17 0,17 17 0,19-18 15,-1 18-15,-18-18 0,1 18 16,0 0-16,-1 0 0,1 0 0,0-17 0,-1 17 15,1 0-15,0 0 0,-18-18 0,17 18 0,1 0 16,-18-18-16,18 18 0,-1 0 0,1 0 16,-1 0-16</inkml:trace>
  <inkml:trace contextRef="#ctx0" brushRef="#br0" timeOffset="24344.55">18415 5786 0,'0'17'63,"0"1"-48,0-1-15,0 1 0,0 0 0,0-1 16,0 19-16,0-1 16,0-17-16,0-1 0,0 89 0,0-71 15,0 54-15,0-72 0,0 18 0,0-17 0,0 0 0,0 17 16,0-17-16,0-1 0,0 1 0,0 17 0,0-17 0,0-1 15,0 19-15,0-19 0,0 1 0,0 0 0,0 35 16,0-36-16,0 1 0,18 0 16,-18-1-16,0 1 0,0-1 15,0 1-15,0 0 0,0-1 16,0 1-16,0 0 0,0-1 0,17-17 16,-17 18-16,0 0 0,0-1 15,18-17 95,0 0-95,-1 0 1,1 0-16,-1 0 0,1 0 0,0 0 0,-1 0 15,1 0-15,0 0 0,-18 18 0,17-18 0,1 0 0,0 0 0,-1 0 0,36 0 16,-35 0-16,-1 0 0,1 0 0,0 0 0,-1 0 16,1 0-16,0 0 0,-1 0 0,1 0 0,0 0 0,-1 0 0,1 0 15,-1 0-15,1 0 0,53 17 16,-54-17-16,1 0 0,-18 18 16,18-18-16</inkml:trace>
  <inkml:trace contextRef="#ctx0" brushRef="#br0" timeOffset="25733.32">23319 5592 0,'0'0'0,"17"0"79,1 0-64,0 0 1,-1 0-16,18 0 15,-17 0-15,17 0 0,1 0 0,-19 0 16,36 0-16,-35 0 0,-1 0 0,1 17 0,0-17 0,-1 0 16,1 0-16,0 0 0,-1 0 0,1 0 0,-18 18 0,18-18 0,34 0 15,-34 0-15,0 0 16,17 0-16,-17 17 16,-1-17-16,1 0 0,0 0 0,-1 0 15,1 0-15,0 0 0,-1 0 0,-17 18 110,0 0-110,0-1 0,18 1 15,-18 0-15,0-1 0,0 19 0,0-1 0,0 0 16,0 0-16,0-17 0,0 0 0,17-1 0,-17 19 0,0-19 0,0 1 15,0-1-15,0 1 0,0 0 0,0-1 0,0 36 16,0-35-16,0 35 0,0-35 0,0 52 16,0-35-16,0-17 0,0 35 0,0-35 0,0-1 0,0 1 0,0-1 15,0 1-15,0 0 0,0 17 0,0-17 0,0-1 0,0 1 0,0 0 16,0-1-16,0 1 0,0 0 0,0-1 0,0 1 0,0-1 0,0 19 16,0-19-16,0 1 0,0 0 0,0-1 15,0 1-15,-17-18 156,-1 0-140,1 0-16,-1 0 16,0 0-16,1 0 0,-1-18 0,0 18 0,1 0 15,-1 0-15,0 0 0,1 0 0,-1 0 0,0 0 0,-17 0 16,18 0-16,-1 0 0,0 0 0,1 0 16,-1 0-16,0 0 0,1 0 15</inkml:trace>
  <inkml:trace contextRef="#ctx0" brushRef="#br0" timeOffset="28375.66">25700 5168 0,'-18'0'32,"1"0"-17,-1 0-15,0 0 0,1 0 0,17 18 16,-18-18-16,0 0 0,1 0 0,17 17 0,-18-17 0,0 0 0,1 18 15,-1 0-15,1-18 0,-1 0 0,0 17 0,1-17 16,-1 0-16,0 18 0,1-18 0,17 18 0,-18-18 0,0 0 16,18 17-16,-17-17 0,-1 18 0,1-18 15,-1 0-15,0 0 0,18 18 16,-17-18-16,-1 0 0,0 0 16,1 0-16,-1 0 15,0 0-15,1 0 16,-1 0-16,0 0 15,18-18-15,-17 18 0,17-18 16,0 1-16,-18 17 0,18-18 0,-17 18 0,17-18 0,-18 18 16,18-17-16,0-1 0,-18 18 0,18-18 0,0 1 15,-17 17-15</inkml:trace>
  <inkml:trace contextRef="#ctx0" brushRef="#br0" timeOffset="28757.81">25206 5380 0,'18'0'0,"-36"0"0,53 0 0,-17 18 0,0-18 16,-1 0-16,-17 17 16,18-17-16,-1 0 0,1 0 0,-18 18 0,18-18 15,-18 17-15,17-17 16,-17 18-16,18-18 15</inkml:trace>
  <inkml:trace contextRef="#ctx0" brushRef="#br0" timeOffset="31123.7">19121 7497 0,'0'-18'31,"-18"18"32,18 18-48,0-1-15,-18-17 0,18 18 0,-17-18 0,17 17 16,-18 1-16,0-18 0,1 35 16,17-17-16,-18 0 0,18-1 0,-18 1 15,1 0-15,17-1 0,-18-17 0,18 18 0,0-1 16,0 19-16,-17-36 0,17 17 0,0 1 0,0 0 15,-18-18-15,18 17 0,18-17 110,-18 18-110,17-18 0,1 0 15,-1 0-15,1 0 16,0 0-16,-1 0 16,-17 18-16,18-18 0,0 0 15,-18 17-15,17-17 16,-17 18 0,0 0-16,0-1 0,0 1 15,0-1-15,0 1 0,0 0 16,-17-1-16,17 1 0,-18 0 0,0-1 15,18 1-15,-17-18 0,17 18 0,0-1 16,-18 1-16,-52 35 16,52-36-16,0 1 0,1-18 0,17 18 15,-18-1-15,0 19 32,36-36 61,0 17-77,-1-17-16,1 0 0,0 0 16,-1 0-16,-17 18 0,18-18 15,-1 0-15,1 0 16,-18 17-1,18-17-15,-18 18 16,17-18-16,1 0 0,-18 18 0,18-18 16,-1 0-16,-17 17 62,0 1-46,-17 0-1,17-1-15,-18-17 0,18 18 0,-18-18 16,18 18-16,-17-18 0,17 17 0,-18-17 16,18 18-16,-18-18 0,1 17 0,-1-17 15,18 18-15,0 0 0,-17-18 16,17 17-16,-18-17 0,36 0 94,-18 18-79,17-18-15,1 0 0,-1 0 0,1 0 16,-18 18-16,18-18 0,-18 17 0,17-17 0,1 0 0,0 0 16,-1 0-16,1 18 15,0-18-15,-1 0 0,-17 18 0,18-18 16,-1 0-16,1 0 15</inkml:trace>
  <inkml:trace contextRef="#ctx0" brushRef="#br0" timeOffset="32408.16">23583 7267 0,'18'0'0,"17"0"32,-17 0-32,-1 0 15,-17 18-15,36-18 16,-19 0-16,1 0 15,0 0-15,-18 17 0,17-17 0,-17 18 0,18-18 0,-1 0 16,1 0-16,0 0 0,35 18 16,-18-1-16,0-17 0,-17 0 0,17 18 0,-17-18 0,17 18 15,-17-18-15,-1 0 0,1 0 0,0 0 0,-1 0 16,-17 17 0,0 1 15,-17 0-16,-1-1-15,18 1 0,-18-18 0,18 18 0,-17-18 0,17 35 0,-18-35 16,18 17-16,-18 1 0,1 0 0,-1 17 0,18-17 16,-17 17-16,-1-35 0,18 18 0,-18-18 0,1 35 15,-1-18-15,18 1 0,-18 0 16,1-1-16,17 1 0,-18-18 0,18 18 0,0-1 0,-18-17 16,18 18-16,18-18 93,0 0-77,-1 0-16,1 0 0,-18 18 0,18-18 16,-18 17-16,17-17 0,1 0 15,17 18 1,-17 0-1,-18-1 1,17-17-16,-17 18 16,0-1-16,0 1 0,-17-18 0,17 35 15,0-17-15,0 0 0,0-1 0,0 1 0,0 0 16,-18-1-16,18 1 0,0-1 0,0 1 0,0 0 0,-17-18 0,17 17 0,0 1 16,0 0-16,0-1 0,0 1 0,0 0 0,0-1 15,0 1-15,0-1 16,17-17-16,-17 18 0,0 0 0,18-18 15,-1 0-15,1 0 16,0 0 0,-18 17 46,17 1-62,1-18 16,0 53-1,-18-35 17,-18-18-17,0 0-15,1 0 16,-1 17-16,0-17 0,1 0 16,17 18-16,-18-18 0,1 0 0,-1 17 0,0-17 0,1 0 15,-1 18-15,0-18 0,1 0 0,17 18 0,-18-1 0,-35 1 16,53 0-16,-18-18 0,1 17 0</inkml:trace>
  <inkml:trace contextRef="#ctx0" brushRef="#br0" timeOffset="39533.76">18239 2275 0,'0'-17'0,"-18"17"31,0 0-31,1 0 0,17 17 16,-18 1-16,0 17 0,18-17 0,-35 17 15,18-17-15,17 0 0,-18-1 0,18 1 0,-18 17 16,-17 18-16,35-18 0,-18-17 0,18 17 0,-35 18 16,35-18-16,0-17 0,-35 70 0,-1 89 15,1-1-15,0-88 0,35-53 0,-18 71 0,-17 88 16,35-123-16,0-53 0,0 52 0,-35 1 0,35-36 0,-18 71 16,-17 211-16,35-299 0,0 105 0,0-87 0,-18 175 15,1 72-15,17-231 0,-18 72 0,18-36 16,0 0-16,0-17 0,0-36 0,0 0 0,-18 1 0,18-1 0,0 0 0,-17 1 0,17-19 0,-18 107 15,18 70-15,0 35 0,0-194 16,0 18-16,0 0 0,0-18 0,0 248 0,0-266 0,-18 107 16,18-18-16,0-18 0,0-53 0,0 18 0,0 0 0,0 0 15,0-18-15,0 18 0,0-18 0,0 0 0,0 1 0,18-36 0,0 70 0,-18-34 16,0-19-16,0 36 0,0-35 0,0-1 0,17 36 0,1 18 16,0-18-16,-18-36 0,0 19 0,0-19 0,17-17 0,-17 18 15,0 0-15,0-1 0,18-17 0,-18 18 0,0 0 0,17-1 0,-17 1 0,0 0 16,18 34-16,-18-16 0,35 34 0,-17-70 0,-18 18 0,0 17 15,35 36-15,-35-54 0,36 72 0,-36-72 0,17 18 0,1 18 16,-1 0-16,1-17 0,0-19 0,-1 1 0,-17-1 16,18 36-16,0-53 0,-18 18 0,17-18 0,54 71 15,-53-54-15,-1 1 0,-17 0 0,35-1 16,-17 1-16,0-1 0,-1 1 0,1-18 0,0 35 0,17-17 16,0 0-16,-17-1 0,17 19 0,18-1 0,-18 0 0,-17-35 0,0 35 15,52 1-15,-70-19 0,18-17 0,-1 0 0,1 18 0,0 0 0,-1-18 0,1 17 0,17 1 16,0 0-16,1 17 0,-19-35 0,1 17 0,0 1 0,35 0 0,0 17 0,-1-17 0,-16-18 15,34 53-15,1-18 0,-36-35 0,-17 17 0,246 36 16,-228-53-16,17 18 0,-18 0 0,106-1 0,0 1 16,0 0-16,-35-18 0,-18 0 0,18 0 0,-35 0 0,87 35 15,-17-35-15,-105 0 0,-1 0 0,71 0 0,-89 17 0,19-17 0,17 0 0,-18 0 0,0 0 0,336 18 16,-336-18-16,124 0 0,-71 0 0,176 18 16,-228-18-16,17 0 0,35 0 0,0 0 0,0 0 0,-35 0 0,141 17 15,-106-17-15,1 0 0,-1 0 0,212 0 0,-159 0 16,-106 0-16,18 0 0,53 0 0,370 0 15,-211 0-15,-177 0 0,0 0 0,0 0 0,-53 0 16,1 0-16,-19 0 0,19 0 0,-1 0 0,0 0 0,0 0 0,18 18 0,36-18 0,87 18 16,18-1-16,-123-17 0,-36 18 0,71-18 15,-89 0-15,36 0 0,-18 18 0,18-18 0,-17 0 16,-19 0-16,1 0 0,0 0 0,-1 0 0,19 0 0,-19 0 0,1 0 16,-1 0-16,1 0 0,0 0 0,-1 0 0,1 0 15,0 0-15,-1 0 0,1-18 0,17 18 0,-35-18 16,18 1-16,-18-1 0,17 18 0,1-18 0,-18 1 0,18 17 0,-18-18 0,0 0 0,17 1 0,1-18 15,0 17-15,52-88 0,-35 36 0,-35 34 0,18 19 0,-18-1 0,18-17 0,-1-1 16,1 19-16,0-18 0,17-54 0,-17 54 0,-1 0 0,36-53 0,-35 35 0,229-388 16,-194 352-16,17 1 15,-52 35-15,17-17 0,0 35 0,-17-1 0,0 19 0,17-19 0,-35 19 0,18-36 0,17 18 16,53-124-16,-53 88 0,18 18 0,-53 36 0,18-19 16,0 36-16,105-229 0,-123 194 0,18-18 0,-18 18 0,17 17 15,1-35-15,17-18 0,-17-17 0,-18 53 0,17-18 0,1-17 0,-18 34 0,18 1 0,-18 0 16,0 17-16,0-17 0,17-36 0,-17-35 0,18-35 0,-18 18 15,0 35-15,0 70 0,0-17 0,0-18 0,0 17 0,0 1 0,-71-441 16,71 441-16,-35-36 0,18 1 0,-1-19 0,18 54 0,-35-88 0,-18 17 16,53 35-16,-36 1 0,19-1 0,-18 1 0,-18-36 0,17-35 0,19 105 15,17 19-15,-36-54 0,19 18 0,-18-35 0,17 35 0,0 36 0,18-19 0,-35-17 0,-53-176 16,52 141-16,19 53 0,-1-18 0,-17 0 16,0-36-16,17 37 0,18 34 0,-35-35 0,17 18 0,0-18 0,1 35 0,-1-17 0,-17-36 15,-18 1-15,35 35 0,1-18 0,-72-88 16,54 88-16,0-18 0,17 53 0,1 1 0,-1-19 15,0 1-15,1 18 0,-1-1 0,0-17 0,18 17 0,-35-17 16,18-1-16,-1 1 0,-17 18 0,17-1 0,0-17 16,1-1-16,-19 19 0,36-19 0,-17 36 0,-1-35 15,1 17-15,-1 1 0,-17-1 0,17 1 0,0-1 0,1 0 0,-19-17 16,1 35-16,18-18 0,-1 18 0,0-17 0,1 17 0,-1-18 0,-17 0 16,17 18-16,0-17 0,-140-36 15,105 53-15,0-35 0,35 35 0,-17 0 0,17-18 0,1 18 0,-36-18 0,0 1 16,35 17-16,0 0 0,1 0 0,-1-18 0,-17 0 0,-36 18 0,18-17 15,1 17-15,16-18 0,1 18 0,0 0 0,17 0 0,-264-35 16,229 35-16,-18 0 0,1 0 0,-1 0 0,54 0 0,-89-18 16,53 18-16,18 0 0,-18 0 0,0-17 0,17 17 0,1 0 0,0-18 0,-124 18 0,0-18 0,54 1 15,-142-19-15,141 36 0,-335-52 16,388 52-16,-123-36 0,-160 1 0,142 17 0,141 18 0,-105-35 16,122 17-16,-87 18 0,-36-17 0,18-1 0,18 18 0,17 0 0,71-18 0,-71 18 15,-159 0-15,177 0 0,35 0 0,0 0 0,-406 0 16,371 0-16,35 0 0,-35 0 0,18 0 0,-19 0 0,-34 0 15,52 0-15,18 0 0,18 0 0,0 18 0,-36-18 0,54 0 0,-19 0 0,19 0 0,-71 0 0,70 0 16,-17 0-16,-18 18 0,35-1 0,-176-17 0,124 18 16,34-18-16,-17 0 0,36 18 0,-19-18 0,19 0 0,-1 0 0,1 0 15,-19 0-15,19 0 0,-1 0 0,0 0 0,18 17 0,-17-17 16,-1 0-16,18 18 31</inkml:trace>
  <inkml:trace contextRef="#ctx0" brushRef="#br0" timeOffset="41107.75">30992 2028 0,'-18'0'62,"0"18"-46,18 0-16,-17-1 15,-19 19-15,19-1 0,-1-35 0,0 18 0,18-1 0,-17 1 16,-1-1-16,1 1 0,-36 70 16,53-70-16,-18-18 0,18 18 0,0-1 0,-18-17 0,1 36 0,17-19 0,0 1 0,-18 17 15,18 0-15,0-17 0,-18 17 0,18-17 0,0 0 16,0-1-16,-17 54 15,17-54-15,0 1 0,0 0 0,0-1 0,17 1 0,-17 0 0,18-18 16,-18 17-16,18-17 0,-1 0 0,1 0 0,0 18 16,-18 0-16,17-18 0,1 0 0,17 0 15,-17 0-15,-1 0 0,1 0 16,0 0-16,-1 0 0,1 0 0,-18-18 0,18 18 16,-1 0-16,-17-18 0,18 18 0,88-70 31,-106 52-31,17 18 15,-17-18-15,0 1 0,0-1 16,0 0 0,0-52-1,0 35-15,0 17 0,0 0 0,0 1 16,0-1-16,0 0 0,0 1 0,0-1 16,0 1-16,0-1 0,0 0 15,0 36 126,0 0-141,0 17 15,18-18-15,-18 1 0,18 0 0,-1 17 0,1 0 16,0-17-16,-18 0 0,35-1 0,-35 1 0,17-1 0,1 1 16,0 0-16,-1-1 0,1 1 0,0-18 0,-18 18 15,17-18-15,1 0 0,-18 17 0,18-17 16,-18 18-16,17-18 0,1 0 16,-1 0-16</inkml:trace>
  <inkml:trace contextRef="#ctx0" brushRef="#br0" timeOffset="41928.91">31080 2275 0,'0'18'0,"0"0"15,0-1-15,0 1 16,0 0-16,0-1 15,0 1-15,0 0 16,0-36 78,0 0-79,-36-105 1,36 105-16,0 0 16,0 1-16,-17-1 0,17 1 0,-18-1 0,18 0 15,0 1-15,-17-1 0,-1 18 0,18-18 16,0 1-16,-18 17 0,18-18 0,-17 0 0,-1 18 16,18-17-16,-18 17 0,18-18 15,-17 1-15</inkml:trace>
  <inkml:trace contextRef="#ctx0" brushRef="#br0" timeOffset="43349.66">31080 3052 0,'0'17'16,"0"1"-16,0-1 0,0 1 15,0 0-15,0-1 0,0 1 0,0 0 0,0 35 16,-18-53-16,18 17 0,0 1 16,0-1-16,-35 1 0,17-18 15,18 18-15,-53-1 16,36-17-16,-1 0 0,0 0 0,1 0 16,17 18-16,-18-18 0,0 0 0,1 0 0,-1 0 15,1 0-15,-1 0 0,0 0 0,1 0 16,-1 0-16,0-18 0,1 18 0,-89-70 15,88 52-15,-17 18 0,0-53 0,17 36 0,0 17 16,18-18-16,-17 0 0,-1 1 0,0-1 0,1 0 0,-1 1 0,18-1 0,-17 18 16,-1-35-16,0 17 0,1-35 0,-1 53 0,-17-70 15,17 35-15,18 17 0,0-17 0,-18 35 0,18-18 0,-17 18 0,-36-159 16,35 106-16,18 36 0,0-19 0,-35 1 0,35 0 0,0 17 16,0 1-16,0-1 0,-35-88 0,17 53 0,18 35 0,-18-17 0,1-35 15,17 52-15,-18-35 0,0 0 0,18 36 0,0-1 0,-17-17 0,17 17 0,-18 0 0,18 1 0,0-1 16,0 0-16,-35-105 0,35 52 0,0 54 15,0-18-15,0 17 0,0 0 0,0 1 0,0-1 0,0 0 16,0 1-16,0-1 0,53-123 31,-36 123-31,1 18 0,-18-17 0,18 17 0,-18-18 0,17 18 0,-17-18 0,36 1 16,-19 17-16,1-18 0,0 0 0,-1 18 0,18-17 0,-17 17 16,0 0-16,-1-18 0,1 18 0,0 0 0,-1 0 0,1 0 0,-18-17 0,18 17 0,-1 0 0,1 0 0,141 0 15,-124 0-15,0 0 16,36 0-16,-18 0 0,-36 0 0,1 35 0,0-35 0,35 0 0,-36 0 0,18 0 0,36 17 0,-53 1 15,35-18-15,-36 0 0,36 18 0,18-1 0,140 36 0,-193-35 0,52 35 16,1-53-16,0 35 0,-54-17 0,71 17 0,18 0 0,-53 18 16,-35-53-16,70 36 0,-70-19 0,88 18 0,-54 18 0,1-35 0,-35 0 0,35-1 15,0 1-15,194 105 0,-177-87 16,1-19-16,-18 1 0,-36 0 0,1-18 0,0 0 0,17 35 0,0-18 16,-17-17-16,-18 18 0,18-18 0,-1 18 0,-17-1 31,0 1-31,0 0 15,0-1-15,0 1 0,0 0 0,0-1 0,0 1 16,0-1-16,0 1 0,0 70 0,-17-88 0,17 18 16,0 35-16,-18-35 0,0 17 0,18-18 0,0 1 0,-17 17 0,17 1 15,-18-19-15,0 1 0,1 0 0,-1 17 0,18 0 0,-53 71 16,18-88-16,17-1 0,1 1 0,-89 123 16,35-123-16,36 17 0,-18 18 0,18-36 0,-1 1 15,-16 17-15,16-17 0,19-18 0,-19 18 0,1-1 16,-18 1-16,36 0 0,-1-18 0,0 17 0,1-17 0,-1 0 0,-35 18 15,35-18-15,1 0 0,-1 17 16,0-17-16,1 0 47</inkml:trace>
  <inkml:trace contextRef="#ctx0" brushRef="#br0" timeOffset="44331.65">28875 2258 0,'17'0'15,"1"0"1,0 0-16,-1 0 15,1 0-15,0 0 0,-1 0 0,1 0 0,0 0 0,-1 17 0,1-17 16,0 0-16,17 18 0,-18-18 0,1 0 0,0 0 0,-18 18 0,17-18 0,1 17 16,17-17-16,-17 0 0,-18 18 0,18-18 0,-1 0 0,1 0 0,-1 18 0,72-1 15,-72-17-15,1 0 0,-18 18 0,18-18 0,-1 0 16,1 0-16,-18 18 297,-18-18-282</inkml:trace>
  <inkml:trace contextRef="#ctx0" brushRef="#br0" timeOffset="45011.6">28981 2011 0,'0'17'63,"0"1"-63,0 0 0,0-1 15,0 1-15,0 0 0,0-1 0,0 1 0,0 0 0,0-1 16,0 54-16,0-36 0,0-17 0,0 17 0,0 0 0,17 89 15,-17-107-15,0 1 16,0 17-16,18-17 0,-18 0 0,0-1 0,0 1 0,18-18 0,-18 17 0,0 1 0,0 0 16,0-1-16,35 1 0,-35 0 15,18-18-15,-1 0 16,1 0 0,-1 0-1,1 0-15,0 0 16,-18-18-16,17 18 15,19-53 1,-36 35-16,17-34 16,1 34-16,-18 0 0,35-35 0,-35 18 0,0 17 0,0 1 15,0-1-15,0 1 0,0-1 0,18 0 0,-18-35 0,0 36 16,0-1-16,0-17 0,0 17 0,17-17 0,1-89 16,-18 107-16,0-36 0,18 53 0,-18-18 0,0 1 15,0-1-15</inkml:trace>
  <inkml:trace contextRef="#ctx0" brushRef="#br0" timeOffset="45503.7">29386 2258 0,'18'0'47,"0"0"-16,-1 0-31,1 0 16,0 0-16,-1 0 0,1 0 0,0 17 0,-1-17 16,1 0-16,-1 0 15,1 0-15,-18 18 94,0 0-47,0-1-47,-18-17 16</inkml:trace>
  <inkml:trace contextRef="#ctx0" brushRef="#br0" timeOffset="45871.79">29192 2575 0,'18'0'47,"0"0"-47,-1 0 0,-17 18 15,18-18-15,0 0 16,17 0 0,-18 0-1,1 0-15,0 0 0,-18-18 16,17 18-1,-17-17-15,18 17 16,-18-18-16,18 0 0,-1 1 0,1 17 16,-18-18-16,18 18 0,-18-18 0,17 1 0,1 17 0,0-18 0,-1 1 15,1 17-15,-18-18 16,17 18-16,-17-18 16</inkml:trace>
  <inkml:trace contextRef="#ctx0" brushRef="#br0" timeOffset="46414.75">29598 2170 0,'0'17'125,"0"1"-110,0-1-15,0 19 0,18-19 0,-18 1 16,0 0-16,0-1 0,0 1 0,0 0 16,17-18-16,-17 17 15,0 1 1,0 0-1,0-1-15,0 1 16,0-1-16,0 1 0,0 0 16,18-18-16,-18 17 15</inkml:trace>
  <inkml:trace contextRef="#ctx0" brushRef="#br0" timeOffset="46873.04">29510 2893 0,'0'0'0,"0"17"16,18 1 46,-1-18-46,-17 18-16,18-18 0,17 17 0,0 1 15,-17-18-15,-18 18 0,18-18 0,-1 0 0,1 0 16,-18 17-16,18-17 0,-1 0 0,1 0 0,-1 0 16,1 0 62,0 0-63,-1 0 1,1 0 0</inkml:trace>
  <inkml:trace contextRef="#ctx0" brushRef="#br0" timeOffset="47834.31">30039 2346 0,'0'-18'47,"0"1"-16,0-1-31,0 0 16,0-17-1,0 53 63,0-1-78,0 1 16,0 0-16,0-1 0,0 1 0,-18-18 16,18 18-16,0-1 0,0 1 0,0 0 15,0-1-15,-17-17 0,17 18 282,-18-1-282,18 1 0,-18 0 0,18 17 0,-35-17 0,35-1 15,-17 1-15,-1-18 0,18 18 0,0-36 156,0 0-140,0 1-16,0-1 0,0 0 16,0 1-16,18-19 15</inkml:trace>
  <inkml:trace contextRef="#ctx0" brushRef="#br0" timeOffset="48276.88">29968 2205 0,'18'0'63,"0"0"-32,-1 0-16,1 0-15,-18 17 0,18-17 0,-1 0 16,-17 18-16,18 0 0,0-18 0,-18 17 0,17-17 16,-17 18-16,18-18 0,-18 18 0,0-1 15,17-17-15,-17 18 0,18-18 0,-18 18 32,18-18-32,-18 35 15,17-35-15,-17 18 0,18-1 0,0 1 0,-18-1 16,17-17-16,-17 18 0,18-18 0,17 53 15,-17-35-15,0-1 16,-1-17-16,-34 0 94</inkml:trace>
  <inkml:trace contextRef="#ctx0" brushRef="#br0" timeOffset="48787.93">29898 2769 0,'18'0'78,"-1"0"-78,1 0 0,-1 0 15,1 0-15,0 0 0,-1 0 16,1 0-16,0 0 0,-1 0 0,1 0 16,0 0-16,-1 0 0,1 0 15,-1 0-15,19-17 16,-19 17-16,1 0 0,0 0 15,-1 0-15,1 0 16,-18-18 0</inkml:trace>
  <inkml:trace contextRef="#ctx0" brushRef="#br0" timeOffset="49122.79">30268 2734 0,'0'53'16,"0"-35"-1,0-1-15,0 1 0,0 0 16,0-1-16,0 1 0,0-1 0,0 1 16,0 0-16,0-1 0,0 1 0,0 0 15,0-1-15,0 1 0,0 0 0,0-1 0,0 1 16,0-1-16,0 1 0,0 0 16,0-1-16,0 1 15</inkml:trace>
  <inkml:trace contextRef="#ctx0" brushRef="#br0" timeOffset="52769.24">28610 3563 0,'18'18'32,"0"-18"46,-1 0-63,1 0-15,-18 17 0,35-17 16,0 18-16,1 0 0,-19-1 0,1-17 0,52 18 16,-34 0-16,17-1 0,-36-17 0,36 18 0,-17-1 15,16-17-15,-52 18 0,36-18 0,17 0 0,-18 18 16,18-1-16,35-17 15,-70 0-15,35 0 0,-36 0 0,1 0 0,0 0 16,-1 0-16,1 0 0,-1 0 16,1 0-16,0 0 0,-1 0 15,19 0-15,-19 0 0,36 0 16,-35 0-16,-1-17 0,1 17 0,17-18 0,-17 18 0,0 0 16,-1 0-16,1-18 0,0 18 0,-1-17 0,1 17 125,-1 0-63,1 0-31,0 0-31,-1 0 0,1 0 16,0 0-16,-1 0 0,1 0 0,0 0 0,52 0 16,-52 0-16,17 0 0,0 0 0,-17 0 0,0 0 0,17 0 0,-17 0 15,-1 0-15,1 0 0,-1 0 0,36 0 0,0 0 16,-17 0-16,-19 0 0,1 0 0,-1 0 0,1 0 0,0 0 15,-1 0-15,1 0 0,0 0 16,-1 0-16</inkml:trace>
  <inkml:trace contextRef="#ctx0" brushRef="#br0" timeOffset="54423.38">19068 3052 0,'-18'0'125,"0"0"-125,1 0 16,-1 0-16,18 17 16,-18-17-16,1 0 0,-18 0 15,17 0-15,0 0 16,1 0-16,-1 0 0,0 0 16,1 0-16,-1 0 15,0 0-15,1 0 16,-1 0-16,0-17 0,1 17 0,-1-18 0,18 0 15,-35 18-15,17-17 0,18-1 0,-17 18 0,-36-35 16,53 17-16,-18 18 0,-17-18 0,35 1 0,-35-18 16,17 17-16,0 0 0,-17-17 0,17 35 0,1-18 15,17 1-15,-18-1 0,0 18 0,18-18 0,-17 18 0,17-17 0,-18-1 16,1 18-16,17-18 0,0 1 0,-18 17 0,-17-106 31,35 88-15,0 1-16,0-1 0,0 0 15,0 1-15,0-1 16,53-52 0,-36 34-16,1 19 0,-1-1 15,1 0-15,-18 1 0,18 17 0,-1-18 0,54-17 0,-71 17 16,18 1-16,-1 17 0,-17-18 0,18 18 0,158-124 16,-123 107-16,-18-18 0,18 17 0,-17 0 0,-19 1 15,19 17-15,-1-18 0,-18 0 0,19 1 0,-1-1 16,0 0-16,-17 18 0,0 0 0,-18-17 0,35 17 0,0-18 15,-17 1-15,-1 17 0,1 0 16,0 0-16,-18-18 0,17 18 16,1 0-16,0 0 0,-1 0 15,1 0-15,0 0 16,-1 18-16,1-18 0,-1 17 0,1-17 0,-18 18 16,18-18-16,-1 0 0,-17 17 0,0 1 15,18-18-15,0 0 0,-18 18 0,17-18 0,-17 17 0,18 19 16,0-19-16,-1-17 0,-17 18 0,0 17 0,18-17 15,-18-1-15,0 1 0,0 0 0,17-1 0,-17 19 16,0-19-16,0 1 0,18-18 0,-18 18 0,0-1 0,18 1 0,-18-1 0,0 1 0,0 0 16,0 70-16,17-70 0,-17 17 15,0-17-15,0-1 0,0 1 0,0-1 0,0 1 0,0 0 16,0-1-16,0 1 0,0 0 0,0-1 0,0 1 16,0 0-16,0-1 0,0 1 0,-17 35 15,17-36-15,-18 1 0,0 0 0,18-1 0,0 1 0,-17 0 16,-1-1-16,1 1 0,17 0 0,-18-1 0,18 1 0,-18-18 0,1 17 0,17 1 0,0 0 15,-53 35-15,35-36 0,18 1 0,-53 0 16,53-1-16,-17-17 0,-1 18 0,0-1 16,1-17-16,17 18 0,-18-18 0,0 0 15,1 18-15,-1-18 16,0 0-16,1 0 16,-1 0-16,0 0 15,1 0 16</inkml:trace>
  <inkml:trace contextRef="#ctx0" brushRef="#br0" timeOffset="55140.41">20761 2117 0,'0'17'78,"0"1"-78,-18-18 16,18 18-16,-17 17 0,-19 0 0,36-17 16,-17-1-16,17 1 0,-18-18 0,18 35 0,-17-35 0,17 18 0,-36 0 0,36 17 0,-17-17 15,-19-1-15,36 18 0,-17-35 0,-1 36 0,18-19 16,-35 19-16,35-19 0,-36 54 15,36-54-15,0 1 0,-17 0 0,17-1 16,0 1-16,0 0 16,17-18-1,1 0-15,-18 17 0,18-17 0,-1 0 0,1 0 16,0 0-16,-1 0 0,1 0 0,0 0 16,-1 0-16,1 0 0,0 0 0,-1 0 15,1 0-15,-1 0 0,1 0 0,-18-17 0,18 17 16,-1 0-16,-17-18 0,18 18 0,0 0 0,-1-18 15,-17 1-15,18 17 0,-18-18 16,18 18-16,-1 0 0,-17-18 16,18 18 15,-1 0 0</inkml:trace>
  <inkml:trace contextRef="#ctx0" brushRef="#br0" timeOffset="55557.73">20585 2152 0,'0'18'47,"0"-1"-47,0 1 0,0-1 0,0 1 15,0 0-15,0-1 0,0 1 0,0 0 0,0 17 16,17-17-16,-17-1 0,0 1 0,18 17 15,0-17-15,-18-1 0,0 1 0,0 0 0,0-1 0,0 1 0,0 0 16,0-1-16,17 36 0,1-53 0,-18 18 0,0-1 0,0 1 16,0 0-16,17 70 15,-17-70-15,0-1 0,18 1 0,-18 17 0,0 0 0,0-17 0,18 35 0,-18-35 16,0 17-16,0-17 0,0-1 0,0 1 0,0-1 0,0 1 16,17-18-16</inkml:trace>
  <inkml:trace contextRef="#ctx0" brushRef="#br0" timeOffset="61333.47">31574 1235 0,'17'0'31,"-17"17"16,0 1-47,0 17 0,-17 106 31,17-123-31,-18 35 0,18-18 16,-18 1-16,1-19 0,17 1 0,0 17 0,-18 0 15,0-17-15,18 17 0,0-17 0,-17-18 0,17 18 0,-18 17 16,0-18-16,18 1 0,-17-18 16,17 18-16,0-1 0,-18-17 0,18 18 0,-17-18 0,17 18 15,-18-18-15,18 17 16,-18-17-16,1 0 16,-1 0-1,0 0-15,1 0 16,-1 0-1,0 0-15,18-17 0,-17 17 16,-1 0-16,18-18 0,-17 18 0,17-18 0,-18 18 0,18-17 0,-18 17 16,18-18-16,-35-17 0,17 17 0,18 1 0,-17 17 0,-1-36 15,18 19-15,0-1 0,-18 18 0,1-18 0,-1 1 0,18-1 0,-17-17 16,17 17-16,-18-17 0,18 17 0,-18 18 16,18-17-16,18 17 78,-18 17-78,18-17 15</inkml:trace>
  <inkml:trace contextRef="#ctx0" brushRef="#br0" timeOffset="61692.59">31538 1905 0,'0'0'0,"18"0"0,35 18 31,-35-18-31,-1 0 16,1 0-16,-1 0 16,-17-18-16,18 18 15,-18-18-15,18 1 0,-1 17 0,1 0 16,0 0-16,-18-18 0,17 18 0,-17-18 0,18 18 0,0 0 16,-1 0-16,1 0 0,17 0 15,-17 0-15,-1 0 0,1 0 16,0 0-16,-1 0 0,1 0 15,0 0 1</inkml:trace>
  <inkml:trace contextRef="#ctx0" brushRef="#br0" timeOffset="67720.42">28504 5503 0,'18'0'93,"0"0"-93,-18-17 16,17 17-16,1 0 0,0 0 0,-1 0 0,1 0 16,0 0-16,-1 0 0,-17-18 0,18 18 0,-1 0 15,1 0-15,0 0 0,-1-18 0,1 18 0,0 0 16,-1 0-16,1 0 0,-18-17 0,18 17 0,-1 0 0,1 0 16,17-18-16,-17 18 0,17 0 0,-17-17 0,-1 17 0,72-18 15,-72 18-15,18-18 16,-17 18-16,0 0 0,-18-17 0,17 17 0,1 0 0,0 0 15,-18-18-15,17 18 16</inkml:trace>
  <inkml:trace contextRef="#ctx0" brushRef="#br0" timeOffset="69248.63">28998 5944 0,'-17'0'63,"-1"0"-48,0 0-15,1 0 16,-1 0-16,0 0 0,1 0 16,-1 0-16,1 0 0,-1 0 15,0 0-15,1 0 0,-1 0 0,0 0 0,1 0 16,-1 0-16,0 0 0,-17 0 0,18 0 0,-1 0 0,-35-35 16,35 35-16,1 0 0,17-18 0,-36 18 0,19-17 0,-1-1 0,1 18 15,-1-18-15,0 1 0,1-1 0,-1 18 0,0 0 0,1-35 0,-107-71 16,107 88-16,-19-17 0,1-18 15,17 36-15,1-36 0,-1 53 0,0-36 0,1 19 0,17-1 0,-18-17 16,1 17-16,-1 1 0,18-1 0,0 0 0,-18 18 0,18-17 0,0-1 0,0 0 16,-17 18-16,-19-88 15,36 71-15,0-19 0,0 19 0,-17 17 0,17-18 0,0 0 16,0 1-16,0-1 0,0 0 0,0 1 16,0-1-16,0 1 0,0-1 0,0-17 15,0 17-15,17 0 0,-17-17 16,18 35-16,0-18 0,-18 1 0,17 17 0,1-36 0,-18 19 0,18-1 0,-1 18 15,-17-17-15,35-36 0,-17 35 0,0 0 0,-1 1 0,72-89 16,-54 71 0,-17 17-16,17-17 0,-18 35 0,1-18 0,0 0 15,-1 1-15,1-1 0,0 18 0,-1-17 0,19-1 0,-19-17 16,1 35-16,-1 0 0,1 0 0,53-36 0,-54 36 16,19-17-16,-19-1 0,1 18 0,-1 0 0,1 0 0,-18-18 0,18 18 0,17 0 15,-17-17-15,-1 17 0,1-18 0,0 18 0,-1 0 0,1-17 0,17 17 16,-17 0-16,-1 0 0,-17-18 0,18 18 0,0 0 0,-18-18 0,17 18 0,1 0 0,0 0 15,-1-17-15,1 17 0,0-18 0,-1 18 0,1 0 16,-1 0-16,1 0 0,17 0 16,-17 0-16,0 0 15,-1 0-15,1 0 0,0 0 0,-1 0 16,36 18-16,-18-1 16,-17-17-16,0 0 0,-18 18 0,17-18 0,-17 18 0,18-1 15,17-17-15,-17 18 0,0-1 0,-1-17 0,1 18 0,-18 0 0,17-18 16,-17 17-16,36-17 0,-19 0 0,19 36 0,-19-36 0,-17 17 15,0 1-15,18-18 0,35 53 0,-53-36 16,17 1-16,1 17 0,-18-17 0,18-18 0,-18 18 16,17-18-16,-17 17 0,0 1 0,0 0 0,0-1 0,18-17 0,-18 18 0,0-1 15,0 1-15,0 0 0,18-1 0,-18 1 0,17 53 16,1-71-16,-18 17 0,0 1 0,0 17 16,0-17-16,0-1 0,0 1 0,0 0 0,0-1 0,0 1 15,0 0-15,0-1 0,0 1 0,0 17 0,0-17 0,0-1 0,0 1 16,0 35-16,0-35 0,0-1 0,0 1 15,0 0-15,0-1 0,0 1 0,-18-1 0,18 1 0,0 0 0,0-1 0,-17 1 16,17 0-16,-18-18 0,18 17 0,0 19 0,-18-19 16,1-17-16,17 18 0,-18 17 0,18-17 0,-35 52 15,0-70-15,35 36 0,-18-19 0,0-17 0,18 18 0,-17 17 16,-1-17-16,0-1 0,1-17 0,17 18 0,0 0 0,-36-1 16,36 1-16,-35 17 0,35-17 0,-17-18 0,-1 18 0,0 17 15,1-18-15,17 1 16,-18-18-16,18 18 0,-18-1 15,18 1 17</inkml:trace>
  <inkml:trace contextRef="#ctx0" brushRef="#br0" timeOffset="80732.73">31415 4410 0,'0'-18'16,"0"0"-1,0 1-15,0-1 16,0 1-16,0-1 16,0 0-16,0-88 15,0 89 1,0-18-16,0 17 0,0-17 0,0 17 0,0 0 16,0 1-16,0-1 0,0-17 0,0-1 0,0 19 15,17-18-15,-17-54 0,0 1 16,0 71-16,18-1 0,-18 0 0,0-17 0,0 17 0,0 1 15,0-1-15,0 0 0,0 1 0,0-1 0,0 0 0,0 1 16,0-1-16,0 1 0,0-1 16,0 0-16,0 36 109,-18-18-109,1 0 0,-1 0 16,18 18-16,-17-18 0,-19 17 15,19 1-15,-1-1 0,0-17 0,1 0 16,17 18-16,-18-18 0,0 18 0,1-18 0,-1 17 0,1-17 16,17 18-16,-18 0 0,-17-1 15,17 1-15,0-18 0</inkml:trace>
  <inkml:trace contextRef="#ctx0" brushRef="#br0" timeOffset="81091.5">31521 3440 0,'17'0'0,"-34"0"0,52 0 15,-35 17-15,18-17 0,-1 0 0,36 35 16,-35-35-16,-1 18 0,1-18 0,-18 18 0,18-18 0,-1 0 16,-17 17-16,18-17 0,0 18 0,-18 0 0,17-18 0,1 0 0,0 17 0,-1 1 15,1 0-15,-1-1 0,1-17 0,-18 18 0,18-18 16,17 18-16,-17-1 16,-1 1-16,1-18 0,0 0 0,-1 0 15,-17 17-15,18-17 0,-18 18 0,18-18 16</inkml:trace>
  <inkml:trace contextRef="#ctx0" brushRef="#br0" timeOffset="92279.71">3598 8996 0,'18'0'47,"0"0"0,-1 0-47,1 0 0,-18-18 0,18 18 0,-1 0 16,1 0-16,-1 0 0,1 0 0,0-17 15,17 17-15,0 0 0,-17 0 0,0 0 0,105-36 16,-105 36-16,17-17 16,-17 17-16,-1 0 0,1 0 0,0 0 0,-1 0 15,-17-18-15,18 18 0</inkml:trace>
  <inkml:trace contextRef="#ctx0" brushRef="#br0" timeOffset="92979.55">4621 8872 0,'18'0'47,"0"0"-31,-1 0 15,1 0-15,0 0-16,-18 18 0,17-18 0,71 0 15,-70 18-15,53-18 16,-36 0-16,-17 0 0,-1 0 0,1 0 0,-1 0 0,1 0 0,35 0 16,-18 0-16,-17 0 0,0 0 0,17 0 0,-18 17 15,1-17-15,0 0 0,-1 0 0,1 18 0,53-18 16,-36 0 0,-17 0-16,-1 0 0,1 0 15,-1 0-15,1 0 0,0 0 0,-1 0 16,1 0-16,17 0 0,-17 0 0,0 0 0,-1 0 15,36 0-15,-35 0 0,-1 0 16,1 0-16,0 0 0,-1 0 16,1 0-16,0 0 15,-1 0-15,1 0 32,-1 0-1</inkml:trace>
  <inkml:trace contextRef="#ctx0" brushRef="#br0" timeOffset="96709.32">18891 7179 0,'18'0'93,"0"0"-77,-1 0-16,1 0 0,-1 0 0,19 0 16,-19 0-16,1 0 0,0 0 0,-1 0 0,1 0 0,0 0 0,246-35 15,-229 35-15,177-36 16,-177 36-16,-17 0 0,17 0 0,-17 0 0,88 0 0,-71 0 0,-17-17 0,17-1 15,0 18-15,0 0 0,195-17 0,-160 17 0,-17-18 0,247-17 16,-212 35-16,-35 0 0,35 0 0,-52 0 0,-1 0 0,0 0 0,1 0 0,34-18 16,-35 18-16,495 0 15,-301 0-15,-176 0 0,0 0 0,-18 0 16,18 0-16,-35 0 0,-1 0 0,18 18 0,1-18 0,87 0 0,-88 0 16,1 0-16,-1 0 0,-17 0 0,17 0 0,-17 0 0,17 0 0,212 0 15,-159 0 1,-70 0-16,-18-18 0,35 18 0,-17 0 0,-1 0 62,1 0-46,-1 0-16,1 0 0,0 0 16,-1 0-16,1 0 0,0 0 0,-1 0 0,1 0 0,0 0 0,-1 0 15,1 0-15,0 0 0,-1 0 0,1 0 0,17 0 0,-17 0 0,-1 0 16,1 0-16,0 0 0,-1 0 0,1 0 0,0 0 0,17 0 0,-18 0 0,89 0 15,-53 0-15,-18 0 0,1 0 0,34 0 16,-17 18-16,-18-18 0,1 0 0,-19 0 0,36 0 0,-17 0 0,-19 17 0,1-17 0,0 0 16,-1 0-16,18 0 0,36 0 0,-36 0 0,36 0 0,-36 0 0,-17 0 0,35 0 15,-18 0-15,-17 0 0,158 0 0,-123 0 16,-35 0-16,17 0 0,-18 0 0,1 18 0,0-18 0,-1 0 0,1 0 16,0 0-16,-18 18 0,17-18 0,1 0 0,0 0 15,-18 17-15</inkml:trace>
  <inkml:trace contextRef="#ctx0" brushRef="#br0" timeOffset="99527.92">19667 5433 0,'0'17'47,"0"1"-47,0 0 0,18-18 0,-18 17 0,0 1 0,18 0 0,-18-1 16,17 1-16,1-18 0,-18 18 0,18 17 0,17 35 15,-18-34-15,-17-1 0,18-35 0,-18 18 0,0 17 16,18-35-16,-18 17 0,0 1 0,0 35 0,17-35 0,-17-1 0,0 1 0,18 0 15,0 264 1,-18-159-16,0-105 0,0 0 16,0 17-16,0 0 0,0 0 0,0-17 0,0 0 15,0-1-15,0 1 0</inkml:trace>
  <inkml:trace contextRef="#ctx0" brushRef="#br0" timeOffset="99976.01">20973 5398 0,'17'0'31,"1"0"-15,0 0-16,70 123 16,-88-105-16,0-1 15,17 1-15,1 0 0,-18-1 0,0 1 0,18-1 0,-18 19 0,17-19 0,-17 1 0,18 17 16,0 53-16,-1-70 0,-17 0 0,0 17 0,18-17 16,-18 17-16,35 53 15,-17-70-15,-18-1 0,0 1 0,0 0 0,0-1 0,17-17 16,-17 18-16,0 0 62</inkml:trace>
  <inkml:trace contextRef="#ctx0" brushRef="#br0" timeOffset="100432.76">22243 5450 0,'17'0'0,"1"0"0,0 0 0,-1 0 15,1 0-15,-18 18 0,17-18 0,1 0 0,0 18 16,-1-18-16,1 0 0,0 17 0,-1-17 15,-17 18-15,18-18 0,0 0 0,-18 18 16,0-1-16,17-17 0,1 0 0,-18 18 0,17-18 0,-17 18 16,0-1-16,0 1 0,0-1 0,18-17 0,0 71 0,-18-53 0,0-1 15,0 36-15,17 35 0,1-35 0,-18 0 0,0-35 0,0-1 0,18 19 0,-18-19 0,0 72 16,0-36-16,0-18 0,0 18 0,0 0 0,0 0 0,17-1 0,-17-34 16,0 17-16,0-17 0,0 0 0,18 35 0,-18-36 0,18 19 15</inkml:trace>
  <inkml:trace contextRef="#ctx0" brushRef="#br0" timeOffset="108419.89">19138 4798 0,'0'17'63,"0"1"-63,0 0 0,0 17 16,0-17-16,0-1 0,0 19 0,0-19 0,0 1 0,0-1 15,0 1-15,0 0 0,0-1 0,0 1 0,0 0 0,0-1 0,0 1 16,0 35-16,0-18 0,0-17 0,0-1 15,0 1-15,0 35 0,0-35 16,0-1-16,-17-17 63,17-17-48,-18 17-15,0 0 0,1 0 16,17-18-16,-18 18 0,0-18 0,1 18 0,17-17 0,-18 17 0,0-18 15,18 0-15,-17 18 0,-1-17 0,1-1 0,-1 18 16,18-18-16,0 1 16</inkml:trace>
  <inkml:trace contextRef="#ctx0" brushRef="#br0" timeOffset="108813.11">19050 5239 0,'88'17'32,"-88"1"-32,18-18 15,-1 0-15,1 0 0,0 0 16,-1 0-16,1 0 15,0 0-15,-18-18 16,17 18-16,1 0 0,-18-17 31,18 17-31,-18-18 32,17 18-17,1 0 1,-18-18-16,0 1 0,70 17 15,-52-18-15,0 18 16,-1-17-16,1 17 0</inkml:trace>
  <inkml:trace contextRef="#ctx0" brushRef="#br0" timeOffset="109264.85">20408 4657 0,'0'17'47,"0"1"-47,0 0 0,0-1 0,0 1 0,0 17 16,0-17-16,0 35 0,0-36 0,0 1 0,0 17 15,0-17-15,0 0 0,0-1 0,0 1 0,-17-18 0,17 17 0,0 1 16,-18 0-16,18-1 0,0 1 0,0 0 0,0-1 0,0 1 0,0 0 0,-18 87 16,1 1-1,17-70-15,0-19 0,0 1 16,0-1-16,-18-17 0,0 0 62,1 0-46,17-17-16,0-1 0,0 1 0,-18 17 0,18-18 0,-18 0 16,18 1-16,0-1 0,-35-17 0,35 17 0,-17 0 0,-1-17 15,0 0-15,1 17 0,-1-17 0</inkml:trace>
  <inkml:trace contextRef="#ctx0" brushRef="#br0" timeOffset="109707.69">20232 5398 0,'17'0'31,"1"0"-15,0 0-1,-1 0-15,-17-18 0,18 18 16,-18-18-16,18 18 0,-18-17 0,17 17 16,1 0-16,-18-18 0,18 18 0,17-18 15,-18-17-15,1 35 0,-18-18 0,35 1 16,-17 17-16,0-18 0,-18 0 0,17 18 0,1 0 0,-18-17 0,18 17 16,-1-18-16,1 18 0,0-35 0,-1 35 0,1 0 0,-1-18 15,1 18-15,0 0 0,-18-17 0,17 17 16,1 0-16</inkml:trace>
  <inkml:trace contextRef="#ctx0" brushRef="#br0" timeOffset="110202.02">21978 4498 0,'0'18'16,"0"-1"-1,0 1-15,0-1 0,0 1 16,0 0-16,0-1 0,0 1 0,0 0 0,0-1 0,0 1 0,0 70 16,0-70-16,0-1 15,0 19-15,0-19 0,0 1 0,0 0 0,0-1 0,0 1 0,0 0 0,0 17 16,0-18-16,0 1 0,0 17 0,0 1 0,0-19 15,0 1-15,0 0 0,-18-18 0,18 70 16,0-52-16,0-1 0,-17-17 78,-1 0-62,1 0-16,-1-17 0,0 17 15,1-18-15,17 0 0,-36 1 0,1-1 0,17-17 0,-35 0 16,36 17-16,-1 0 0,1 1 0,-1-1 0,0 18 0</inkml:trace>
  <inkml:trace contextRef="#ctx0" brushRef="#br0" timeOffset="110660.02">21802 5256 0,'35'0'31,"-17"0"-31,-1 0 0,-17 18 16,18-18 15,0 0-15,-18-18-1,17 18 1,-17-17 0,0-1-16,0 0 0,18 18 78</inkml:trace>
  <inkml:trace contextRef="#ctx0" brushRef="#br0" timeOffset="111504.29">22066 5327 0,'0'-18'94,"18"18"-94,0 0 16,-1 0-16,-17-17 0,18-1 15,-1 18-15,-17-18 0,18 18 0,0 0 16,70-35 0,-70 35-1,-18-18-15,17 18 0,-17-17 0,18 17 0,-1-18 16</inkml:trace>
  <inkml:trace contextRef="#ctx0" brushRef="#br0" timeOffset="112037.19">22807 4904 0,'0'17'94,"0"1"-94,0 0 0,0-1 15,0 1-15,0-1 0,0 1 0,0 0 16,0-1-16,0 1 0,-18 17 0,18-17 0,0 0 16,-17-18-16,17 17 0,-18-17 0,18 18 0,0-1 0,0 1 0,-17-18 109,-1 0-109,0 0 16,1 0-16,-89-70 15,88 52-15,0 0 0,1 18 0,-1-35 16,1 35-16,17-18 16,-18 18-16</inkml:trace>
  <inkml:trace contextRef="#ctx0" brushRef="#br0" timeOffset="112369.24">22913 5151 0,'0'0'0,"35"0"31,-17 0-31,-1 0 0,1 0 16,0 0-16,-1 0 0,1 0 15,0 0-15,-1 0 16,1 0-16,0 0 15,-1 0-15,1 0 16,-18-18-16,18 18 16</inkml:trace>
  <inkml:trace contextRef="#ctx0" brushRef="#br0" timeOffset="116382.64">27270 8043 0,'0'18'109,"0"0"-109,0-1 0,0 1 0,0 0 0,0 52 16,0-35-16,0 36 15,0-53-15,0-1 0,0 36 0,0-35 16,0-1-16,0 19 0,0-19 0,0 1 0,53 52 31,-36-70-15,1 0-16,0 0 0,-1 0 15,1 0 1,-18-17-16,17-1 16,-17 1-16,18-36 0,-18 35 0,0-53 0,0 54 0,0-36 15,0 0-15,0 0 0,0 0 0,-18 36 16,18-36-16,-17 35 0,17-35 0,-35 18 0,35 17 0,-18 1 15,18-1-15,0 0 0,-18 18 0,18-17 0,-17-1 0,-1 18 0,0 0 16,1 0-16,-1 0 16,0 0-16,1 0 15,-1 0-15,1 0 16,-1 0-16,0 18 0,1-18 16,17 17-16,0 1 15</inkml:trace>
  <inkml:trace contextRef="#ctx0" brushRef="#br0" timeOffset="116853.37">27711 8414 0,'17'0'0,"1"0"0,0 0 0,-1 0 16,-17-18-16,18 18 0,35-18 16,-36 18-16,1-17 0,0 17 0,-1-18 0,1 18 0,17-17 15,-17 17-15,-18-18 0,18 18 0,-1 0 0,1 0 0,-1-18 16,19 1-16,-19 17 0,-17-18 0,18 18 0,0 0 0,-1 0 15,1 0-15,0 0 0,-1 0 16,1 0 0,0 0-16,-1 0 0,1 0 0,-1 0 0,1 0 15,0 0-15,-1 18 0,1-18 0,0 0 0,-18 17 0,35-17 0,-17 0 16,-1 0-16,1 18 0,-1-18 0,1 0 0,0 0 0,-18 18 0,17-18 0,54 0 16,-53 0-16,-1 0 0,1 0 15,-1 0-15,1 0 0,0 0 16,-1 0-16,1 0 0,0 0 15,-1 0-15,1 0 16,0 0-16,-1 0 0,1 0 0,-1 0 16,1 0-16,0 0 0,-1 0 0,19 0 0,-19-18 15,1 18-15,0 0 0,-1 0 0,1 0 0,-18-18 0,18 18 0,34-17 16</inkml:trace>
  <inkml:trace contextRef="#ctx0" brushRef="#br0" timeOffset="117153.51">29739 7885 0,'0'17'47,"0"1"-47,18-18 0,-18 18 15,17-1-15,-17 1 0,0-1 0,18 1 0,-18 0 0,18 17 16,-18-17-16,17-1 0,1 1 0,-18 0 0,0-1 0,18 1 0,-18-1 16,0 1-16,17 0 0,-17-1 0,0 1 0,18 0 0,-18-1 15,0 1-15,0 0 0,18-1 0,-1 1 0,-17-1 0,0 1 16,0 0-16</inkml:trace>
  <inkml:trace contextRef="#ctx0" brushRef="#br0" timeOffset="117740.82">30480 7973 0,'0'17'47,"0"1"-47,0 0 0,0-1 0,0 36 16,0-35-16,0 0 0,0-1 16,0 1-16,0-1 0,0 1 0,18-18 0,-18 18 0,0-1 0,0 1 15,17 0-15,-17-1 0,18-17 16,-18 18-16,18-18 0,-18 18 15,17-18-15,1 0 0,-1 0 32,1 0-17,-18-18-15,0 0 0,0 1 16,18 17-16,35-106 16,-36 88-16,1-35 0,0 18 0,-1 17 0,-17 1 15,18-1-15,-18 0 0,18 18 0,-18-17 0,0-1 0,17 1 0,-17-19 16,0 19-16,0-1 0,0 0 0,0 1 15,-17 17 1,-1 0-16,0 0 16,1 0-16,-1 0 0,0 0 15,1 0-15,-1 0 0,-17 0 0,17 17 0,-17-17 16,0 36-16,17-36 0,-17 0 0,17 0 0,0 17 0,1-17 0,-1 0 0,0 0 16,18 18-16</inkml:trace>
  <inkml:trace contextRef="#ctx0" brushRef="#br0" timeOffset="118399.24">27499 9084 0,'0'0'0,"-35"0"15,35 18-15,17-18 47,1 0-47,0 0 16,-1 0-16,19 0 0,-19 0 0,1 0 0,-1 0 0,19 0 15,-19 0-15,1 0 0,0 0 0,-1 0 0,36 0 0,0 0 0,-18 0 0,18 0 16,18 0-16,-53 0 0,-1 0 0,18 0 0,71 0 0,-70 0 0,-19 0 0,36 0 0,-18 0 16,-17 0-16,17 0 0,-17 0 0,299-36 0,-246 36 15,35-35-15,-71 35 0,142 0 0,-19 0 0,-70-18 0,1 1 0,17-1 16,35 18-16,-53 0 0,-35 0 0,70 0 0,1 0 0,105 0 15,-211 0-15,17 0 0,18 0 0,-18 0 0,0 0 0,18 0 0,88 0 0,177 0 16,-248 0-16,1 0 0,-36 0 0,1 0 16,16 0-16,1 0 0,-17 0 0,-19 0 0,1 0 0,0 0 0,-1 0 0,1 0 15,-1 0-15,1 0 0,-18-17 16</inkml:trace>
  <inkml:trace contextRef="#ctx0" brushRef="#br0" timeOffset="123110.84">23213 12929 0,'-18'0'0,"18"18"16,0 0-16,-17-18 0,17 17 0,0 1 15,0 0-15,0-1 0,-18 54 0,18-54 16,0 1-16,0 0 0,0-1 0,0 1 0,0 0 0,0-1 16,0 1-16,18-18 0,-18 17 0,17-17 0,1 0 0,-18 18 0,17-18 0,1 0 15,0 0-15,-1 18 0,1-18 0,-18 17 0,18-17 0,-1 0 0,1 0 0,0 0 0,-1 0 16,-17 18-16,18-18 0,70 0 16,-70 0-16,-1 0 0,1 0 0,0 0 0,-1-18 0,1 18 0,-18-17 0,17-1 15,1 18-15,0-18 0,-1-34 0,1 34 16,-18-17-16,18 17 0,-18 0 0,0 1 0,17 17 0,-17-18 0,0-17 0,0 17 0,0 1 15,0-1-15,0 0 0,0 1 0,0-1 0,0 0 0,0 1 0,0-1 0,0 0 0,0 1 16,0-1-16,0 0 0,0-17 0,0 18 0,0-36 0,0 17 16,-17-17-16,17 36 0,-18-18 0,0 17 0,18 0 15,0 1-15,-17 17 0,17-18 0,-18 0 0,0 18 0</inkml:trace>
  <inkml:trace contextRef="#ctx0" brushRef="#br0" timeOffset="123613.37">24906 13070 0,'18'-35'16,"-36"70"-16,53-70 15,-17 35-15,0 0 0,-18-17 16,17 17-16,1 0 0,0 0 0,-1 0 0,1 0 15,17 0-15,-17 0 0,88 0 16,-89 0-16,1 0 0,0 0 0,-1 0 0,18 0 0,1 0 16,-19 0-16,1 0 0,0 0 0,-1 0 0,1 0 0,0 0 15,17 17-15,0-17 0,0 18 0,-17-18 0,0 0 0,-1 0 0,1 0 0,17 17 16,1 1-16,-19-18 0,18 0 0,-17 18 16,0-18-16,-1 0 0,1 17 0,0-17 0,-1 0 15,1 0-15,0 18 0,-1-18 0,1 0 16,-18 18-16,17-18 0,1 0 0,0 0 15,-1 0 1,1 0-16,0 0 0,-1 0 0,1 0 16,0 0-16,-1 0 0,1 0 0,-18-18 0,17 18 0,1 0 0,0-18 0,-1 18 0,1 0 0,0 0 0,17-35 15,0 17-15,-17 18 0,17-17 0,-17 17 0,-1-18 16,19 18-16,-19-17 0,-17-1 0</inkml:trace>
  <inkml:trace contextRef="#ctx0" brushRef="#br0" timeOffset="123899.02">27182 12435 0,'17'0'15,"-17"18"-15,0 0 0,0-1 0,0 1 0,0 0 0,18 17 16,-18-17-16,0-1 0,0 1 0,17 88 15,-17-89-15,0 19 0,0-19 0,0 1 0,0-1 0,0 1 16,0 0-16,0 17 0,0-17 0,0 17 0,0-17 0,0-1 0,0 19 0,0-1 16,0 53-16,-17-53 0,17 1 0,0-19 0,-35 142 15,17-106-15,0-36 0,18 19 16,0-19-16,-17 1 0,17 17 0,0-17 0,0 17 0,0-17 16,0-1-16,0 1 0,0 0 0,0-1 0</inkml:trace>
  <inkml:trace contextRef="#ctx0" brushRef="#br0" timeOffset="124455.06">27781 12841 0,'0'18'32,"0"-1"-32,0 1 0,0 0 15,0-1-15,0 1 0,0 0 0,0-1 0,0 1 0,0 0 0,0-1 16,0 54-16,0-54 0,0 1 0,0 17 16,0-17-16,0 0 0,0-1 0,18 1 0,-18-1 0,0 1 0,0 0 0,0-1 15,0 1-15,18-18 0,-18 18 0,0-1 0,17-17 0,-17 18 16,18-18-16,-18 18 0,17-1 15,1-17-15,-18 18 0,18-18 0,-18 17 0,17-17 16,-17 18-16,18-18 0,0 0 0,-18 18 0,17-18 16,1 0-16,-18 17 0,18-17 0,-18 18 15,17-18-15,1 0 0,-1 0 16,1 0 0,0-18-16,-1 1 15,1-1-15,0-17 0,-18 17 0,17 1 0,-17-1 0,0-17 16,18 17-16,-18 0 0,18-17 0,-18 17 0,0 1 0,0-1 15,0 1-15,17-89 0,-17 70 0,0-16 16,-35-19-16,35 53 0,-18-17 0,18 17 0,-17 1 0,-1-19 16,0 1-16,1 0 0,-1 0 0,-17-1 0,35 19 0,-18 17 0,18-18 0,-17 18 15,-19-35-15,36 52 47,-17-17-31,17 18-16,0 0 0,0-1 0,0 1 0,-18-18 0,18 18 15,0 17-15,0-17 0,0-1 0,0 1 0,0-1 0,0 1 0,-18-18 16,18 18-16,-17 17 0,17-17 0,0-1 0,0 1 0,0 0 0,0-1 16,0 1-16,17-18 0,-17 18 0</inkml:trace>
  <inkml:trace contextRef="#ctx0" brushRef="#br0" timeOffset="124920.26">28857 12929 0,'18'0'15,"-1"0"-15,-17 18 16,0 0-16,0-1 0,18-17 0,-18 18 0,0 0 0,18 87 15,-18-87-15,0 0 0,0-1 16,0 1-16,0 0 0,0-1 0,17-17 0,-17 18 0,0-1 0,18 1 16,-18 0-16,18 17 0,-18-17 15,17-1-15,-17 1 0,18 0 0,0-1 16,-1-17-16,1 0 0,-18 18 16,18-18-16,-1 0 0,1 0 0,-1 0 15,54 0 1,-71-18-16,18 18 0,-1 0 0,-17-17 15,18-1-15,0 0 0,-18 1 0,17 17 0,1-18 0,-18 0 0,17 18 0,-17-17 16,18 17-16,35-71 0,-53 54 16,18-19-16,-1 19 0,-17-1 0,0-17 0,18 17 0,-18 0 15,0-17-15,18 35 0,-18-17 0,0-1 0,0 0 0,0-17 0,0 17 16,0 1-16,0-1 0,0 0 0,0 1 0,0-1 0,-18-52 16,18 52-16,-18-35 15,1 35-15,-1 18 0,18-17 0,-18-1 0,1 18 16</inkml:trace>
  <inkml:trace contextRef="#ctx0" brushRef="#br0" timeOffset="125387.12">30180 12859 0,'18'17'46,"-18"1"-30,0 0-16,17-1 0,-17 1 0,0 0 0,18-18 0,-18 17 0,88 107 31,-70-107-31,0-17 0,-18 18 0,52 17 16,-34-35-16,0 18 0,-1-18 0,1 0 0,0 0 16,-1 0-16,1 0 15,0 0 1,-18-18-16,17 1 0,1-1 15,-18 0-15,17-17 0,-17 17 0,18 18 0,-18-17 0,18-1 16,-18 1-16,0-1 0,0 0 0,17 18 0,-17-17 0,0-19 0,0 19 16,0-1-16,0 0 0,0 1 0,0-19 15,0 19-15,0-1 0,0 1 0,0-1 0,0 0 0,0 1 16,-17 17-16,-1 0 0,0-18 16,1 18-16,17-18 0,-18 18 0,1-17 0,-1 17 0,0 0 15,-35-18-15</inkml:trace>
  <inkml:trace contextRef="#ctx0" brushRef="#br0" timeOffset="126133.47">22119 14023 0,'18'0'31,"-1"18"-31,1-18 0,0 0 0,-1 17 0,19 1 16,-19-18-16,1 17 0,0-17 0,-1 0 0,18 0 0,18 18 0,-53 0 0,36-18 16,-19 0-16,36 0 0,0 17 0,-18-17 0,36 0 0,194 18 15,-107-18-15,-105 0 0,0 0 0,512 0 16,-318 0-16,-71-18 0,71 18 0,-159 0 0,18-17 0,-18 17 0,159-18 16,212 18-16,-336 0 0,-17 0 0,17 0 0,19 0 0,-107 0 0,88 0 0,124 0 0,282 0 15,-405 0-15,352 0 0,-352 0 0,-19 0 0,-52 0 0,318 0 0,-160 0 0,160 0 0,811 0 16,-1094 0-16,18 18 0,-53-18 0,194 0 15,-106 0-15,-53 17 0,-53-17 0,36 0 0,-1 0 0,-17 0 0,71 0 0,-71 0 0,141 0 0,-159 0 0,53 0 16,-35 0-16,-18 0 0,159 0 0,-141 0 0,0 0 0,-18 0 16,-17 0-16,0 0 0,17 0 15,-35-17-15</inkml:trace>
  <inkml:trace contextRef="#ctx0" brushRef="#br0" timeOffset="128457.4">26705 11024 0,'0'18'47,"0"0"-47,0-1 0,-17-17 16,17 18-16,-18-1 0,18 1 0,-18 17 0,18-17 16,-17-18-16,17 18 0,0 17 0,-18-35 0,0 106 15,18-89-15,-35 1 0,35 0 0,0-1 0,-17 1 0,17 0 0,0-1 0,0 1 0,-18 17 16,18-17-16,0-1 0,0 1 0,-18 0 0,1-18 15,17 17-15,0 1 0,-18-18 94,18-18-94,-18 18 0,18-17 0,0-1 0,-17 18 16,-1-18-16,0 1 0,1-1 0,17 1 0,-18 17 0,0-18 0,1 0 15,-1 18-15,1-35 0,-1 17 0,0 18 0,18-17 0,-17 17 16,17-18-16,-18 18 0,0-18 0,1 18 16,17-17-16</inkml:trace>
  <inkml:trace contextRef="#ctx0" brushRef="#br0" timeOffset="128810.32">26547 11977 0,'17'0'15,"-17"-18"-15,18 18 0,-18-17 0,17-1 16,1-17-16,17 17 0,-35 0 0,36-52 16,-19 52-16,1 18 0,-18-35 0,18 17 0,-1-17 0,1 17 0,-18 1 0,35-19 15,0-17-15,-17 36 0,0-18 0,-1 17 0,1 0 0,17-35 16,-17 36-16,0-1 0,-1 0 0,-17 1 0,18-1 0,-1 18 0,-17-17 0,36-54 16,-19 71-16,-17-18 15,0 1-15,18 17 0</inkml:trace>
  <inkml:trace contextRef="#ctx0" brushRef="#br0" timeOffset="129704.75">28152 10883 0,'-18'0'0,"36"0"0,-36 18 0,0-18 15,1 0-15,-54 17 16,54-17-16,-1 0 0,0 18 0,1-18 0,-1 0 16,0 18-16,1-18 0,-1 0 0,0 0 0,18 17 15,-35-17-15,0 0 0,17 0 0,-52 0 16,52 0-16,0 0 0,1 0 0,-1 0 0,0 0 16,1 0-16,-1 0 0,1 0 0,-1 0 0,0 0 0,1 0 0,-1 0 15,-53-17-15,54 17 0,-18 0 0,17 0 0,0-18 0,1 18 0,-1 0 16,0 0-16,-70-18 0,71 18 0,-1-17 15,-17-1-15,-18 18 0,35 0 0,0 0 0,1-17 0,-1 17 0,1-18 16,-1 18-16,0 0 0,1-18 0,-19 1 0,19 17 0,-1 0 0,18-18 0,-18 18 0,1 0 16,-1 0-16,18-18 0,-18 18 0,1-17 0,-1 17 0,18-18 0,-106-35 15,89 18-15,-1 35 0,0-18 16,18 1-16,-17 17 0,17-18 0,-18 18 0,18-18 16,-17 1-16,17-1 0,0 0 15,0 1-15,0-1 0,0 1 0,0-1 16,0 0-16,0 1 0,0-1 0,0 0 0,17 1 15,-17-1-15,18 18 0,-18-18 0,17 18 0,-17-17 0,0-1 0,18 18 0,-18-18 16,35 18-16,-35-17 0,89-36 16,-72 53-16,1 0 0,-18-18 0,17 18 0,1 0 0,0-17 0,-1 17 0,1-18 0,35 18 15,-18-18-15,-17 18 0,17-17 0,-17 17 0,-1 0 0,1 0 0,70-18 16,-52 18-16,-19 0 0,1 0 0,17-18 0,-17 18 0,17 0 0,-17 0 0,-1 0 0,71 0 16,-52 0-16,-19 0 0,1 0 0,0 0 0,-1 0 15,19 0-15,-19 0 0,-17 18 0,18-18 16,-1 0-16,1 0 0,-18 18 0,18-18 0,-18 17 0,17-17 0,-17 18 0,18 0 15,0-18-15,-18 17 0,53 54 0,-53-36 0,17-35 16,-17 35-16,18-17 0,-18 0 0,18-1 0,-18 1 0,17 0 0,1-1 0,-18 19 16,17-19-16,-17 1 0,18-1 0,-18 19 0,0-19 15,0 1-15,0 0 0,18-1 0,-1 1 0,-17 0 16,0-1-16,0 1 0,0-1 0,0 1 16,0 0-16,0-1 0,-17-17 0,17 18 0,0 0 0,0-1 0,0 1 0,-18-18 15,18 18-15,-18-1 0,18 1 0,-17-1 0,-1 1 0,18 0 0,-17-1 0,-1 19 0,0-19 0,-88 107 16,89-107-16,-1 19 15,-17-1-15,17-17 0,18-1 0,-17 1 0,17 0 0,-18-1 0,0-17 16</inkml:trace>
  <inkml:trace contextRef="#ctx0" brushRef="#br0" timeOffset="136603.57">28575 10513 0,'18'0'47,"-1"0"-31,1 0-1,-18-18-15,53 18 0,-36-17 0,1 17 16,0 0-16,-1 0 0,1 0 0,0 0 0,-1 0 0,1 0 0,0 0 15,-1 0-15,1 0 0,-1 0 0,1 0 16,0 0-16,-1 0 0,1 17 16,0-17-16,-1 18 0,-17-1 0,0 1 0,18-18 0,-18 18 15,0-1-15,0 1 0,0 0 0,0-1 0,0 1 0,0 0 0,0-1 16,0 1-16,0 17 0,0-17 0,0-1 0,-18 72 16,1-72-16,-1 1 15,0-1-15,18 1 0,-17-18 0,17 18 0,0-1 0,-18-17 16,18 18-16,-18-18 0,1 0 0,17 18 15,-18-1 1,1-17-16,17 18 0,0 0 16,-18-18-16,0 0 0</inkml:trace>
  <inkml:trace contextRef="#ctx0" brushRef="#br0" timeOffset="136983.74">29351 10372 0,'0'35'31,"0"-17"-31,18-18 0,-18 17 0,0 1 0,0 0 0,0-1 0,17 18 16,-17-17-16,0 0 0,0 17 0,0-17 16,18-1-16,-18 1 0,0 0 0,0-1 0,0 18 15,0-17-15,0 0 16,0-1-16,0 1 0,0 0 0,0-1 0,0 1 0,0 0 15,0-1-15,0 1 0,0 17 0,0-17 0,0-1 0,0 1 0,0 0 16,0 17-16,0-17 0,0-1 0,0 1 0,0-1 16,0 1-16</inkml:trace>
  <inkml:trace contextRef="#ctx0" brushRef="#br0" timeOffset="137589.49">29404 11148 0,'0'123'32,"0"-105"-32,0 17 15,0-17-15,0-1 16,0 1-16,0 0 0,0-1 0,0 1 15,0 0-15,0-1 16,0 1-16,0 0 16,18-18 15,-18-18-15,0 0-16,17 1 0,-17-1 15,18 0-15,-18 1 0,18-19 0,-18 19 0,17-18 0,-17 17 0,18 18 16,-18-18-16,18-17 0,-1 17 0,1 1 0,-18-1 0,0 0 0,17 18 0,-17-17 0,18 17 0,-18-18 15,71-52-15,-54 70 16,-17-18-16,18 18 0,0 0 16,-18 18 46,17-18-62,-17 17 0,0 18 0,0-17 16,0 0-16,0-1 0,0 1 0,0 0 15,0-1-15,0 1 0,0 0 0,0-1 16,-17-17-16,17 18 0,-18 0 0,18-1 0,-35 1 0,17-1 16,0 1-16,1 0 0,-1-1 0,0-17 15,18 18-15,-17-18 0,17 18 0,-18-18 0,1 17 0,17 1 16,-18-18-16,18 18 0,-18-18 0,18 17 0,-17-17 16,-19 35-16,19 1 15,-1-36-15,0 17 0,18 1 0,-17 0 0,17-1 16,0 1-16,0 0 15,0-36 32</inkml:trace>
  <inkml:trace contextRef="#ctx0" brushRef="#br0" timeOffset="137944.47">29986 10530 0,'0'18'62,"0"0"-62,0-1 0,0 1 0,0 0 16,0-1-16,0 1 0,0 0 0,0-1 0,0 1 16,0-1-16,0 1 0,0 0 0,0-1 0,0 19 15,0-19-15,0 1 0,0 0 0,0-1 0,0 36 16,0-35-16,0-1 0,0 1 0,0 0 0,0-1 15</inkml:trace>
  <inkml:trace contextRef="#ctx0" brushRef="#br0" timeOffset="138229.32">30145 10601 0,'0'18'31,"0"-1"-31,0 1 16,0 0-16,0-1 0,0 1 0,0-1 0,0 1 0,0 0 15,0-1-15,0 1 0,0 0 0,0-1 0,-18 1 16,18 0-16,0-1 0,0 1 0,-17 35 15,17-36-15,0 1 16,-18-18 0</inkml:trace>
  <inkml:trace contextRef="#ctx0" brushRef="#br0" timeOffset="138600.96">29986 10901 0,'0'-18'15,"18"18"16,-1 0-15,1 0 78,0 0-79,-1 0 1</inkml:trace>
  <inkml:trace contextRef="#ctx0" brushRef="#br0" timeOffset="138973.42">30057 11042 0</inkml:trace>
  <inkml:trace contextRef="#ctx0" brushRef="#br0" timeOffset="139278.28">30480 10213 0,'53'18'31,"-53"-1"-31,0 18 16,18-35-16,-1 36 0,-17-1 0,0-17 0,0-1 0,0 1 15,18 0-15,-18-1 0,0 1 0,17 0 0,-17-1 0,18 36 0,-18-35 0,0-1 0,0 1 0,0 0 0,0-1 16,0 36-16,0-35 0,0-1 0,0 1 0,18 17 0,-18-17 0,0 0 0,0-1 0,0 1 0,0 0 16,17 105-16,-17-105 15,0 17-15,0-17 0,0-1 0,0 1 16</inkml:trace>
  <inkml:trace contextRef="#ctx0" brushRef="#br0" timeOffset="139475.78">30762 10848 0,'0'0'0,"0"-18"16,18 18 15,0 0-31,-18-17 15,17 17-15,-17-18 0,18 18 16,-1 0 0,1 0-16,-18-18 15</inkml:trace>
  <inkml:trace contextRef="#ctx0" brushRef="#br0" timeOffset="139788.57">30551 11165 0,'0'18'0,"0"-36"0,0 54 16,0-19-1,-18-17 1,18 18-16,0 0 15,0-1-15,0 1 0,0 0 0,-18-1 16,18 1-16,-17-1 0,17 1 0,0 0 0,0-1 16,0 1-16,0 0 0,-18 52 15,18-52-15,0-1 0,0 1 16,0 0-16,0-1 0</inkml:trace>
  <inkml:trace contextRef="#ctx0" brushRef="#br0" timeOffset="140130.62">30674 11271 0,'0'0'0,"0"18"47,0 0-31,0-1-16,18-17 0,-18 18 0,0-1 0,0 19 0,0-19 0,0 19 15,0-19-15,0 1 0,0 0 0,0-1 0,0 1 0,0-1 0,0 1 0,-18 53 16,18-54-16,0 1 0,-18 0 16,18-1-16,-17-17 0,17 18 0,0 0 0,-18-18 31,0 0 0</inkml:trace>
  <inkml:trace contextRef="#ctx0" brushRef="#br0" timeOffset="140556.47">30374 11430 0,'18'0'16,"-1"0"-16,1 0 0,0 0 15,-1 0-15,1 0 0,0 0 0,-1 0 0,1 18 0,0-18 16,-18 17-16,17-17 0,1 0 0,-18 18 78,0 0-62,0-1-16,0 1 0,0-1 0,0 1 15,0 0-15,0-1 0</inkml:trace>
  <inkml:trace contextRef="#ctx0" brushRef="#br0" timeOffset="140953.85">30533 11765 0</inkml:trace>
  <inkml:trace contextRef="#ctx0" brushRef="#br0" timeOffset="144059.5">22684 13000 0,'0'18'31,"0"-1"-31,0 1 16,0-1-16,0 19 0,0-19 0,0 1 0,0 0 0,0 17 16,0-17-16,0-1 0,0 18 0,0-17 0,0 0 0,0 52 0,17-52 0,-17 0 15,0 17-15,36 18 0,-36-18 0,0-17 0,17-18 0,1 17 0,-18 19 16,17-36-16,-17 35 0,18-18 0,0 1 0,-18 0 0,17-18 0,-17 17 0,18 19 0,17-1 15,71 88-15,-88-123 0,35 53 16,-36-35-16,36 0 0,-35-18 0,17 35 0,-17-35 0,-1 18 0,36-18 16,-53 17-16,18 1 0,53-1 0,17 19 0,53-1 0,-88-17 15,17-1-15,-52-17 0,70 18 0,283 70 16,-213-70-16,-140-1 0,53-17 0,17 0 0,-35 0 0,-18 18 0,18-18 0,35 18 0,0-1 16,-17-17-16,-18 0 0,52 0 0,1 0 0,-53 0 0,53 18 0,35-18 0,300 35 15,-370-35-15,87 0 0,-105 0 0,36 18 0,-72-18 0,742 35 16,-389-17-16,-158-18 0,-142 0 0,19 17 15,87-17-15,-123 0 0,17 0 0,36 0 0,-35 0 0,-18 0 0,-18 0 0,36 0 0,-1 0 0,54 0 0,-1 0 0,53 0 0,-34 0 16,34 0-16,18 0 0,-18 0 0,-123 0 0,0 0 0,0 0 0,18 0 0,-54 0 16,512 0-16,-458 0 0,-18 0 0,0 0 15,53 0-15,-71 0 0,36-17 0,-1 17 0,36-18 0,0-17 0,-71 35 0,36-18 16,-19 18-16,-16-17 0,-19-1 0,142-35 0,-71 18 0,-70 35 16,17-35-16,-17 35 0,17-18 0,-35 0 0,18 18 0,17-17 0,36-19 0,105-70 15,-123 71-15,18 0 0,-36 17 16,-18 1-16,1-1 0,35 0 0,-35 1 0,17-1 0,-17 0 0,17 1 0,-18-1 15,19 1-15,-19-1 0,19 18 0,17-35 0,17-1 0,-17 19 16,-53-1-16,18 0 0,17 18 0,-17-17 0,-1-1 0,18 0 0,-17 18 0,0-17 0,-18-1 0,159-70 16,-124 70-16,18-17 0,-36 17 15,1 18-15,0-17 0,-1-1 0,1 1 0,17-19 0,-17 36 0,-1-17 0,1-1 0,17 0 16,-17-17-16,35 17 0,-53-17 0,18 35 0,-1-17 0,1-1 0,0 0 0,-1 1 0,-17-1 0,18 18 16,-1-18-16,1 1 0,35-89 15,-35 106-15,-18-18 0,17 18 0,-17-17 0,0-1 0,0 0 0,0 1 16,0-1-16,0 0 0,0 1 0,0-1 15,0 0-15,-17 18 0,17-17 0,0-1 0,-36 1 16,19 17-16,17-18 0,-18 0 0,0 1 16,1 17-16,-1-18 0,1 0 0,-19 1 0,19-1 0,-1 18 15,18-18-15,-124-52 0,89 52 16,-18-17-16,18 0 0,17 35 0,-17-18 0,17 0 0,-34 1 16,-54-36-16,35 18 0,18 17 0,18 0 0,17 18 15,-88-53-15,89 53 0,-36-17 0,35 17 0,1-18 0,-1 0 0,-194-34 16,195 52-16,-19-18 0,19 0 0,-18 18 0,17 0 0,0 0 15,-17 0-15,-18-17 0,35 17 0,-17 0 0,0-18 0,17 18 0,1 0 16,-19 0-16,19 0 0,-1 0 0,-70 0 0,70 0 0,-17 0 0,17 0 0,-211 0 16,211 0-16,1 0 0,-36 0 15,-18 0-15,18 0 0,36 0 0,-89 0 0,71 0 0,-36 0 0,53 18 0,-52-18 0,35 0 16,-1 0-16,-87 0 0,35 0 0,52 0 0,-52 0 0,53 0 0,17 0 0,-17 0 0,-18 0 16,18 0-16,-54 0 0,1 0 0,-35 0 0,88 0 0,-353 0 15,299 0-15,54 0 0,-159-36 0,159 36 0,-18 0 0,18 0 0,-1-17 0,-34 17 16,-1 0-16,-17-18 0,17 0 0,1 18 0,-1 0 0,54 0 0,-89 0 15,-71-35-15,125 35 0,34 0 0,-17 0 0,17 0 0,-17 0 0,-1 0 0,-34 0 0,-195 0 16,212 0-16,0 0 0,-17 0 16,17 0-16,0 0 0,35 18 0,-35-18 0,-88 17 0,124-17 15,-36 0-15,-53 18 0,-35 0 0,123-18 0,-17 17 0,17-17 0,-17 0 16,-36 0-16,54 18 0,-18-18 0,-283 18 0,300-18 16,-35 0-16,18 0 0,-53 35 0,35-35 0,35 0 0,-17 0 0,-18 0 0,36 0 0,-54 0 15,18 0-15,0 0 0,-17 18 0,-1-18 0,54 0 0,-424 17 16,264-17-1,107 0-15,-1 0 0,53 0 0,-17 0 0,-18 0 0,-70 0 0,105 0 0,-105 18 16,87-18-16,1 0 0,-35 0 0,-54 0 0,-88 35 0,177-35 16,17 0-16,-17 18 0,-35-1 0,-301 19 15,336-36-15,-71 17 0,53 1 0,36-18 0,-1 18 16,-17-18-16,-1 0 0,19 0 0,-1 0 0,0 0 0,18 17 0,-17-17 16,-1 18-16,1-18 0,-1 0 0,0 0 0,1 17 0,-1 1 15,0-18-15,1 0 0,17 18 0,-141 52 16,105-52-16,36 0 0,-35-1 0,-53 36 0,70-35 0,-17-1 15,-53 54-15,52-53 0,-17 17 0,1 0 0,-1 18 0,17-18 16,-17-17-16,-141 106 0,142-72 0,16-16 0,-17-1 0,0-17 16,-88 105-16,124-105 0,-1-1 15,0 19-15,1-19 0,17 1 0,0 17 0,-18-17 0,18 17 16,0-17-16,0-1 0,0 36 0,0-35 0,0 0 16,0-1-16,0 1 0,0 52 15,0-52-15,18 17 0,-18-17 0,17 0 0,-17-1 0,18-17 0,-18 18 0,18 0 16,-1 17-16,-17-18 0,18-17 0,0 0 0,-18 18 0,17-18 0,-17 18 15,36 17-15,-19-35 0,-17 18 0,18-18 0,17 17 0,0 1 16,-35 0-16,71 17 0</inkml:trace>
  <inkml:trace contextRef="#ctx0" brushRef="#br0" timeOffset="145424.2">29863 9454 0,'17'0'0,"-34"0"0,52 0 16,-17 0-1,-18 18 1,0 0 0,17-1-16,-17 36 0,18-17 15,-18-19-15,0 1 0,17-1 0,-17 1 0,0 0 0,0 17 0,0 18 16,0-35-16,0-1 0,0 1 0,0 17 0,0-17 0,0-1 0,0 1 16,0 0-16,0-1 0,0 1 0,0 0 0,0-1 0,0 19 15,0-19-15,0 1 16,-17-18-1,-1 0-15,1 0 16,-1 0-16,0 0 0,1 17 16,-1-17-16,0 0 0,1 0 0,-1 0 0,0 0 15,1 0-15,-1 0 0,1 0 0,-1 0 0,0 0 0,1-17 0,-36-1 16,35 18-16,0 0 0,18-17 0,-17-1 0,-89-17 16,88 35-16,18-18 0,-17 0 0,-1 18 0,0 0 0,18-17 0,0-1 15,-17 18-15,17-18 16,-18 18-1,18-17-15</inkml:trace>
  <inkml:trace contextRef="#ctx0" brushRef="#br0" timeOffset="145731.89">30004 9966 0,'17'0'0,"-34"0"0,70 18 16,-36-18-16,1 0 0,0 0 0,-1 0 0,1 0 0,-1 0 0,36 0 16,-17 0-16,-19 17 0,1-17 0,0 0 0,-1 18 15,1-18-15,0 0 0,-1 0 0,1 0 0,-1 0 16,1 0-16,-18-18 15</inkml:trace>
  <inkml:trace contextRef="#ctx0" brushRef="#br0" timeOffset="146558.75">27746 11536 0,'0'0'0,"35"-18"16,-17 18 0,0 0-16,-18-17 15,17 17-15,1 0 0,-1 0 16,-17-18-16,18 18 0,0 0 0,-1 0 0,1 0 15,-18-18-15,53 1 16,-35 17-16,-1 0 0,1 0 0,-18-18 0,17 18 16,1-18-16,0 18 0,-1 0 0,1 0 15,-18-17-15,18 17 0,-1 0 0,1 0 16,-18-18-16,18 18 0,-36 0 62,0 0-46,-17 0-16,17 0 0</inkml:trace>
  <inkml:trace contextRef="#ctx0" brushRef="#br0" timeOffset="146928.49">27764 11536 0,'-18'0'0,"36"0"0,-36 17 0,18 1 16,0 0-16,-18-18 0,1 0 0,-1 17 15,18 1-15,0 0 16,0-1-16,0 1 16,0 0 15,0-1-16,18-17-15,-18 18 0,17-18 0,-17 18 0,18-18 0,-18 17 0,0 1 16,18-18-16,-18 17 0,0 1 0,17-18 0,1 0 0,-18 18 16,18-18-16,-1 17 0,1-17 15,-18 18-15,17-18 0,1 0 0,0 0 16,-1 0-16,1 0 0,0 0 16,-1-18-16,1 18 15,-18-17-15,18 17 0,-18-18 16,0 0-16,0 1 15</inkml:trace>
  <inkml:trace contextRef="#ctx0" brushRef="#br0" timeOffset="147212.7">28011 11783 0,'0'17'0,"0"1"0,-18-18 0,18 18 0,0-1 16,0 1-16,0 0 0,0-1 0,0 1 0,0 0 15,-35 105 1,35-105-16,-18-1 0,18 1 16,-18-18-16,18 18 0,0-1 0,-17-17 0,17 18 0,0-1 15,-18 1-15,0 0 16,1-1-16,-1-17 15,1 0 1,-1 0 0,18 18-16,-18-18 0</inkml:trace>
  <inkml:trace contextRef="#ctx0" brushRef="#br0" timeOffset="147449.07">27799 12259 0,'18'0'0,"123"-71"31,-106 71-31,-17 0 0,-1-17 0,1 17 0,-1-18 0,1 18 16,0-17-16,-1 17 0,1 0 0,0 0 0,-1 0 0,-17-18 16,18 18-16,0 0 0,-1 0 15</inkml:trace>
  <inkml:trace contextRef="#ctx0" brushRef="#br0" timeOffset="147793.2">28099 12188 0,'-18'53'16,"18"-35"0,0 0-16,0-1 31,0 1 0,18-18-15,-1 0-16,1 0 0,0 0 0,-1 0 15,1 0-15,0 0 16,-1 0-16,1 0 0,0 0 0,-1 0 16,1 0-16,-18-18 31,17 18-16,-17-17-15,0-1 0</inkml:trace>
  <inkml:trace contextRef="#ctx0" brushRef="#br0" timeOffset="148345.57">28328 11765 0,'18'0'32,"-1"0"-1,1 0-15,0 0-1,-1 0 1,1 0-16,0 0 0,-1 0 0,1 0 15,-1 0-15,1 0 0,0 0 0,-1 0 16,-17 18 47,0-1-63,0 1 0,-17-18 15,17 18-15,0-1 0,-18-17 0,18 18 0,-70 53 16,70-54-16,-18 1 0,0-18 0,18 17 0,-17-17 15,17 18-15,0 0 0,-18-18 0,18 17 0,0-34 47</inkml:trace>
  <inkml:trace contextRef="#ctx0" brushRef="#br0" timeOffset="148749.87">28751 11730 0,'0'0'0,"36"0"31,-36 18 16,17-18-31,-17 17-16,18-17 0,-18 18 0,18 17 16,-18-17-16,0-1 15,0 1-15,0 0 0,0-1 16,0 1-16,0 0 0,0-1 15,0 1-15,0-1 0,0 1 16,-18-18-16,18 18 0,0-1 0,0 1 0,-18-18 0,18 18 16,-17-1-16,17 1 0,0 0 15</inkml:trace>
  <inkml:trace contextRef="#ctx0" brushRef="#br0" timeOffset="149376.71">28892 11783 0,'18'0'15,"0"0"-15,-1 0 16,-17 17-16,0 1 0,18-18 16,-18 18-16,0-1 15,18-17-15,-18 18 0,0 0 16,0-1-1,0 1 1,0 0 0,17-18 109,1 0-94,-18-18-31,18 18 16,-18-18-16,17 18 0,-17-17 0,18 17 0,0-18 0,-1 18 0,-17-18 15,18 18-15,-1-17 0,1 17 0,0-36 0,-1 36 0,-17-17 16,18 17-16,-18-18 0,18 18 0,-1-17 15,1 17-15,-18-18 0</inkml:trace>
  <inkml:trace contextRef="#ctx0" brushRef="#br0" timeOffset="149705.24">29333 11712 0,'0'18'31,"0"0"-31,0-1 0,0 1 16,-17-18-16,-1 17 0,18 1 0,0 0 0,-17 17 0,-19 18 16,1 0-1,35-36-15</inkml:trace>
  <inkml:trace contextRef="#ctx0" brushRef="#br0" timeOffset="149963.92">29386 11765 0,'53'0'15,"-35"0"-15,0 18 0,-1-18 0,1 0 16,-18 17-16,70 19 0,-52-36 0,0 0 16,-18 17-16,17-17 0,-17 18 0,18-18 0,17 18 0,-35-1 15,18-17-15,-18 18 0,18-18 0</inkml:trace>
  <inkml:trace contextRef="#ctx0" brushRef="#br0" timeOffset="150212.68">29263 12153 0,'18'0'63,"-18"18"-63,17-18 0,1 0 0,-1 0 15,1 0-15,0 0 0,-1 0 0,1 0 16,17 0-16,-17 0 0,0 0 0,-1 0 0,36 0 0,-18 0 15,-17 0-15,0 0 0,-1 0 0,1 0 0,88 0 16,-71 0-16,-17 0 0,-1 0 0,1 0 0,0 0 0,-1 0 16,1 0-16,0 0 0,-1 0 0</inkml:trace>
  <inkml:trace contextRef="#ctx0" brushRef="#br0" timeOffset="153932.59">25912 11553 0,'0'18'47,"0"0"-47,0-1 0,0 1 16,0 17-16,0-17 0,0 0 15,0-1-15,0 1 0,0 0 0,0-1 0,0 1 16,0-1-16,0 1 0,0 0 0,0-1 0,0 1 0,0 0 0,0-1 16,0 1-16,0 0 0,0-1 0,0 71 15,0-35-15,0-35 0,0 0 0,0 17 0,0-18 16,0 1-16,0 0 0,0-1 0,0 1 0,0 17 15,0-17-15,0 0 0,0-1 0,-18-17 0,18 18 0,0 17 16,-18-35 47,18-18-48,-17 1-15,-1 17 0,18-18 0,-53-35 16,35 36-16,18-1 0,-17 0 0,-1 1 0,-17-1 15,17 0-15,18 1 0,-17-1 0,-1 18 0,18-17 0,-18-1 0,1 18 16,17-18-16,0 1 0</inkml:trace>
  <inkml:trace contextRef="#ctx0" brushRef="#br0" timeOffset="154195.84">26035 12365 0,'106'-18'32,"-89"18"-32,1 0 0,0 0 0,-1 0 0,1 0 15,-18-17-15,18 17 0,-1-18 0,1 18 16,0 0-16,-18-18 0,17 18 0,1 0 0,-1 0 0,-17-17 0,18 17 0,0 0 15,-1 0-15,1-18 0,0 18 0,-1 0 0,-17-18 0,18 18 0,-18-17 0,18 17 16,-1 0-16,54-18 0,-71 0 0,141-34 16,-123 52-16</inkml:trace>
  <inkml:trace contextRef="#ctx0" brushRef="#br0" timeOffset="157425.54">23319 14129 0,'17'0'47,"1"0"-32,0 0 1,-1 0-16,1 0 0,-1 0 16,1 0-16,17 0 0,1 0 0,-19 0 0,36 17 0,0-17 15,-35 18-15,35-18 0,-36 0 0,36 0 0,18 0 0,140 18 16,-193-18-16,0 0 0,264 0 16,-159 0-16,89 0 0,-177 0 0,124 0 0,-124 0 0,1 0 15,34 0-15,18 0 0,1 0 0,-1 0 0,35-18 0,71 18 16,71-35-16,-159 17 0,-71 18 0,335-53 15,-334 53-15,34 0 0,-17 0 0,0-17 0,0 17 0,-18 0 0,71-18 0,71-17 0,-107 35 0,-35 0 16,18 0-16,0 0 0,53-36 0,17 19 0,1 17 0,-18 0 0,-53-18 0,17 18 0,71-18 0,-70 1 0,-1-1 16,160 1-16,-89-1 0,582-35 15,-494 35-15,-176 18 0,212-17 0,-124 17 0,35 0 0,18 0 0,-35 0 16,-106 0-16,18 0 0,34 0 0,19 0 0,88 0 0,-159 0 0,70 0 16,-70 0-16,0 0 0,-18 0 0,18 0 0,0 0 0,-18 0 0,0 0 0,36 0 0,17 0 0,247 0 15,-211 0-15,-89 0 0,89 0 16,-89 0-16,-17 0 0,17 0 0,-18 0 0,1 0 0,0 0 0,35 0 0,-36 0 15,1 0-15,0 0 0,34 0 0,-34 0 16,0 0-16,-1 0 0</inkml:trace>
  <inkml:trace contextRef="#ctx0" brushRef="#br0" timeOffset="160355.95">28046 15522 0,'0'-17'31,"0"-1"-31,0 0 0,0-35 16,0 36-16,-18-36 0,18 18 0,-17-36 16,17 18-16,0 35 0,-18-17 0,18 0 0,0 0 0,-18-18 15,18-18-15,0 53 0,0-17 0,0 18 0,-17 17 0,-19-142 16,36 125-16,0-18 0,0 17 16,0 0-16,-17 1 0,17-1 0,-18 18 0,18-18 0,0 1 15,0-1-15,0 0 0,0 1 16,-18-1-16,1-35 15,-36-70 1,53 105-16,0 1 0,-18-1 16,18 0-16,0 1 0,-17 17 0,17-18 0,0 0 15,-18 18 95,0 0-95,1 0-15,17 18 16,-18-18-16,18 18 0,-18-18 0,1 17 0,17 1 0,-18-18 0,0 18 16,18-1-16,0 1 0,-35-1 0,18 1 0,17 0 0,-89 88 15,72-106-15,-1 35 0,18-18 0,-35 1 0,17 17 0,1-17 16,17 0-16,-36 17 0,36-17 0,-17-18 0,-19 35 0,36-18 0,0 1 0,-17-18 0,17 18 15,-18 17-15,0-35 0,1 0 0,17 18 0</inkml:trace>
  <inkml:trace contextRef="#ctx0" brushRef="#br0" timeOffset="160682.68">27675 14376 0,'53'-18'15,"-106"36"-15,124-54 0,-53 36 0,-1 0 0,1 0 0,0 0 0,17-17 16,-18 17-16,1 0 0,0 0 15,-1 0-15,1 0 0,0 0 0,-1 0 16,-17 17-16,18-17 0,0 0 16,-1 18-16,1-18 0,-1 18 15,19-18-15,-19 0 0,-17 17 0,18-17 16,70 53 0,-88-35-16,36-18 0,-36 18 0,17-1 15,1-17-15,-18 18 0,17-18 0,19 35 0,-19-17 0,-17-1 0,36 19 16,-19-36-16,1 35 0,0-35 0,-1 35 0,18 0 0,-17-17 15,35 35-15,-18-18 0,-17 1 0,17-19 0,-17 1 0,17-1 0,-17 1 0,-1 0 0,-17-1 16,36-17-16,-19 18 0,19 0 0,-19-1 0,1-17 0</inkml:trace>
  <inkml:trace contextRef="#ctx0" brushRef="#br0" timeOffset="165415">3193 6156 0,'17'0'16,"1"0"-16,0 0 15,-1 0 1,1 0-16,-1 0 0,1 0 16,0 18-16,17-18 0,-17 0 0,-1 0 15,1 0-15,0 0 0,-18 17 0,17-17 0,1 0 0,-1 0 0,1 18 0,0-18 16,-1 0-16,19 0 0,-19 0 0,19 0 0,-19 0 0,1 0 0,0 18 16,17-18-16,-18 0 0,1 0 0,0 0 0,-1 0 0,142 17 15,-106-17-15,-18 0 0,1 0 0,-1 18 0,-17-18 0,-1 0 16,18 0-16,1 0 0,-19 0 0,19 0 0,-1 0 0,0 0 0,0 0 15,-17 0-15,0 0 0,-1 17 0,1-17 0,0 0 0,-1 0 0,1 0 0,0 0 0,-1 0 0,1 0 0,70 18 16,-70-18-16,-1 0 0,1 18 16,17-18-16,-17 0 0,-1 0 0,19 0 0,-19 0 0,1 0 0,0 0 15,-1 17-15,36-17 0,18 18 16,-54-18-16,1 0 0,0 0 0,-1 0 0,19 0 16,-19 0-16,1 0 0,17 0 0,-17 0 0,-1 0 0,1 0 0,0 0 15,-1 0-15,1 0 0,0 0 0,-1 0 0,19 0 16,-19 0-16,1 0 0,0 0 0,-1 0 15,1 0-15,-1 0 0,1 0 0,0 0 16,-1 0-16,1 0 0,0 0 0,-1 18 16,1-18-16,0 0 0,-1 0 0,1 0 0,-1 0 15,1 0-15,0 0 0,-18 17 0,17-17 0,1 0 16,35 0 0,-35 0-1</inkml:trace>
  <inkml:trace contextRef="#ctx0" brushRef="#br0" timeOffset="173619.69">4674 6032 0,'0'0'0,"18"18"31,-18 0 1,-18-18-1,-17 17-31,17 1 0,1-18 0,-89 18 15,106-1-15,-18-17 0,-17 0 0,17 0 16,-17 18-16,-35 0 0,-1-18 0,18 0 16,18 0-16,0 0 0,-36 0 0,53 0 0,-35 0 0,18 0 0,17 0 15,-70-36-15,53 19 0,17 17 0,1 0 0,-19 0 0,-52-36 0,53 19 16,-18-19-16,-35 1 0,35 35 0,-18-35 16,1 0-16,-36-18 0,71 35 15,-18-17-15,18 17 0,-1 1 0,1-1 0,0-17 16,17 17-16,-35 18 0,36-18 0,-19-17 15,19 35-15,17-18 0,-18 18 0,18-17 0,-18 17 0,1-18 0,-1 1 16,18-1-16,0 0 0,-18 18 0,1-17 16,-1-19-1,18 19-15,0-1 0,-18-17 0,18 17 0,-17 18 0,17-17 16,0-1-16,0 0 0,0 1 0,0-1 0,-18 18 0,18-35 0,0 17 16,0 0-16,0 1 0,0-19 0,0 19 0,0-1 0,0 1 15,0-1-15,18 0 0,35-70 0,-18 70 16,0 1-16,-17-18 0,17 17 0,18-17 0,-35 17 0,17-17 15,18 17-15,-35 0 0,35 1 0,-36-1 0,1 18 0,70-35 16,71-36-16,-89 54 0,-70-1 0,124-17 0,87-18 16,-211 35-16,89 1 0,-54-1 0,18 0 15,-36 18-15,36 0 0,0-17 0,-17 17 0,-1 0 0,0 0 0,0 0 16,1-18-16,17 18 0,0 0 0,-36 0 0,1 0 0,70 0 0,-35 0 16,-18-18-16,18 18 0,-18 0 0,1 0 0,-19 0 0,19 0 0,-19 0 0,18 0 0,18 0 0,106 0 15,-141 0-15,35 0 0,-36 0 0,1 0 16,17 0-16,1 0 0,-19 0 0,1 0 0,-1 0 0,1 0 0,0 0 0,-1 0 15,1 0-15,0 0 0,-1 0 0,1 0 0,0 0 0,-1 0 0,1 0 16,0 0-16,-1 0 0,1 0 16,-1 0-16,19 0 0,-36 18 0,17-18 0,19 0 0,-19 0 0,1 0 15,-18 18-15,18-18 0,-1 0 0,18 17 0,-17-17 0,0 0 0,17 18 0,18-18 0,-35 0 16,-1 0-16,1 0 0,-18 18 0,35-18 0,-17 17 0,-1-17 0,1 0 0,70 18 16,-88-1-16,18-17 0,-1 0 15,-17 18-15,0 0 16,0-1-16,0 1 0,18-18 0,-18 18 0,0-1 15,18 1-15,-18 0 0,0 34 0,17-34 0,-17 35 16,18 0-16,-18-18 0,18 1 0,-18-19 0,0 18 0,0-17 0,0 0 0,17 17 0,-17-17 16,0 35-16,0-36 0,0 1 0,0 35 0,0 0 0,0 53 15,0-89-15,0 18 0,0-17 0,0 0 0,0-1 0,-35 195 16,35-194-16,-18 52 0,1-52 0,-1 52 0,18-52 0,-18 35 16,18-35-16,-17 17 0,-18 18 0,35 0 0,-18-36 0,0 19 0,1-1 0,-1-17 15,-17 70-15,17-71 0,18 1 0,-35 35 0,17-35 0,18-1 0,-17 1 0,17-1 0,-142 142 16,90-88-16,34-54 0,-17 19 15,-1-1-15,1 0 0,0-17 0,0 0 0,-18 17 0,17 0 0,-34 18 0,17-35 16,0 17-16,35-17 0,-70 34 0,35-16 0,-35-1 0,70-17 0,-35-1 0,36-17 16,-19 18-16,1 0 0,-18 17 0,0-35 0,-17 17 0,52 1 0,-17 0 15,0-18-15,-1 17 0,1-17 0,17 0 0,1 0 0,-1 0 16,1 18-16,-1-18 0,-17 0 0,17 0 0,0 0 16</inkml:trace>
  <inkml:trace contextRef="#ctx0" brushRef="#br0" timeOffset="176016.58">6738 3845 0,'18'0'63,"-18"18"-63,0 0 0,0-1 16,17 265-1,-17-264-15,18 35 0,-18-35 0,0 52 16,0-35-16,0-17 0,18 17 15,-18-17-15,0 0 0,17-18 16,-17-18 125,0 0-126,18 18-15,-18-17 0,18-1 0,-18 0 0,0 1 0,17-1 0,18-105 16,-35 105-16,36 0 16,-36 1-16,17-1 0,-17 1 0,18 17 0,-18-18 0,18 18 15,-1 0 1,1 0-1,0 0-15,-1 0 16,1 0-16,-1 0 0,1 0 0,0 0 16,-1 0-16,-17 18 15,18-18-15,-18 17 47,0 1-31,0-1-1,0 1-15,0 0 0,0-1 16,0 1-16,0 0 0,0-1 0,0 1 0,0 0 0,0-1 0,0 1 16,0 17-16,0-17 0,-18 17 0,18-17 0,0-1 0,0 1 0,0 0 0,0-1 15,-17-17-15,17 71 0,0-54 16,0 1-16</inkml:trace>
  <inkml:trace contextRef="#ctx0" brushRef="#br0" timeOffset="176687.85">7497 4145 0,'0'18'47,"0"-1"-32,0 1-15,0 0 0,0-1 0,0 1 16,0 0-16,0-1 0,0 1 15,0 0-15,0-1 0,0 1 16,0-1-16,17-17 0,-17 18 0,0 0 0,0-1 16,18 1-16,-1-18 0,-17 18 0,0-1 0,18-17 15,0 0-15,-1 0 16,1 0 0,0 0-1,-18-17 1,17 17-16,1-18 0,-18 0 0,18 1 15,-18-1-15,17 18 0,-17-35 0,35 0 0,-17 17 16,-18 0-16,0 1 0,18-1 0,-18 0 0,17 1 0,-17-1 16,18 18-16,-18-18 0,0 1 0,0-1 0,18 18 15,-18-17-15,0-1 0,17 18 141,-17 18-94,18-18-47,0 0 15</inkml:trace>
  <inkml:trace contextRef="#ctx0" brushRef="#br0" timeOffset="177296.61">8132 4004 0,'0'18'47,"0"-1"-47,0 1 0,0 0 0,-18 17 15,0-35-15,18 18 0,0-1 0,0 1 0,0-1 16,-17-17-16,17 18 0,0 0 0,0-1 16,0 1-1,0 0 1,17-18 140,-17 17-140,18-17-16,0 36 15,-1-36 1,-17 17-16,0 1 0,0-1 0,0 1 16,18-18-16,-18 18 0,0-1 0,0 19 15,0-19-15,0 1 0,0 0 0,0-1 16,-18 1-16,18-1 0,0 1 0,-17 0 0,17-1 0,-18 1 16,18 17-16,-18-35 0,18 18 0,-17 0 0,17-1 0,0 1 0,-71 70 15,71-70-15,-18-18 16</inkml:trace>
  <inkml:trace contextRef="#ctx0" brushRef="#br0" timeOffset="177946.28">8467 3810 0,'0'18'31,"0"-1"-15,0 1-16,0 0 0,17-1 0,-17 1 0,0-1 0,0 19 0,0-19 0,0 1 16,0 17-16,0-17 0,0 0 0,0 17 0,0-17 0,0-1 0,0 1 0,0-1 15,0 1-15,18 35 0,-18-35 0,0-1 0,0 1 0,0 0 0,0 17 16,0-18-16,0 1 0,0 17 0,0 54 0,0-72 16,0 36-16,0-18 0,0-17 0,0 0 0,0-1 15,0 1-15,0 0 0,0-1 0,0 1 16,0-36 62,0 1-62,0-1-16,0 0 0,18 1 0,-18-1 0,0 0 0,17 1 0,-17-1 0,0 0 15,18 1-15,-18-1 0,17 1 0,-17-1 0,18 18 0,-18-18 0,18 1 0,-18-1 0,17 18 0,-17-18 16,53-17-16,-53 17 0,18 1 0,0-1 0,-18 1 15,17 17-15,1 0 47,0 0-31,-1 0 0,-17 17-16,18-17 0</inkml:trace>
  <inkml:trace contextRef="#ctx0" brushRef="#br0" timeOffset="179945.4">8961 4304 0,'0'18'171,"0"-1"-155,0 1 0,0-1-16,0 1 0,0 0 15,0-1-15,0 1 16,0 0-16,0-1 0,0 1 0,0 0 0,0-1 16,0 1 46,0-1-46,0-34 156,17 17-172,-17-18 0,18 18 15,-18-17 16,17 17 16,1 0-47,-18-18 203,0 0-203,18 18 0,-18-17 0,0-1 0,17-53 16,-17 54-16,0-1 16,18 18-16,-18-35 0,-18 35 125,1 0-110,-1 0 1,0 0-16,18 18 16,0-1 77,0 1-93,0-1 0,0 1 0,0 17 16,0-17-16,0 0 0,0-1 0,0 1 16,0 0-16,0-1 15,0 1 1,0-1-16,0 1 15,0 0-15,0-1 0,0 19 0,0-19 0,0 1 16,0 0-16,0-1 0,0 1 16,0-36 46,0 1-62,0-1 0,0 0 0,18-17 16,-18 17-16,0 1 0,0-19 0,0 19 0,18-1 15,-18 1-15,0-1 0,17 18 0,-17-18 0,0 1 0,0-19 16,18 19-16,0-1 0,-18-17 0,17 35 0,-17-18 0,0 1 0,53-36 16,-53 35-16,18 18 0,-18-18 0,18 18 0,-18-17 15,17-1-15,1 18 0,-18-18 0,17 18 0,-17-17 16,18 17-16,0 0 16,-1 0 30,-17 17-30,18 1-16,-18 0 0,0-1 0,18 1 0,-18 35 16,17-53-16,-17 18 0,18-1 0,-18 18 15,0-17-15,0 0 0,0-1 0,0 1 0,0 0 16,0-1-16,0 1 0,0 0 0,0-1 16,0 36-1,0-35-15,0-1 0,0 1 16,0-36 46,0 1-62,0-1 16,0 0-16,18 1 0,-18-1 0,0 1 0,17-1 0,-17 0 0,0 1 16,35-1-16,-17 0 0,-18 1 0,0-1 0,18 18 0,-18-18 15,17 1-15,-17-1 0,53-35 0,-35 36 16,0 17-16,-1-18 0,-17 36 47,0-1-47,18 19 0,-18-19 0,0 18 15,0-17-15,0 17 0,17-17 0,-17 0 0,0-1 0,18 19 16,-18-19-16,0 1 0,18-1 0,-18 36 16,0-35-16,0 0 15,0-36 48</inkml:trace>
  <inkml:trace contextRef="#ctx0" brushRef="#br0" timeOffset="180570.25">9895 4128 0,'0'17'62,"0"1"-62,-17-18 16,17 17-16,0 1 0,0 0 0,0-1 0,0 1 15,0 0-15,0-1 0,0 1 16,0 0-16,0-1 0,0 1 0,0-1 0,0 1 0,0 17 16,17-17-16,-17 0 0,18 17 0,0 18 15,-1-53-15,-17 17 0,18-17 0,35 36 16,-35-36-16,-1 17 0,1-17 0,-1 0 16,-17-17 15,0-1-31,0 0 0,0 1 0,0-1 0,0 1 0,0-1 15,0-17-15,0 17 0,0-53 0,0 54 0,0-1 16,0 1-16,0-1 0,0 0 0,0-35 16,0 36-16,0-1 0,0 0 0,0 1 15,18 17 32,0 17-31,-18 1-16,0 0 0,17 17 15,1-17-15,-18-1 0,0 1 0,18 0 0,-18-1 0,17-17 0,-17 18 16,18-1-16,-18 1 0,0 0 0,18-18 0,-18 17 16,0 1-16,17-18 0,-17 18 0,18-18 78,-18 17-78,17-17 15,1 0-15,-18 18 0</inkml:trace>
  <inkml:trace contextRef="#ctx0" brushRef="#br0" timeOffset="180890.52">10336 4304 0,'18'0'31,"-18"18"-31,0-1 16,18-17-16,-18 18 0,0-1 0,0 19 0,17-19 0,-17 1 16,18 0-16,-18 17 0,0-17 0,18-1 0,-18 1 0,0-1 0,0 1 0,0 0 15,0-1-15,0 1 0,0 0 0,17-18 0,-17 17 0,18 89 16,-18-88-16,18-1 0,-18 1 0,0 17 0,0-17 0,0 0 15,0-1-15,0-34 63,0-1-63,0 0 0,0 1 0,0-1 0,0 0 16,0 1-16,0-1 0,0-52 0,0 52 0,0 0 0,-18 18 0,18-17 0,0-19 15,0-17-15,0 36 0,0-1 0</inkml:trace>
  <inkml:trace contextRef="#ctx0" brushRef="#br0" timeOffset="181230.07">10530 4092 0,'18'0'32,"0"0"-1,-18 18-31,17-18 15,1 18-15,0-18 0,-18 17 0,17-17 0,-17 18 16,18-18-16,-18 17 0,18-17 0,-1 0 0,-17 18 0,18 0 0,-18-1 16,17-17-16,-17 18 0,18-18 15,-18 18-15,18-18 0,-18 17 16,0 1 0,-18-18-1,18 18-15,0-1 0,-18 1 0,1-1 0,-1 1 16,18 0-16,-17-1 0,-1 1 0,0 0 0,1-1 15,-19 1-15,36 0 0,-17-18 0,17 17 0,-18-17 0,0 35 16,1-35-16,17 18 0,-18-18 0,18 18 0,-17-18 0,-1 0 0,18 17 16,-18-17-16,1 0 15,-1 0 1</inkml:trace>
  <inkml:trace contextRef="#ctx0" brushRef="#br0" timeOffset="182711.11">5891 4904 0,'18'0'47,"0"0"-32,-1 0 1,1 0-16,0 0 0,-1-18 0,18 18 0,18 0 16,-17 0-16,17 0 0,17-35 0,-35 35 0,1-18 0,-1 18 0,-17 0 0,35 0 0,-1 0 0,72 0 15,-89 0-15,1 0 0,-1 0 0,35 0 0,54 0 0,17 0 0,-53 0 16,-17 0-16,-36 0 0,71 0 0,17 0 0,-87 0 0,-1 0 0,53 0 0,318-18 16,-300 18-16,17 0 0,18 0 0,-70 0 15,-18 0-15,-18 0 0,18 0 0,35 0 0,-53 0 0,71 0 0,-71 0 0,1 0 0,17 0 0,17 0 16,89 0-16,-124 0 0,36 0 0,-1 0 0,-17 0 0,0 0 0,-18 0 15,1 0-15,193 0 0,-194 0 0,53 0 16,-35 0-16,-17 0 0,-1 0 0,35 0 0,-34 0 16,-1 0-16,18 0 0,0 0 0,0 0 0,-18 0 15,-17 0-15,-1 0 0,19 0 0,-19 0 0,19 0 0,-19 0 0,1 0 0,-1 0 0,1 0 0,17 0 16,-17 0-16,0 0 0,17 0 0,-35-17 0,18 17 0,-1 0 0,1 0 0,-18-18 16,17 18-16,1 0 0,35 0 15,-35 0-15,-18-18 0,17 18 0,-17-17 16,18 17-1,0 0 1,-18-18 15,17 18-31,-17-17 0,18 17 0,-18-18 0,17 18 16,-17-18-16,18 18 0,-18-17 0,18 17 0,-18-18 0,0 0 16,17 18-16,-17-17 0,18-1 0,0 0 0,-18 1 15,0-1-15,17 18 0,-17-17 0,0-1 0,0 0 0,0 1 0,0-1 0,18-70 16,-18 70-16,0 1 0,0-19 0,0 19 0,18 17 0,-18-18 15,0 0-15,0 1 0,17-1 0,-17-17 0,0 17 0,0 1 0,0-19 16,0 19-16,0-1 0,0 0 0,0 1 0,0-1 0,0 0 0,0 1 0,0-1 16,0 0-16,0 1 31,-17 17-15,-1 0-1,0 0-15,18-18 0,-17 1 16,-1 17-16,0 0 0,1 0 0,17-18 0,-18 18 0,0 0 15,-70-18-15,53 18 0,-18-17 16,0-1-16,0 18 0,0-18 0,36 18 0,-19-17 0,-69-1 16,69 18-16,-17 0 0,36 0 0,-1 0 0,-123-18 0,106 1 15,-1 17-15,1 0 0,0 0 0,17 0 0,-264-18 16,247 18-16,-18 0 0,35 0 0,-17 0 0,-18 0 0,18 0 0,17 0 0,0 0 16,-34 0-16,34 0 0,-70 18 0,35-18 0,-35 17 0,35-17 0,17 0 15,1 0-15,17 0 0,-52 18 0,-1 0 0,36-18 0,-18 0 0,0 17 0,-211 19 16,228-36-16,19 0 0,-54 0 15,18 0-15,18 0 0,-18 0 0,-17 0 0,52 0 0,-70 0 16,70 0-16,-35 0 0,18 0 0,-53 0 0,52 0 0,1 0 0,17 0 16,-17 0-16,18 0 0,-19 0 0,-122-18 15,140 18-15,-17 0 0,-1 0 0,19 0 0,-1 0 0,0 0 0,1 0 0,-1-18 0,-17 18 16,17 0-16,1 0 0,-1 0 0,0 0 0,1 0 0,-19 0 0,19 0 16,-1 0-16,0 0 0,1 0 0,-1-17 0,1 17 0,-1 0 0,-141 0 15,124 0-15,17 0 0,-52 0 0,52 0 16,-17 0-16,17 0 0,1 0 0,-1 0 0,-17 0 0,17 0 0,0 0 0,1 0 15,-1 0-15,-53 0 0,54 0 16,-1 0-16,1 0 0,-1 0 16,18 17 62,18-17-78,-18 18 15,0 0-15,0-1 0,0 1 0,0 0 0,0 17 0,0-18 16,0 1-16,0 0 0,0 35 0,17 0 0,-17-36 0,0 19 0,0-19 0,0 18 0,0 1 16,18 17-16,-18 0 0,0-36 0,0 18 0,17-17 0,-17 229 15,0-194-15,0-18 0,18 0 0,0 1 0,-18-19 16,0 36-16,0 0 0,0-35 0,17 17 16,-17-17-16,0-1 0,0 1 0,0 0 0,0-1 15,0 1-15</inkml:trace>
  <inkml:trace contextRef="#ctx0" brushRef="#br0" timeOffset="184044.02">7602 4145 0,'-17'0'0,"-1"0"47,18 18-16,-18-1-31,18 1 0,0 0 16,0-1-16,-17 1 0,17 0 0,0-1 0,0 1 15,0 0-15,0 17 0,-18-35 0,18 53 16,0-36-16,0 19 0,0-1 0,0-17 16,0-1-16,0 1 0,0-1 0,0 1 0,0 0 15,0-1-15,0 1 0,0 0 0,0-1 16,18-17-1,-18 18-15,17-18 0,-17 18 0,18-18 0,0 0 32,-1 0-17,-17-18 1,0 0-16,18 18 0,-18-17 16,18 17-16,-18-18 0,0 0 0,0 1 0,17 17 0,-17-18 0,0 0 0,0 1 15,18 17-15,-18-18 0,0 1 0,18-1 0,-18 0 0,0 1 16,0-1-16,17 0 0,-17 1 0,18-1 0,-1-35 15,1 36-15,0 17 94,-18 17-94,17 1 0,-17-1 0,0 1 16,0 0-16,18 17 0,-18-17 0,0-1 0,0 1 0,18 0 15,-1 34-15,1-34 0,-18 0 0,18-1 16,-18 1-16,17-18 16,-17 18-16,18-18 0,0 0 15,-18 17-15,17-17 0,1 0 0,-18 18 16,35 0-16,0-1 0,-17-17 0,0 18 16,-1-18-16,1 0 0,-18 17 15</inkml:trace>
  <inkml:trace contextRef="#ctx0" brushRef="#br0" timeOffset="187238.08">6174 4180 0,'0'0'0,"0"-17"125,-18 17-125,0 0 16,1 0-16,-1 0 0,0-18 0,1 18 0,-36-17 15,18 17-15,-36-18 0,53 0 0,1 18 0,-71 0 16,35-17-16,35 17 0,0 0 0,-17-18 0,17 18 0,1 0 0,-18 0 16,-142-35-16,54 17 15,105 18-15,0-18 0,-17 18 16,0 0-16,0 0 0,-1 0 0,19 0 16,17-17-16,-18 17 0,0 0 0,1 0 0,-1 0 15,18 17 95,0 1-110,0 0 15,0-1-15,0 1 0,0 0 0,0-1 0,0 1 0,0 0 0,0 158 16,0-158-16,0 70 15,0-18-15,0-52 0,0 17 16,0 0-16,0 36 0,0-36 0,0 1 16,0-1-16,0-18 0,0 1 0,0 0 0,0-1 0,0-34 109,-18 17-109,18-18 0,-17 18 0,17-18 16,-18 18-16,-17-52 0,17 34 0,1 0 0,-1 1 15,0-1-15,1 18 0,17-18 0,-53-17 16</inkml:trace>
  <inkml:trace contextRef="#ctx0" brushRef="#br0" timeOffset="187602.18">5009 4710 0,'0'0'0,"36"17"16,-19-17-16,36 0 15,-17 0 1,-19 0-16,1 0 0,-1 0 16,1 0-16,0 0 0,-1 0 15,1 0-15,0 0 0,-1 0 0,-17-17 0,18 17 0,0 0 16,-1 0-16,-17-18 0,18 18 0,0 0 0,-1-18 15,-17 1-15,18 17 0,17-36 16,-17 36-16,-18-17 16,17 17-16,1 0 15</inkml:trace>
  <inkml:trace contextRef="#ctx0" brushRef="#br0" timeOffset="195213.05">3933 7867 0,'0'18'47,"0"-1"-47,0 71 31,0-70-31,0 0 0,0-1 0,0 1 16,0 0-16,0-1 0,0 1 0,0 0 15,0-1 1,-17-17 31,-1 0-31,1 0-1,-1 0 1,0 0-16,1-17 0,-19-1 0,19 0 15,-1 18-15,18-17 0,-18 17 0,18-18 16,-17 18-16</inkml:trace>
  <inkml:trace contextRef="#ctx0" brushRef="#br0" timeOffset="195548.67">4075 8308 0,'17'0'16,"1"0"-1,0 0 1,-18-18-16,17 18 16,-17-17-16,18-1 0,-18 0 15,17 18-15,-17-17 0,18 17 0,-18-18 0,18 0 0,-1 1 16,-17-1-16,18 18 0,-18-17 0,18 17 0,-18-18 0,0 0 16,17 18-16,1 0 0,-18-17 0,0-1 0,18 18 15,-18-18-15,0 1 0</inkml:trace>
  <inkml:trace contextRef="#ctx0" brushRef="#br0" timeOffset="196074.69">5027 7779 0,'0'17'63,"0"1"-63,0 0 0,0-1 0,0 1 0,0 0 0,0-1 0,0 1 15,0 0-15,0-1 0,0 18 0,0-17 0,0 17 16,0-17-16,0 0 0,0-1 0,0 1 0,-18-18 0,18 18 15,0-1-15,0 1 0,0-1 16,-17-17 31,17-17-31,-18 17-16,18-18 0,-17 18 0,-1 0 0,18-17 0,-18 17 15,18-18-15,0 0 0,-17 18 0,17-17 0,-36-19 0,19 19 0,-19-19 16,19 1-16,-1 35 0,18-17 0,-18-1 0,-34-35 15,52 35-15,-18 1 0,18-1 0,0 0 16,-18 18-16</inkml:trace>
  <inkml:trace contextRef="#ctx0" brushRef="#br0" timeOffset="196397.48">5115 8061 0,'18'0'16,"0"0"-1,-1 0 1,1 0-1,-1 0-15,1 0 16,0 0-16,-1 0 16,1 0-16,0 0 15,-18-18-15,17 18 0,1 0 0,0-17 16,-1 17-16,-17-18 0,18 18 16,0-18-16,-1 18 0,-17-17 0,18 17 0,-18-18 15,35 1-15,-35-1 0</inkml:trace>
  <inkml:trace contextRef="#ctx0" brushRef="#br0" timeOffset="202021.82">2805 9331 0,'0'18'32,"0"-1"-1,0 1-31,0 0 16,0-1-16,0 1 0,0-1 0,0 1 15,17-18 48,1 0-48,-18 18-15,18-18 0,-1 0 16,-17 17-16,18-17 0,-18 18 0,17-18 16,1 0-16,0 0 0</inkml:trace>
  <inkml:trace contextRef="#ctx0" brushRef="#br0" timeOffset="202359.39">3175 9313 0,'0'18'47,"18"-18"-32,-18 18-15,0-1 0,0 1 0,0 0 16,0-1-16,17-17 15,-17 18-15</inkml:trace>
  <inkml:trace contextRef="#ctx0" brushRef="#br0" timeOffset="202769.09">4586 9296 0,'0'17'46,"0"1"-46,0 0 0,0-1 0,0 19 16,0-19-16,-18-17 0,18 18 0,0-1 0,-17 1 0,17 0 16,0-1-16,0 1 0,-18 35 0,1-35 15,17-1-15,0 1 0,0-1 0,0 1 16</inkml:trace>
  <inkml:trace contextRef="#ctx0" brushRef="#br0" timeOffset="203268.57">5009 9296 0,'0'17'46,"0"1"-46,-17-18 0,17 18 0,0-1 16,-18-17-16,18 18 0,-17 0 0,17-1 16,-18-17-16,18 18 0,-18-18 0,18 17 0,-17 1 15,17 0-15,-18-18 0,18 17 0,-18-17 0,18 18 0,-17-18 0,17 18 0,-18-1 16,0-17-16,18 18 0,-17-18 0,-36 53 16,35-36-16,1-17 0,-1 18 0,-17 17 15,17-17-15,0-18 0,1 18 0,-1-18 0</inkml:trace>
  <inkml:trace contextRef="#ctx0" brushRef="#br0" timeOffset="203861.66">3969 10019 0,'-18'0'0,"36"0"0,-54 0 0,19 0 15,-1 0-15,1 0 0,-1 0 0,0 0 16,1 0-16,-1 0 0,0 0 0,1 0 0,-1 0 16,0 0-16,18-18 0,-17 1 15,-1 17-15,1 0 0,17-18 0,-18 18 0,0-18 16,1 1-16,-1-1 0,-17-17 15,35 17-15,0 0 0,-36 1 0,36-1 0,-17 18 0,17-17 0,0-1 16,0 0-16,0 1 0,0-1 0,-18-35 16,18 35-16,0 1 0,0-1 0,0 1 0,0-1 0,18-88 15,-1 88-15,1 1 0,-18-1 16,18 18-16,-18-17 0,17 17 0,-17-18 0,18 18 0,0 0 0,-18-18 0,17 18 0,1-17 16,35-19-16,-18 19 0,-17 17 0,-1 0 0,1-18 0,0 0 15,-1 18-15,19 0 0,-19 0 0,1 0 0,17-17 0,-17 17 0,-1 0 0,1 0 16,35 0-16,-35 0 0,17 0 0,-17 0 0,17 0 0,0 0 0,124 17 15,-142 1-15,19-18 0,-19 18 0,19-18 16,-19 17-16,1-17 0,0 18 0,-1-18 0,-17 18 0,18-18 0,-18 17 16,17-17-16,-17 18 0,18-18 0,-18 18 0,0-1 0,0 1 15,0-1-15,18 54 0,-18-36 16,0-17-16,-18 0 0,18 17 0,0-18 0,0 1 0,-18 0 16,-17 17-16,35-17 0,0-1 0,-17 1 0,17 0 0,-18-18 0,18 17 0,-18 18 0,1 18 15,-1-35-15,0 0 0,1-1 0,17 1 0,0 0 0,-18-18 0,18 17 0,-70 124 16,34-123-16,36 0 0,-17 35 0,-1-36 0,18 1 15,-18-1-15,1 1 0,17 0 0,0-1 0,-18 1 0,18 0 16,-18-18-16,18 17 0,0 36 16,-17-53-16,17 18 0,-18-18 0,18 18 0</inkml:trace>
  <inkml:trace contextRef="#ctx0" brushRef="#br0" timeOffset="204907.18">5027 9596 0,'18'0'47,"-1"0"-47,1 0 0,0 0 0,-18 17 0,17-17 0,1 18 15,0-18-15,-1 0 0,1 0 0,-18 17 0,17-17 0,19 0 16,-36 18-16,17-18 0,1 0 0,17 0 0,-17 0 0,0 0 0,-18 18 16,17-18-16,1 0 0,0 0 0,140 17 15,-122-17-15,-19 0 0,1 0 0,-1 0 0,19 0 0,-19 0 16,1 0-16,0 0 0,-1 0 0,1 0 0,0 0 0,-1 0 16,1-17-16,-1 17 0,1 0 0,0 0 0,-18-18 15,0 0 32,0 1-16,0-1-31,-18-141 16,18 142 0,0-1-16,0 1 0,0-1 0,0 0 0,0 1 15,-18 17-15,18-18 16</inkml:trace>
  <inkml:trace contextRef="#ctx0" brushRef="#br0" timeOffset="205179.65">5856 9384 0,'0'35'16,"0"-17"-16,0-1 0,0 1 0,0 0 0,-35 105 16,35-105-16,0-1 0,-18 1 0,1 53 0,-1-36 0,0-17 0,18-1 0,-17 54 15,-19-54-15,19 36 0,-1-17 0,18-1 0,-35 18 0,0 17 16,17-17-16,0-35 0,1 17 0,17-17 0,-18-18 0,18 17 16,0 1-16</inkml:trace>
  <inkml:trace contextRef="#ctx0" brushRef="#br0" timeOffset="207395.42">6544 9719 0,'-18'0'63,"1"35"-48,17-17-15,0 0 0,0-1 0,-18-17 0,18 18 0,0-1 16,0 1-16,0 0 0,0-1 0,0 19 16,0-19-16,0 1 0,0 0 0,0-1 0,0 1 15,0 0-15,18-1 0,-18 1 16,17-1-16,-17 1 0,18-18 0,0 18 15,-18-1-15,17-17 0,1 0 16,0 0-16,-1 0 16,1 0-1,0 0-15,-1 0 0,-17-17 16,18 17-16,-1-18 0,-17 0 16,18 18-16,0-35 0,-1 35 0,-17-35 15,18 0-15,0 17 0,-18 0 0,17 18 0,-17-17 0,0-1 0,0-17 0,18 35 0,-18-18 16,0 0-16,18 1 0,-18-36 0,35-53 0,-18 88 15,-17 1-15,0-54 0,0 54 47,-17 17-15,-1 0-17,1 0-15,-1 0 0,0 17 16,1-17-16,-1 0 0,0 18 0,1 0 0,-1-18 15,0 0-15,18 17 0,-35 1 0,35-1 0,-17-17 0,-1 0 0,0 18 16,1 0-16,17-1 0,-18-17 0,18 18 0,-18 0 16,1-1-16,17 19 0,0-19 0,0 1 15,0-1-15,-18-17 0,18 18 0,0 0 0,0-1 0,0 1 0,0 17 16,0 1-16,0-19 0,0 1 0,0 0 0,0-1 0,0 1 16,0-1-16,0 54 0,0-53 15,0-1-15,0 1 0</inkml:trace>
  <inkml:trace contextRef="#ctx0" brushRef="#br0" timeOffset="207794.68">7408 10213 0,'-17'0'63,"-1"0"-63,0 18 15,1-18-15,17 17 0,-88 54 16,70-36-16,18-17 0,-18-18 0,18 17 0,-17-17 16,17 18-16</inkml:trace>
  <inkml:trace contextRef="#ctx0" brushRef="#br0" timeOffset="208643">7990 9596 0,'0'17'47,"0"1"-31,0-1-16,-105 248 15,105-230 1,-18-17-16,18 17 0,-35 1 0,35-19 0,0 1 0,-36 70 0,19-53 0,17 1 16,0-1-16,-18-35 0,0 53 0,18-36 0,0 1 0,-17 0 0,17-1 0,0 1 0,0 0 0,-35 105 15,35-105-15,0 17 16,0-17-1,17-18-15,1 17 16,-1-17 0,107 53-1,-106-53-15,-1 0 0,19 18 16,-1-18-16,-18 0 0,19 0 0,-19 0 0,19 0 16,-1 0-16,35 0 0,-34 0 0,17-18 0,-36 1 0,1 17 0,17-18 15,-17 18-15,141-53 0,-124 35 0,18-17 0,-36 35 0,36-18 16,0 1-16,159-89 0,-142 71 15,-34 35-15,-1-18 0,0 0 0,1 1 0,-19-19 0,19 36 0,34-52 0,-52 34 16,17 0-16,-17 18 0,-1-17 0,54-36 0,-18 0 0,-36 53 16,1-35-16,0 17 0,-1 0 0,1-17 0,17 17 0,0-35 0,-35 36 0,18-1 15,-18 0-15,18 1 0,-1-18 0,1-1 0,-18 19 0,18-1 0,-1-17 16,1 17-16,-18 0 0,0 1 0,18-124 16,-18 105-16,0 19 0,0-1 0,0 1 0,0-1 15,0-17-15,0 17 0,0 0 0,0 1 0,0-1 16,0 0-16,-18 18 0,0 0 0,1-17 0,-1 17 0,-35-35 15,35 35-15,-17 0 0,18 0 16,-1 0-16,0 0 0,1 0 0,-1 0 0,0 0 0,1 0 0,-19 0 0,1 0 16,18 0-16,-19 0 0,-52 0 0,70 17 0,1-17 0,-1 0 0,-17 0 0,17 0 15,1 0-15,-160 53 16,160-53-16,-72 35 0,72-35 0,-19 18 0,1 0 0,18-18 0,-1 0 0,18 17 0,-53 1 16,18 0-16,17-18 0,0 17 0,-17-17 0,-18 53 0,36-53 0,-1 18 15,-17-1-15,17-17 0,0 18 0,1 0 0,-19-18 0,-52 70 16,71-70-16,-1 35 0,0-35 0,1 0 0,-1 18 0,0-18 15,18 18 32</inkml:trace>
  <inkml:trace contextRef="#ctx0" brushRef="#br0" timeOffset="209039.36">10125 10266 0,'0'17'62,"0"1"-46,0 0-16,-18-1 0,0 1 15,1 17-15,17-17 0,-18 0 0,-17 35 0,35-36 0,-18-17 16,1 53-16,17-35 0,-36 17 0,36-17 0,-35 35 0,35-36 0,-18 18 16,18-17-16,-35 53 0,35-54 0</inkml:trace>
  <inkml:trace contextRef="#ctx0" brushRef="#br0" timeOffset="209821.67">7585 10724 0,'17'0'47,"1"0"-32,0 0-15,-1 0 0,1 0 16,-18-17-16,18 17 0,-1-18 0,18 18 0,-17 0 0,0-17 0,-1 17 0,1 0 16,0-18-16,-1 18 0,19-18 0,34 18 0,107-35 15,-160 35-15,1 0 0,229-71 0,-212 71 0,53 0 16,71 0-16,-106-17 0,-18 17 0,-17 0 0,176 0 0,-159-18 0,53 18 15,-35 0-15,-35 0 0,70 0 0,124 0 0,-124-17 16,-70 17-16,34 0 0,-16 0 0,34 0 0,-17 0 0,-18 0 0,336 0 16,-212 0-16,-106 0 0,17 0 0,71 0 0,-88 0 0,18 0 0,-36 0 15,0 0-15,36 0 0,17 0 0,-17 0 0,-1 0 0,-35 0 0,1 0 0,34 0 16,36 0-16,-35 0 0,-18 0 0,17 0 0,1 0 0,-54 0 0,19 0 0,-19-18 0,19 18 0,16 0 16,178 0-16,-195 0 0,-17-18 15,35 18-15,-36 0 0,1 0 0,17 0 0,-17-17 0,-1 17 0,1 0 0,0 0 16,-1 0-16,1 0 0,0 0 0,-1-18 0,-17 0 15,18 18-15,-18-17 0</inkml:trace>
  <inkml:trace contextRef="#ctx0" brushRef="#br0" timeOffset="210074.08">12365 10372 0</inkml:trace>
  <inkml:trace contextRef="#ctx0" brushRef="#br0" timeOffset="-212930.7">4057 15169 0,'18'0'46,"-1"0"17,1 0-47,0 0-1,-1 0-15,1 0 16,-1 0-16,1 0 15,0 0-15,-1 0 16,1 0 0,0 0-1</inkml:trace>
  <inkml:trace contextRef="#ctx0" brushRef="#br0" timeOffset="-211985.76">6279 13899 0,'18'0'62,"-18"18"-46,0 0-16,0-1 0,0 1 0,18 0 16,-18 17-16,17 124 15,1-159-15,-18 17 16,0 1-16,18-18 0,-18 18 0,0-1 16,0 1-16,0 0 15,0-1 16,-18-17-15,18 18 0,-18-18-16,1 0 0,-1 0 0,0 0 0,1 17 15,-1-17-15,1 0 16,-89-17 0,106-1-16,-18 18 0,0 0 15,-17-35-15,17 35 0,18-18 0,-52-17 16,-19-36-16,53 18 0,1 18 15,-19 18-15,36-1 0,-17 0 0,17 1 0,0-1 16,-18 18-16,36 0 47,-18 18-47,17-18 16,1 0-16,17 35 0,-17-17 0,0-1 15</inkml:trace>
  <inkml:trace contextRef="#ctx0" brushRef="#br0" timeOffset="-211636.57">6315 14288 0,'17'0'16,"1"0"-16,0 0 0,-1 0 16,1 0-16,0 0 0,-1 0 0,1 0 15,-1 0-15,1 0 16,0 0-16,-1 0 0,-17-18 0,18 18 0,0-18 16,-1 18-16,1-17 15,0 17-15,-1 0 0,-17-18 16,18 18-16,0 0 0,-18-18 15,17 18-15,-17-17 16,18 17-16,-18-18 0,17 18 47</inkml:trace>
  <inkml:trace contextRef="#ctx0" brushRef="#br0" timeOffset="-210993.37">9895 13564 0,'36'-17'0,"-72"34"0,89-34 0,-35 17 15,0-18-15,-1 18 0,-17 18 47,0-1-47,0 1 16,0 0-16,0-1 0,0 1 0,0-1 0,0 1 0,0 0 0,-17 17 0,17 18 0,0-35 15,-18-1-15,-70 230 16,70-194-16,0-35 0,18 17 0,-35 18 0,18-18 0,17-17 0,-18 0 16,18-1-16,0 1 0,-18-1 0,18 1 0,-17 0 0,-1-1 15,0-17-15,1 0 32,-1 0-17,0 0-15,18-17 0,-17-1 0,-1 18 16,18-18-16,0 1 0,-17 17 0,17-18 0,-18 18 0,18-17 0,-18-36 0,1 53 0,17-18 15,0 0-15,-36-17 0,19-18 0,-19 18 0,36 17 16,0 1-16,-17-1 0,17 0 0,0 1 0,-18-1 0,18 0 0,-53-70 16,53 71-16,-17-19 0,17 19 0,-18 17 0,18-18 15</inkml:trace>
  <inkml:trace contextRef="#ctx0" brushRef="#br0" timeOffset="-210691.58">9578 14111 0,'18'0'0,"-1"0"0,1 0 0,-18 18 0,17-18 0,1 0 16,0 0-16,-1 0 0,1 0 15,0 0-15,-1 0 0,1 0 0,0-18 16,-1 0-16,1 18 0,-1 0 0,1 0 0,-18-17 16,18 17-16,-1 0 0,1 0 0,-18-18 0,18 18 15,-1 0-15,1 0 0,0 0 0,-1 0 16,-17-17-16,18 17 0,-18-18 0,18 18 0,-1 0 0,1 0 0,-18-18 0,17 18 16,1 0-16,-18-17 0,18 17 0,-1 0 0,1-18 0,-18 0 0,53-17 15,-35 17-15,-1 18 0,1-17 16,-1-1-16,-17 1 0,18 17 0,0 0 15,-18-18-15,17 18 16</inkml:trace>
  <inkml:trace contextRef="#ctx0" brushRef="#br0" timeOffset="-210016.03">15452 13229 0,'0'18'31,"0"-1"-15,0 1-16,0 0 0,0 17 0,0-17 0,0-1 15,0 1-15,0 0 0,0-1 0,0 1 0,0-1 0,0 1 0,0 0 0,0-1 0,0 19 16,0-19-16,0 19 0,0-19 0,0 18 0,0 1 0,-18-1 0,18-17 0,0-1 0,0 1 0,0 17 16,0-17-16,-18 0 0,18-1 0,0 1 0,-17-18 0,17 17 0,-36 89 15,19-70-15,-1-19 16,18 1-16,0-1 0,-17-17 0,17 18 0,0 0 0,-18-18 0,18 17 0,-18-17 31,1 0-15,17-17-1,-18 17 1,0-18-16,18 0 0,-17 1 0,17-1 0,-18 18 0,18-17 0,-18-1 0,18 0 16,-17-17-16,-1 17 0,1 1 0,-1-19 0,0 19 0,18-1 0,-35 1 15,17-19-15,18 19 0,-17 17 0,17-18 0,-18 0 0,18 1 16,-35-1-16,35 0 0,-18 18 15</inkml:trace>
  <inkml:trace contextRef="#ctx0" brushRef="#br0" timeOffset="-209669.08">15258 14076 0,'17'-18'0,"-34"36"0,34-53 16,1 35-1,52 0 17,-52 0-32,0 0 0,-1 0 0,1 0 0,-18 17 15,18-17-15,-1 0 0,1 18 0,0-18 0,-1 0 16,1 0-16,0 0 0,-18 17 0,17-17 0,1 0 16,-1 0-16,1 0 15,0 0-15,-1 0 16,1 0-16,-18-17 15,18 17-15,-1-18 0,-17 1 0,18 17 16,-18-18-16,18 18 0,-1 0 16,-17-18-16,18 18 0</inkml:trace>
  <inkml:trace contextRef="#ctx0" brushRef="#br0" timeOffset="-206267.03">5080 15064 0,'-18'0'47,"1"0"-31,-1 0-16,0 0 0,18 17 15,-52 1 1,34-18-16,-17 18 0,17-1 0,0-17 0,1 0 16,-1 0-16,-17 18 0,17-18 0,0 17 0,1-17 15,-1 0-15,-70 18 0,70-18 16,1 0-16,-54 0 16,54 0-16,-1 0 0,0 0 0,1 0 0,-1 0 0,0-18 15,1 18-15,-1-17 0,0-1 0,1 18 0,-1-17 16,1 17-16,-19-36 0,36 19 0,-35-1 0,35 0 15,-53-35-15,35 36 0,1-1 16,-1 18-16,1-18 0,17-17 0,-18 18 0,0 17 0,18-18 0,-17 0 0,-1-17 0,0 0 16,1 17-16,-19-52 0,19 52 15,17-17-15,0 17 0,-18 0 0,18 1 0,0-1 0,0 0 0,-18 1 0,18-1 0,0 1 0,0-1 0,0 0 0,-17 18 16,-1-35-16,18 0 0,0 17 0,0 0 0,0-17 0,0 18 0,-17-89 16,17 88-16,0 0 0,0 1 0,0-19 15,0 19-15,0-1 0,0 1 0,0-1 0,0 0 16,17 18-16,1-17 0,-18-1 0,17 0 0,1 18 15,-18-17-15,18 17 0,35-53 16,-36 53-16,19 0 0,-19-18 0,1 18 0,0 0 16,-1 0-16,1 0 0,-1 0 0,1 0 0,0 0 0,-1 0 15,1 0-15,0 0 0,-1 0 0,19 0 16,-19 0-16,1 18 0,-1-18 0,1 17 0,0-17 0,-18 18 16,17-18-16,1 0 0,-18 18 0,18-18 0,-1 17 0,1 1 0,0-18 0,-1 0 0,18 35 15,-17-17-15,0-18 0,-1 18 0,1-1 0,0-17 0,-18 18 0,35-1 0,35 36 16,-34-35-16,-36 0 0,35 17 15,-35-17-15,18-18 0,-1 17 0,-17 1 0,18 0 16,-18-1-16,0 1 0,18 17 0,-18 0 16,0-17-16,17-18 0,-17 18 0,0-1 0,18 1 0,-18 105 15,0-87-15,0-1 0,0-17 0,0-1 0,0 1 0,0-1 0,0 1 0,0 0 0,0-1 0,0 1 16,0 53-16,0-54 0,0 18 0,0-17 0,0 35 0,0 0 0,0-35 0,0-1 16,0 1-16,-18 158 0,18-158 15,0 0-15,0 34 0,0-34 0,-17 0 0,17-1 0,0 1 16,-18-18-16,18 18 62</inkml:trace>
  <inkml:trace contextRef="#ctx0" brushRef="#br0" timeOffset="-205129.23">6350 15064 0,'0'-18'0,"18"18"46,-1 0 33,1 0-64,0 0-15,-1 0 16,18 0-16,1 0 15,-19 0-15,1 0 0,0 0 0,-1 0 16,1 0-16,70 0 16,-70 0-16,-1 0 0,1 0 15,0 0-15,35 0 0,-18 0 16,-17 0-16,-1 0 0,1 0 0,-1 0 0,-17-18 16,18 18-16</inkml:trace>
  <inkml:trace contextRef="#ctx0" brushRef="#br0" timeOffset="-204639.64">7743 15028 0,'18'0'63,"0"0"-48,-1 0-15,1 0 0,0 0 0,-1 0 16,1 0-16,0 0 0,-1 0 0,1 0 0,0 0 16,-1 0-16,1 0 0,-1 0 0,1 0 0,0 0 15,-1 0-15,1 0 0,0 0 16,-1 0-16,1 0 0</inkml:trace>
  <inkml:trace contextRef="#ctx0" brushRef="#br0" timeOffset="-204057.54">9648 14799 0,'18'0'63,"0"0"-47,-1 0-16,1 0 0,0 18 15,-1-1-15,19-17 0,-19 0 16,36 18-16,-35-18 0,-1 0 0,19 0 0,-19 18 0,1-18 0,0 0 0,-1 0 0,1 0 15,0 0-15,34 17 0,-34-17 0,0 0 16,-1 0-16,-17 18 0,53-18 16,-17 0-16,-19 0 0,1 0 15</inkml:trace>
  <inkml:trace contextRef="#ctx0" brushRef="#br0" timeOffset="-203508.34">11589 14922 0,'0'0'0,"17"0"0,1 0 16,0 0 15,-1 0-15,1 0-16,0 0 0,-1 0 16,1 0-16,0 0 0,-1 0 15,1 0-15,-1 0 16,1 0-16,0 0 0,-1 0 15,1 0-15,0 0 0,-1 0 0,1 0 16,0 0-16,-1 0 0,1 0 0,-1 0 16,1 0-16,0 0 0,17 0 0,0 0 0,-17 0 0,0 0 0,-1 0 0,18 0 15,-17 0-15,88-17 0,-53 17 16,-36 0-16,1 0 0,0 0 0,-1 0 0</inkml:trace>
  <inkml:trace contextRef="#ctx0" brushRef="#br0" timeOffset="-202797.3">14711 15099 0,'17'0'47,"1"0"-32,0 0 1,-18-18-16,17 18 0,1 0 15,0 0-15,-1 0 0,1-17 0,0 17 0,-1 0 0,1 0 16,-1 0-16,36-18 16,-35 18-16,17 0 0,-17 0 0,0 0 0,-1-18 15,1 18-15,0 0 0,-1 0 16,1 0-16,-1 0 0,1 0 16,0 0-1,-18-17 1,17 17 31</inkml:trace>
  <inkml:trace contextRef="#ctx0" brushRef="#br0" timeOffset="-202367.28">16704 14940 0,'0'0'16,"18"0"0,-1 0 15,1 0-31,0 0 0,-1-18 16,1 18-16,0 0 0,-1 0 0,1-17 0,-1 17 15,1 0-15,0 0 0,-1 0 0,230-18 16,-123 1-16,-89 17 0,18 0 0,-35-18 15,17 18-15,35 0 0,-17 0 0,-35 0 0,17 0 0,-17 0 0,0 0 0,-1 0 0,18-18 0,1 18 16,-19-17-16,19 17 0,-1 0 0,71 0 0,-89 0 0,36 0 16,-35-18-16,35 18 0,-18 0 0,-17-18 0,52 18 15,-52 0-15,0 0 0,-1 0 0,-17-17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2.72727" units="1/cm"/>
          <inkml:channelProperty channel="T" name="resolution" value="1" units="1/dev"/>
        </inkml:channelProperties>
      </inkml:inkSource>
      <inkml:timestamp xml:id="ts0" timeString="2022-03-16T09:08:57.1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4657 9155 0,'17'0'110,"1"0"-95,0 0 1,-1 0-16,1 0 15,-1 0-15,1 0 32,0 0 61,-1 0-93,1 0 0,0 0 0,-18 17 0,17-17 0,1 0 16,88 0-16,-18 0 16,-70 0-1</inkml:trace>
  <inkml:trace contextRef="#ctx0" brushRef="#br0" timeOffset="1331.09">4851 8202 0,'0'18'94,"0"-1"-94,0 1 0,0 0 0,0-1 0,0 1 16,0 0-16,0-1 0,0 1 0,0 52 15,0 19 1,0-72-1,0 36-15,-18-53 16,18 18-16,0-1 0,0 1 16,-18-18 46,1 0-31,17-18-15,-18 18-16,0 0 0,18-17 0,-17 17 16,17-18-16,-35-17 15,-1 17 1,36 1 0</inkml:trace>
  <inkml:trace contextRef="#ctx0" brushRef="#br0" timeOffset="1758.67">4833 8520 0,'18'0'0,"-1"0"15,1 0 1,0 0-16,-1 0 16,-17-18-1,18 18-15,-18-18 16,18 18-16,-1 0 16,-17-17-1,18 17-15,-1 0 0,-17-18 16,18 18-16,0 0 0,-18-18 0,17 18 0,1-35 15,0 35-15,17-18 0,18-17 16,-18 0 0,-17 35-16</inkml:trace>
  <inkml:trace contextRef="#ctx0" brushRef="#br0" timeOffset="3205.64">4886 8043 0,'0'-17'94,"-18"-1"-79,18 0-15,0-17 0,-17 18 0,17-1 0,-53-159 32,53 160-32,-18 17 0,18-71 15,0 54-15,0-1 0,-18 0 0,18 1 0,0-19 16,-17 36-16,17-17 0,0-54 15,0-17 1,0 53-16,0 17 0,0 0 0,0 1 16,0-1-16,17-17 15,1 17 1,35-17 0,18 17-1,-54 18-15,1 0 0,0 0 0,-1-17 0,1 17 16,-1 0-16,19-18 15,-1 18-15,-17 0 16,-1 0-16,1 0 0,-18-18 0,18 18 16,-1 0-16,-17 18 62,0 0-62,0-1 16,0 1-16,0 0 15,0-1-15,0 1 0,0 0 16,0-1-16,-17 1 0,-1 35 16,-17 0-1,-1 17-15,19-70 0,-1 0 16,18 18-16,0 0 0,-18-18 0,18 17 0,-17-17 0,17 18 0,-18-1 0,18 1 0,-17-18 0,17 18 0,-53 52 16,17-17-1,19-35-15,17-1 0,0 1 0,0 0 16,-18-18-16,0 0 0</inkml:trace>
  <inkml:trace contextRef="#ctx0" brushRef="#br0" timeOffset="4224.39">6720 9719 0,'0'-18'47,"0"1"-47,0-1 15,0 0-15,0 1 0,0-1 0,0-35 16,0 36-16,0-89 16,0 18-1,0 70-15,0 0 0,0 1 0,0-1 0,-17-17 0,17 17 0,0-17 16,0 17-16,0 1 0,-18-36 0,1-88 16,17 70-1,0 53 1,-18 1-16,18-1 0,-18 18 31,1 0-15,-1 0-1,0 0-15,18 18 0,-17-18 16,17 17-16,-18-17 0,0 0 0,1 18 16,-1-18-16,18 18 0,-18-18 15,1 17-15,-18 1 0,-1 17 16,1 0-16,17-35 15,1 0-15,17 18 0,-18-18 0,18 18 16</inkml:trace>
  <inkml:trace contextRef="#ctx0" brushRef="#br0" timeOffset="4737.14">6720 8872 0,'0'0'0,"18"0"16,0 0 77,-1 0-93,1 0 16,-18 18-16,18-18 0,-1 18 0,19-1 16,-36 1-16,17-18 0,-17 18 0,18-18 0,-1 0 15,1 0-15,0 35 16,17-35-16,-17 0 16</inkml:trace>
  <inkml:trace contextRef="#ctx0" brushRef="#br0" timeOffset="6237.86">6950 10037 0,'0'17'31,"-18"-17"-31,0 0 16,1 0-16,17 18 15,-35-1-15,17-17 0,0 0 16,1 0-16,17 18 0,-18-18 16,0 0-16,1 18 0,-19-18 15,-16 17 1,16 1-1,19-18-15,-1 0 0,0 0 16,18 18-16,-17-18 0,-1 0 0,-35 0 16,0 0-1,36 0-15,-1 0 32,0-18-17,18 0-15,0-17 16,0 17-16,0 1 0,0-1 0,0 1 15,0-1-15,0 0 0,0 1 0,18-36 16,0 17 0,-18 19-16,0-1 0,17 18 0,1-18 0,-1 18 0,-17-17 15,18 17-15,0-18 0,-18 1 0,53-1 16,0 0 0,-18-17-1,0 35-15,-17 0 0,-1 0 0,1 0 16,0 0-16,-18-18 0,17 18 15,1 0-15,0 0 0,-18-17 16,17 17-16,1 0 0,0 0 16,-1 0-16,1 0 15,-1 0-15,1 0 16,0 0-16,-1 0 16,1 0-16,0 17 15,-18 1 32,0 0-47,17-18 0,-17 17 16,0 1-16,0 0 15,0-1-15,0 1 0,0-1 0,0 36 16,0-35-16,-17 0 16,17-1-16,0 1 0,-18-18 0,18 18 0,-18-18 0,18 17 0,0 36 15,-35 0 1,35-35-16,0-1 0,0 1 0,-18 0 15,18-1-15,-17-17 0,17 18 0,0 0 16,0-1-16,-18-17 0</inkml:trace>
  <inkml:trace contextRef="#ctx0" brushRef="#br0" timeOffset="8079.9">3140 11112 0,'17'0'78,"1"0"-63,0 0 1,-1 0-16,1-17 16,0 17-16,-1 0 0,1 0 0,-1 0 0,1 0 15,0 0-15,-1 0 0,72 0 0,-72 0 0,1 0 16,17 0-16,18 0 0,-35-18 0,17 18 0,124 0 15,-142 0-15,36 0 0,-35 0 0,17 0 0,-17 0 0,17 0 16,-17 0-16,52 0 0,-52 0 0,17 0 0,230 0 16,-212 0-16,141 0 15,35 0-15,-194 0 16,36 0-16,17 0 0,-53 0 0,-17 0 0,53 0 0,-36 0 16,-18 0-16,36 0 0,194 35 15,-17-17 1,-54-18-16,-123 18 0,-35-18 15,17 0-15,-18 0 0,1 0 0,35 17 0,-35-17 0,35 0 0,0 0 0,35 0 16,229 0 0,-87 18-1,-54-18-15,-123 0 0,-18 0 0,0 0 16,-17 0-16,17 0 0,-17 0 0,17 0 0,0 0 0,-17 0 0,123 0 16,-123 0-16,105 0 15,-105 0-15,0-18 0,17 18 0,-17 0 0,-1 0 0,1 0 0,-1 0 16,1 0-16,-18-17 0,35 17 0,-17 0 0,0 0 0,88 0 15,17-18-15,-17 0 16,-53 18 0</inkml:trace>
  <inkml:trace contextRef="#ctx0" brushRef="#br0" timeOffset="13908.47">2928 13176 0,'18'0'62,"-1"0"-46,1 0-1,0 0-15,-1 0 0,1 0 0,0 0 0,-1 0 0,1 0 16,-1 0-16,1 0 0,141 0 0,105 0 16,-246 0-1,194 0-15,-195 0 0,283 0 16,-194 0-16,-53 0 0,0 0 16,53 0-16,0 0 0,-54 0 0,-16 0 0,-1 0 0,0 0 0,1 0 0,510 0 15,-105 18 1,-352-18-16,-1 0 0,-35 0 0,-36 0 0,71 0 0,-35 0 0,0 0 0,71 0 0,-71 0 15,-18 0-15,71 0 0,529 0 16,-71 0 0,-17 0-16,-212 0 15,-300 0-15,124 0 0,-106 0 16,-35 0-16,70 0 0,-70 0 0,17 0 0,35 0 0,-34 0 0,-19 0 0,230 0 16,-123 0-1,-54-18 1,-52 18-16</inkml:trace>
  <inkml:trace contextRef="#ctx0" brushRef="#br0" timeOffset="16064.79">4762 14799 0,'18'0'110,"0"0"-95,-18-18 1,17 18 0,1 0 15,0 0 0,-18-17-15,17 17-16,1 0 15,0 0-15,-1 0 16,1 0 0,-18-18-16,18 18 15,-1-18 1,1 18 78,-1 0-79,-17-17-15</inkml:trace>
  <inkml:trace contextRef="#ctx0" brushRef="#br0" timeOffset="17008.48">5186 14799 0,'17'0'78,"1"0"-78,-18-18 16,18 18-16,-1 0 0,-17-17 15,18 17-15,17 0 0,18 0 16,-35 0 0,0 0-1,-36 0 48</inkml:trace>
  <inkml:trace contextRef="#ctx0" brushRef="#br0" timeOffset="17657.39">5151 14781 0,'0'18'16,"0"0"15,0-1-15,0 1-16,0 0 0,0-1 0,0 1 0,0-1 15,0 1-15,0 0 0,0-1 0,0 1 0,0 0 16,0-1-16,-18 19 0,18-19 15,0 36 1,0-35 15,0-1 1,-18 36-17,18-35 16,18-18 48,0 0-64,-1 0-15,-17 18 16,18-18-16,-1 0 31,1 0 47,0 0-78,-1 0 16,1 0-16,0 0 15,-1 0-15</inkml:trace>
  <inkml:trace contextRef="#ctx0" brushRef="#br0" timeOffset="18606.34">5874 14852 0,'17'-35'15,"1"35"-15,-18-18 0,18 18 16,-1 0 15,1 0 16,0 0-47,-1 0 16,1 0-16,-1 0 15,1 0-15,0 0 16,-1 0-16,1 0 15,0 0-15,-1 0 16,1 0 62,-18 18-62,0-1-16,0 1 0,0 0 15,0-1-15,0 36 0,0-35 0,0-1 0,0 1 16,0 0-16,0-1 0,0 1 0,0 0 0,0-1 0,0 71 16,0-17-1,0-53-15,0-1 0,0 1 16,0 0-16,0-1 16,0 1-16,-18-18 15,18 17 1,-17-17 31,-1 0-32,0 0 1,1 0 0,-1 0-16,-17-17 15,0-1-15,-1 18 16,19 0-16,-1 0 0,18-17 0,-18 17 15</inkml:trace>
  <inkml:trace contextRef="#ctx0" brushRef="#br0" timeOffset="20509.27">5750 15328 0,'-17'0'16,"-1"0"-1,0 0-15,1 0 16,-1 0 0,0 0-16,1 0 31,-1 0 16,1 0-47,-1 0 0,18-17 15,-18 17-15,-17-36 16,17 19-16,18-1 16,-17 18-16,17-18 15,-18 1-15,18-1 0,-18 0 16,1-34-1,17 34-15,-18 18 0,18-18 0,0 1 0,0-1 0,-17 18 16,17-18-16,0-35 0,0 36 16,0-54-16,0 1 15,17-1 1,-17 53-16,18 1 0,-18-1 0,17 18 0,-17-17 16,0-1-16,18 18 15,0-35-15,-18 17 16,17 18-16,1 0 15,0 0 1,-1 0 15,1 0-31,0 0 16,-1 0-16,-17 18 0,18-18 0,35 17 16,-36-17-1,1 0-15,0 0 0,-1 0 16,-17 18-16,18-18 15,-18 18-15,0-1 16,0 1 0,0-1-16,0 1 0,0 0 0,0-1 15,0 1-15,0 0 0,0 70 16,0-53-16,0-17 0,-18 88 16,18-89-16,0 1 0,0 0 0,0-1 0,0 1 0,0-1 0,-17 1 15,17 0-15,-18-1 0,18 72 0,0-54 0,-18 71 16,18-71-1</inkml:trace>
  <inkml:trace contextRef="#ctx0" brushRef="#br0" timeOffset="23187.82">3034 16598 0,'0'0'0,"-18"0"31,36 0 47,0 0-78,-1 0 16,1 0-16,-1 0 0,89-35 15,-88 35-15,176-35 16,-176 35-16,34-18 0,231 0 0,-213 1 0,-34 17 0,52-18 15,-53 18-15,53 0 0,71 0 0,-53-18 0,-53 18 0,53 0 0,440-17 16,-493 17-16,18 0 0,546 0 16,-476 0-16,-53 0 0,36 0 0,17 0 0,0 0 0,-17 0 0,87 0 15,-70 0-15,-88 0 0,88 17 0,583 1 16,-654-18-16,-17 0 0,388 0 0,-388 0 0,194 18 16,-194-18-16,0 0 0,388 0 0,-353 0 0,-53 0 0,1 0 15,-1 0-15,0 0 0,53 0 0,-52 0 0,-19 0 0,36 0 0,18 0 0,-36 0 0,-17 0 0,352 0 16,-194 0-1,-158 0-15,17 0 0,-17 0 0,17 0 0,1 0 0,-19 0 0,1 0 16,17 0-16,0-18 0,-17 18 0,123-18 16,-17 18-1,-107 0-15,54 0 0,-54-17 0,1 17 0,105-18 16,-105 18-16,0 0 0,-1 0 0,19 0 16,-19 0-16,1 0 0,0 0 0,-1-17 0,71 17 15,-17-18 1,-36 0-16,-17 18 0,0 0 15,-1 0-15,-17-17 0,18 17 0,-1 0 0,-17-18 0,18 18 0,17 0 16,-17 0-16,53-18 16,-36 1-1,-17 17-15,-1 0 0,1 0 125</inkml:trace>
  <inkml:trace contextRef="#ctx0" brushRef="#br0" timeOffset="33731.44">15522 9772 0,'-17'0'46,"34"0"95,1 0-125,0 0-1,-1 0-15,1 0 0,-1 0 0,1 0 0,0 0 16,-1 0-16,19-18 0,-1 18 0,-17 0 0,211-17 16,71-36-1,-230 53-15,-34 0 0,-19 0 0,124-36 16,-105 36-16,69 0 0,-69 0 0,17 0 0,264-17 15,124-1 1,-141 1 0,-18 17-1,-229 0-15,0 0 0,-35 0 0,-1 0 0,71 0 16,-52 0-16,-19 0 0,1 0 0,17 0 0,124 0 16,-36 0-1,-105 0-15,0 0 0,-1 0 16,1 0-16,0 0 0,-1 0 0,1 0 0,53 0 15,17 0 1,-53 17-16,53-17 16,89 0-16,-160 0 0,36 0 15,-18 0-15,-17 0 0,0 0 0,17 0 0,0 0 0,-17 0 0,0 0 0,-1 0 16,1 0-16,176 0 0,-71 0 16,-70 0-16,-53 18 0,35-18 15,1 0-15,-1 0 0,-17 17 0,-1-17 0,1 0 0,105 0 16,-105 0-16,0 0 0,123 18 15,-124-18-15,107 18 16,-106-18-16,-1 0 0,1 0 0,0 0 0,-1 0 0,18 0 16,-17 0-16,0 0 0,123 0 0,-35 0 15,-89 0-15,1 0 0,0 0 0,-1 0 16,18 0-16,-17 0 0,-18 17 0,18-17 0,17 0 0,-17 0 0,17 0 0,71 0 16,70 0-1,-158 0-15,-1 0 0,1 0 0,106 0 16,-107 0-16,1 0 0,-1 0 0,1 0 0,0 0 0,-1 0 0,1 0 0,-18-17 15,35 17-15,-17 0 0,105-18 16,-70 18-16,-35-18 0,0 18 16,-1 0-16,1 0 0,0 0 0,-1 0 15,1 0-15,-1 0 0,1 0 0,53-17 16,-54 17-16,54 0 16,-54 0-16,1 0 0,0 0 0,-1 0 0,1 0 0,0 0 15,-1 0-15,1 0 0,70 0 16,-70 0-16,-1 0 0,1 0 0,0-18 15,-1 18-15,1 0 0,0 0 0,-1 0 16,1 0-16,0 0 0,17 0 16,18 0-1,-36 0-15,1 0 0,0 0 16,-1 0-16,1 0 0,0 0 16,-1 0-16,18 0 15,-17 0-15,0 0 16,-1 0-16,1 0 15,0 0-15,-1 0 16,1 0-16,17 0 16,-17 0-16,0 0 0,-1 0 0,1 0 0,-1 0 0,1 0 15,0 0-15,-1 0 0,36 0 0,-17 0 16,-19 0-16,1 0 0,-1 0 16,1 0-1</inkml:trace>
  <inkml:trace contextRef="#ctx0" brushRef="#br0" timeOffset="35671.75">16404 10566 0,'0'-18'31,"18"18"-31,-1 0 16,1 0-16,0 0 16,-18-18-16,17 18 0,1 0 0,-18-17 15,18 17-15,-1 0 0,1-18 16,0 18-16,-1 0 15,-17-17 1,18 17-16,-1 0 16,1 0-1,-36 0 95</inkml:trace>
  <inkml:trace contextRef="#ctx0" brushRef="#br0" timeOffset="36137.17">16228 10583 0,'0'36'31,"0"-19"-31,0 1 0,0 0 16,17-1-16,-17 1 0,0-1 0,0 1 0,0 0 15,0-1-15,0 1 0,0 0 0,18-18 16,-18 70-16,18-35 15,-18-17-15,0 0 0,0-1 16,17-17-16,-17 18 0,18-18 16,-18 18-16,18-18 0,-1 0 31,1 0-31,-18 17 16,18-17-1,-1 0-15,1 0 16,-1 0-16,-17 18 0,18-18 15,0 0-15,-1 0 0,1 0 0,-18 18 16,35-18-16,1 0 16,-19 0-16,36 0 15,-35 0-15,-1 0 0,1 0 0,0 0 16,-1 0-16,1 0 0,0 0 0,35-18 16,-18 0-16,-18 18 15,1-17-15,0 17 0,-18-18 16</inkml:trace>
  <inkml:trace contextRef="#ctx0" brushRef="#br0" timeOffset="37069.3">18327 10495 0,'35'-17'16,"-17"17"-1,-1 0-15,-17-18 16,18 18-16,0 0 0,17-18 16,0 1-16,-17 17 0,-18-18 0,17 18 15,1 0 17,0 0-17,-1 0 1,1 0-1,0 0 1,-1 18-16,1-18 16,-18 17-16,18-17 15,17 18-15,-18-18 16,-17 18 0,18-18-16,-18 17 15,18 36 1,-18-35-1,0 35 1,0 17-16,0-17 16,0-35-16,0-1 0,-18 1 15,18 0-15,0-1 0,-18 1 0,18 0 0,0 17 16,-35-18 0,35 1-16,-17-18 46,-1 0-30,0 0 0,1 0-16,-1 0 0,0 0 15,1 0-15,-1 0 0,18 18 16,-18-18-16,1 0 0,-1 0 0,1 0 0,-1 0 16,0 0-16,-17 0 15,17 0 1,18 17 15,0 1-15,-17-18-16,-1 0 0,18 18 15,0-1-15</inkml:trace>
  <inkml:trace contextRef="#ctx0" brushRef="#br0" timeOffset="37669.76">17022 10442 0,'0'18'78,"0"0"-78,0-1 0,0 1 15,0-1-15,0 1 0,0 0 0,0-1 0,0 1 16,0 0-16,0-1 0,0 1 16,0 0-16</inkml:trace>
  <inkml:trace contextRef="#ctx0" brushRef="#br0" timeOffset="38183.08">18203 10336 0,'0'18'110,"0"0"-110,0-1 15,0 1-15,-17 53 16,-19-1-16,19-17 15,17-35-15</inkml:trace>
  <inkml:trace contextRef="#ctx0" brushRef="#br0" timeOffset="39496.67">17956 10936 0,'-17'0'78,"-1"0"-78,0 0 15,1 0-15,-1 0 0,1 18 16,-36-18-16,35 0 16,-53 17-16,54-17 0,-1 0 15,-17 0-15,17 0 0,1 0 0,-19 0 0,19 0 16,-54-35-16,36 17 15,17 18-15,-17-17 16,17 17-16,18-18 0,-17 18 0,17-17 0,-18 17 16,18-18-16,-18 18 0,18-18 15,0 1 1,0-1-16,0 0 16,0 1-1,0-1-15,18 0 0,17 1 16,-35-1-16,71-35 15,-54 53-15,36-35 0,-35 17 0,0 1 0,-1 17 0,1-18 0,0 18 16,-18-18-16,35 18 0,-17-17 0,-1-1 0,36 1 16,-35-1-16,17 0 0,-17 18 15,-1-17-15,36 17 16,-35 0-16,-1 0 16,1 0-16,0 0 0,-1 0 0,1 0 15,35 0-15,18 0 16,-36 0-16,-18 17 0,1-17 0,0 0 15,-18 18-15,17-18 0,-17 18 0,36 17 16,-1 35 0,-35-52-16,35 53 15,-17-54-15,-18 1 0,0-1 0,0 1 16,17 0-16,-17-1 0,0 1 0,0 0 0,18 17 16,-18 18-16,0 0 15,0-36-15,-18 1 0,18 0 0,0-1 16,-17 1-16,17 0 0,-18-18 0,1 35 15,-54 35 1,36-17-16,17-35 16,0-18-16,18 18 0,0-1 0,-17-17 0,17 18 15,-18-18-15,18 18 0,0-1 16,-17-17 78,-1 0-79</inkml:trace>
  <inkml:trace contextRef="#ctx0" brushRef="#br0" timeOffset="41529.99">18027 9596 0,'-18'17'16,"36"-34"-16,-53 34 0,17-17 0,0 0 16,18 18-16,-17-18 0,17 17 15,-18-17-15,0 0 31,1 0 16,-1 0-31,18-17-16,-17 17 0,17-18 0,-18 18 0,0-17 16,18-1-16,-17 18 0,17-18 0,-18 18 15,0-35 1,18 0-1,-17 35-15,17-18 0,0 0 0,0 1 16,0-1-16,0 1 0,0-1 16,0 0-16,0 1 0,0-1 15,0 0-15,17 18 0,1 0 16,0-53-16,52 1 16,-70 34-16,35-17 0,1-18 15,-19 35 1,-17 0-16,18 18 0,-18-17 0,18 17 0,-18-18 0,17 18 15,1-53-15,17 36 16,-17 17-16,-18-18 0,18 18 0,-18-18 0,17 18 16,1 0-16,-18-17 0,0-1 0,17 18 0,-17-18 0,18 18 15,0 0-15,-18-35 0,53 17 16,-18 1 0,-17 17-16,-1-35 0,1 35 15,-1 0-15,1 0 0,0 0 0,-1 0 16,1 0-16,0 0 15,-1 0-15,1 0 16,-18 17-16,18-17 16,-1 18-16,1 35 15,-1-36-15,1 36 0,0-17 16,-18-19 0,0 1-16,0-1 0,17-17 0,-17 53 15,0-17-15,0 17 16,0-36-16,0 1 15,-17 0-15,17-1 0,-18-17 0,18 18 0,0-1 0,0 19 16,0-19-16,-18 19 16,18-19-16,-17-17 0,17 18 0,0 0 15,0-1-15,-18-17 16,18 18-16,-35-1 0,35 1 16,-18 0-16,18-1 15,-17-17-15,-1 18 0,0-18 16,18 18-16,-17-18 0</inkml:trace>
  <inkml:trace contextRef="#ctx0" brushRef="#br0" timeOffset="42362.58">18979 9807 0,'-17'0'0,"34"0"0,-52 0 16,53 0 77,105 0-61,-105 0-32,0 0 0,-1 0 0,1 0 0,35 0 0,-18 0 0,-17 0 15,17 0-15,0 0 0,-17 0 0,0 0 0,193 0 16,-140-17 0,35-1-16,-89 18 0,1 0 0,-1 0 0,1 0 15,0 0-15,-1 0 0,1 0 0,0 0 16,-1-18-16,-34 18 94,-1 0-94,0 0 15</inkml:trace>
  <inkml:trace contextRef="#ctx0" brushRef="#br0" timeOffset="43666.65">19368 9719 0,'0'18'63,"0"-1"-48,17-17-15,-17 36 0,18 105 16,-18-124-16,17 89 16,1 53-1,-18-141-15,0-1 0,0 1 0,0 35 0,0-36 0,0 19 0,0-19 16,0 1-16,0 0 0,0 17 0,0 71 16,0-89-16,0 19 15,-18 34-15,18-52 0,-17 35 0,-1-18 0,18-17 16,0-1-16,0 1 0,-17-18 15,17 18-15,0-1 0,-18-17 0,18 18 16,-18-18 0,1 0-16,-1 0 15,18 17-15,-18-17 0,1 0 16,-1 18-16,-17-18 0,17 0 16,0 18-16,1-18 0,-1 0 15,1 0-15,-1 0 0,0 17 0,-52-17 16,-18 0-1,70 0-15,-123 0 0,17 0 16,107 0-16,-1 0 0,0 0 0,1 0 0,-1 0 16,0 0-16,1 0 0,-1 0 0,1 0 0,-1 0 0,-176 0 15,70 0 1,107 0-16,-1 0 0,1 0 0,-1 0 0,0 0 0,1 0 0,-1 0 0,0 0 16,1 0-16,-1 0 0,0 0 0,-70 0 0,-88 0 15,-36 0 1,18 0-1,141 0-15,36 0 0,-1 0 0,-17 0 0,17 0 0,-17 0 0,17 0 0,-52 0 16,52 0-16,0 0 0,-193-35 16,87 35-16,18 0 15,89 0-15,-19 0 0,19-18 0,-1 18 0,-17 0 16,17 0-16,1 0 0,-19 0 0,-52 0 16,70 0-16,-35 0 15,-17 0 1,52 0-16,1 0 0,-1 0 0,0 0 0,18 18 15,-17-18-15,-1 0 0,0 0 0,-17 0 16,0 0-16,17 0 0,1 0 16,-1 0-16,18 18 0,-18-1 0,1-17 0,-1 0 15,-17 0-15,-18 18 16,0 0 0,35-1-16,1-17 15,-1 0-15,0 0 0,1 0 16,-1 0-16,1 0 15,-19 0-15,19 0 16,-1 0-16,0 0 16,36 0 109,0 0-125,-1 0 15,71-53 1,-88 36-16,53-19 16,-35 19-16,17-18 15,-17-18 1,0 35-16,-18 0 0,17 18 0,-17-17 15,0-1-15,0 36 125</inkml:trace>
  <inkml:trace contextRef="#ctx0" brushRef="#br0" timeOffset="44078.31">15328 11112 0,'18'0'47,"-1"0"-47,1 0 15,0 0-15,-1 18 0,1-18 0,-18 18 0,18-18 16,-1 0-16,1 17 0,0-17 0,-18 18 0,35 0 16,71 105-1,-89-123-15,72 88 16,-37-52-16,-34-36 0,-18 17 0,18-17 0,-18 18 16,17-18-16,-17 18 0,18-18 0,0 0 0,-1 0 15</inkml:trace>
  <inkml:trace contextRef="#ctx0" brushRef="#br0" timeOffset="52395.56">16475 15910 0,'0'-17'16,"17"17"203,1 0-188,0 0-16,-1 0-15,1 0 0,0 0 0,-1 0 16,1 0-16,-18 17 0,17-17 0,1 0 16,0 0-16,-1 0 15,-34 0 110,-1 0-125,0 0 16,1 0-16,17 18 0,-18-18 0,1 0 0,-19 18 16,19-18-16,-1 0 0,0 0 15,-52 17-15,17 1 16,35-1-16,1-17 0,-1 0 0,0 0 15,1 0-15,-1 0 0,0 0 16,18 18 47,18-18-1,0 0-62,-1 0 0,1 0 16,0 0-16,-1 0 0,1 0 0,0 0 0,-1 0 0,1 0 15,17 0-15,159-18 16,-176 1-16,105 17 0,-123-18 0,18 18 0,17 0 0,71-17 16,-88 17-16,-1 0 0,1 0 0,0 0 0,-1 0 15,1 0-15,-1-18 0,1 18 0,0 0 0,52 0 16,-17-18-1,-70 18 110</inkml:trace>
  <inkml:trace contextRef="#ctx0" brushRef="#br0" timeOffset="55348.68">14940 15946 0,'0'17'47,"18"-17"16,-1 0-48,1 0-15,0 0 0,-1 0 0,36 0 16,18 0 0,-54 0-16,1 0 0,0 0 0,-1 0 0,1 0 15,17 0-15,-17-17 0,17 17 16,36 0-1,-36-18-15,-17 18 16,35-18-16,-36 18 16,-17-17-1</inkml:trace>
  <inkml:trace contextRef="#ctx0" brushRef="#br0" timeOffset="56641.77">17339 15822 0,'-18'0'125,"1"0"-125,-1 0 0,0 0 16,1 0-16,-1 0 15,-17 0-15,17 0 0,-35-18 16,18-17-1,17 18-15,1 17 0,17-18 0,-18 18 16,18-18-16,0 1 0,0-1 0,-35-53 16,17 71-16,18-35 15,0 0-15,0 17 16,0 1-16,0-1 16,0 0-16,0 1 15,0-1 1,0 0-16,0 1 15,18 17-15,-18-18 0,18 18 16,-1 0-16,-17-18 0,18 18 16,-1 0-16,-17-17 0,18 17 0,-18-18 0,18 18 15,-1 0-15,1 0 0,35-17 16,35-1 0,36-17-1,-107 35-15,1 0 0,17 0 0,-17 0 0,-1 0 16,1 0-16,0 0 0,-1 0 0,1 0 0,0 0 0,105 0 15,-17 0 1,-88 0-16,-1 0 0,1 0 0,-1 0 0,-17 17 16,18-17-16,0 18 15,-1-18 1,-17 18-16,18-18 16,-18 17-16,0 1 0,18-18 0,-18 17 15,0 1-15,0 0 16,0-1-16,0 1 0,0 0 0,0-1 15,0 1-15,0 0 0,0-1 16,0 1-16,0 0 0,-36 34 16,19 1-16,-36 18 15,53-53-15,-18-18 0,18 17 0,0 1 0,-17-18 16,17 17-16,0 1 0,-18-18 0,18 18 0,-53 35 16,53-36-16,-18 1 15,18 0-15</inkml:trace>
  <inkml:trace contextRef="#ctx0" brushRef="#br0" timeOffset="60704.68">13441 16157 0,'17'0'15,"1"0"1,0 0-1,-1 0-15,1 0 16,0 0-16,-1 0 16,1 0-1,0 0-15,-1 0 16,1 0-16,-1 0 16,1 0-16,0 0 15,17 0 1,-17 0-16,-1 0 15,1 0 1,0 0 0,-1 0-1,1 0 1,0 0 0,-18-17 46,0-1-15,0 0-47,0 1 0,0-1 16,0 0-16,0-52 15,0 52-15,0 1 0,0-1 0,0 0 0,0 1 16,0-1-16,0 0 0,0 1 0,0-1 15</inkml:trace>
  <inkml:trace contextRef="#ctx0" brushRef="#br0" timeOffset="61026.44">13847 16034 0,'-18'0'47,"18"17"-31,0 1-1,0 0-15,-18-18 0,18 17 16,0 1-16,-17-18 0,17 18 62</inkml:trace>
  <inkml:trace contextRef="#ctx0" brushRef="#br0" timeOffset="61816.46">13635 17180 0,'17'0'78,"1"0"-62,-18 18-1,18-18-15,-18 18 0,35-18 0,-17 0 16,-1 17-16,1-17 0,0 0 15,-1 0-15,1 0 0,0 0 16,-1 0-16,1 0 0,35 0 16,-36 0-16,1 0 0,0 0 15,52 0 1,-52 0 0,-1 0-16,1 0 31,0 0 0,-18-17 16,17 17-31,-17-18-1,0 0 16,0 1-31,0-1 0,0 0 16,0 1-16</inkml:trace>
  <inkml:trace contextRef="#ctx0" brushRef="#br0" timeOffset="62419.87">14076 17074 0,'0'18'63,"0"0"-63,0-1 15,0 1 1,0 0-16,0-1 15,0 1-15,0 0 16,0-1-16,-18-17 0,18 18 0,-17 17 16,-36 53-1,35-88-15,18 18 0,0 0 16,-18-18-16,18 17 0,-35 36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2.72727" units="1/cm"/>
          <inkml:channelProperty channel="T" name="resolution" value="1" units="1/dev"/>
        </inkml:channelProperties>
      </inkml:inkSource>
      <inkml:timestamp xml:id="ts0" timeString="2022-03-16T09:13:12.8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4286 7549 0,'18'0'78,"0"0"-63,-1 0-15,1 0 0,35 0 16,-36 0-16,1 0 0,35 0 16,-35 0-16,-1 0 0,1 0 0,-1 0 0,1 0 0,35 0 0,-35 0 0,17 0 15,0 0-15,-17 0 0,52 0 0,19 18 0,-72 0 16,1-18-16,70 0 0,-70 0 0,-1 0 0,1 0 0,0 0 0,-1 0 0,36 0 0,0 0 16,-18 0-16,1 0 0,-19 0 0,19 0 0,-19 0 0,19 17 0,16-17 0,19 0 15,-36 0-15,53 0 0,-70 0 0,352 0 16,-246-17-1,-53 17-15,-36 0 0,-18 0 0,1 0 16,0 0-16,-1 0 0,1-18 0,0 18 0,-1 0 16</inkml:trace>
  <inkml:trace contextRef="#ctx0" brushRef="#br0" timeOffset="8831.87">2910 5715 0,'18'0'31,"0"0"-15,-1 0-16,1 0 0,0 0 15,-1 0-15,-17 18 0,18-18 0,35 17 0,-18 1 16,0 0-16,-17-18 0,0 17 0,-1-17 0,19 18 16,-1-1-16,0 1 0,0-18 0,-17 18 0,0-18 0,-1 0 15,1 17-15,35 1 0,-18 0 0,18-1 16,-18 1-16,1-18 0,69 35 16,-69-17-16,-19-18 0,1 17 15,0-17-15,17 18 0,-17-18 0,17 0 0,-18 0 16,1 0-16,0 0 0,-1 0 0,-17 18 15,-17-18 95,17 17-95,-18-17-15,0 0 0,1 18 16,-1-18-16,1 0 0,-1 0 16,18 18-16,-18-18 0,1 0 0,17 17 0,-18-17 0,0 0 0,1 0 15,-1 18-15,0-18 0,1 0 0,17 18 0,-18-18 16,1 0-16,-1 0 0,0 0 0,1 0 0,-1 0 16,0 0-16,1 0 0,-19 0 15,1 0-15,17 0 0,1 0 0,-1 0 0,1 0 0,-1 0 0,0 0 16,1 0-16,-1 0 0,0 0 0,1 0 0,-1 0 0,0-18 0,-17 18 15,-53-53-15,70 53 0,18-18 0,-35 18 0,-106-105 16,106 87-16,17 18 0,0-35 16,1 35-16,-1-18 0,18 0 0,-17 18 0,-19-17 0,36-1 0,-17 18 0,17-18 15,-18 18-15,0-17 0,1-1 0,17 1 0,-18-1 0,0 0 0,18 1 16,-53-36-16,53 35 0,0 0 0,-17 1 16,17-1-16,0 1 0,-18-1 0,18 0 0,0 1 0,0-1 15,0 0-15,-17 18 0,17-17 0,0-19 0,0 19 0,0-18 0,0 17 16,0 0-16,0 1 0,0-1 0,0 0 0,0 1 0,0-1 0,17-53 15,-17 54-15,0-1 0,18 1 0,-18-19 0,17 19 0,-17-19 0,18 19 0,-18-1 16,0 0-16,0 1 0,0-1 0,18 1 0,-18-1 0,0 0 0,0 1 0,0-1 0,17 0 16,1 18-16,-18-17 0,0-1 0,0 0 0,0 1 0,18 17 0,-18-18 0,0 0 0,17 18 0,1-52 15,0 34-15,-1 0 0,-17 1 16,18 17-16,-18-18 0,18 0 0,-18 1 0,17 17 0,1-18 0,-1 18 16,-17-18-16,36 18 0,-1-17 0,-17 17 15,-18-18-15,17 18 0,1-17 0,0 17 0,-1 0 16,1 0-16,-1 0 0,1 0 0,0 0 0,-1-18 15,19 18-15,-19 0 0,1 0 0,0 0 16,-1 0-16,1 0 0,-1 0 0,1 0 0,0 0 0,-1 0 0,1 0 0,105 0 16,-87 0-16,-1 0 0,-17 0 0,17 18 15,0-1-15,18 1 0,-35-18 0,17 0 0,-35 17 16,18-17-16,52 36 0,-34-19 0,-19-17 16,1 18-16,17 35 15,-17-35-15,-18-1 0,0 1 0,0-1 0,17-17 16,-17 18-16,0 17 0,0-17 0,0 0 0,0 17 15,18-35-15,-18 35 0,0 1 0,0-19 0,0 107 16,0-89-16,0 0 0,0 0 0,-18 18 16,18-35-16,-17 0 0,17 17 0,0 18 0,-18-53 0,18 35 0,0 0 0,0-17 15,-18 17-15,18 18 0,-35-17 0,35 16 0,0-34 16,-35 88-16,35-88 0,0-1 0,-18 18 16,18-17-16,0 0 0,0-1 0,0 1 15</inkml:trace>
  <inkml:trace contextRef="#ctx0" brushRef="#br0" timeOffset="15339.66">3881 13106 0,'17'0'63,"1"0"-47,-1 0-16,19 0 0,70 0 15,-53 0-15,-36 0 0,18 0 0,54 0 0,-72 0 0,89 0 0,-71 0 0,142 0 16,-142 0-16,124 0 0,-124 0 0,36-18 0,140 18 0,-175 0 15,52 0-15,-35 0 0,35-35 0,0 35 0,53 0 0,371 0 16,-459 0-16,123 0 0,459 0 16,-600 0-16,71 0 0,18 0 0,17 0 0,159-35 15,-283 35-15,36 0 0,18 0 0,-18 0 0,52-18 0,213-17 16,-265 17-16,-18-17 0,0 35 0,54 0 16,-72 0-16,1 0 0,-1 0 0,1-18 0,17 18 0,-17 0 0,0-18 0,-1 18 15,1-17-15,0 17 0,17 0 0,0-18 0,-17 18 0,17-18 16,-17 18-1,-1 0-15,-17-17 0,18 17 32,0 0-32,-1 0 15,1 0-15,0 0 16,-1 0-16,-17-18 0,18 18 0,-1 0 16,1 0-1,-18-17 1</inkml:trace>
  <inkml:trace contextRef="#ctx0" brushRef="#br0" timeOffset="16679.15">4128 13723 0,'0'0'0,"-18"0"31,36 0 48,-1 0-79,1 0 15,-1 0-15,19 0 0,-19 0 0,1 0 0,0 0 16,17 0-16,159 0 15,-141 0-15,-18 0 0,53 0 0,-70 0 0,35 0 0,-18 0 0,18 0 16,-18 0-16,1 0 0,17 0 0,-1 0 0,-16 0 0,17 0 16,-18 0-16,106-18 0,-106 18 0,-17 0 0,17 0 0,1 0 0,-19 0 0,1 0 0,-1 0 0,1 0 0,0 0 0,-1 0 15,19 0-15,-19 0 0,36 0 0,-18 0 0,-17 0 0,0 0 0,-1 0 0,1 0 0,0 0 16,-1 0-16,1 0 0,-18-17 31,-18 17 0,1 0-31,-1 0 16,0 0-16,1 0 0,17 17 0,-18-17 0,0 18 16,1-18-16,-1 18 0,1-18 0,-1 0 0,0 17 15,1-17-15,-1 0 0,-17 18 0,17-18 0,-52 0 16,52 0-16,0 0 0,-17 0 0,17 0 0,1 0 0,-19 0 16,19 0-16,-19 0 0,19 0 0,-54 0 0,-52 0 15,70 0-15,35 0 0,-17 0 0,17 0 0,1 0 16,-1 0-16,-53 0 0,19 0 0,34 0 0,-35 0 15,35 0-15,1 0 0,-1 0 0,0 0 16,1 0-16,-1 0 0,1 0 0,-1 0 0,0 0 0,-17 0 16,17 0-16,1 0 0,-1 0 0,0 0 0,1 0 0,-36 0 0,18 0 15,17-18-15,0 18 0,1 0 0,-19 0 0,19 0 0,-1 0 16,1 0-16,-1 0 0,0 0 0,1 0 0,-1 0 16,0 0-16,1 0 15,-1 0 1,0 0-16,1 0 0,-1 0 0,0 0 15,1 0-15,-1 0 0,1 0 0,-19 0 16,19 0-16,-1 0 0,0 0 0,1 0 16,-1 0-16,0 0 0,1 0 0,-1 0 15,1 0-15,-1 0 16</inkml:trace>
  <inkml:trace contextRef="#ctx0" brushRef="#br0" timeOffset="20210.02">5398 16316 0,'17'0'16,"1"0"31,-1 0-31,1 0-16,0 0 0,-1 0 15,1 0-15,0 0 0,52 0 16,-52 0-16,17 0 0,-17 0 0,52 0 0,-34 0 0,-19 0 15,1 0-15,-1 0 0,1 0 0,0 0 0,-1 0 0,19 0 0,-19 0 0,19 0 0,16 0 16,72 0-16,-89 0 0,1 0 0,-19 0 0,1 0 0,17 0 16,-17 0-16,35 0 0,0 0 0,-36 18 0,1-18 0,-1 0 0,36 0 0,-17 0 0,-1 0 0,0 0 15,18 17-15,-18-17 0,1 0 0,-19 0 0,36 0 0,-35 0 0,0 18 0,87-18 16,-16 0-16,-1 18 0,53-18 16,53 17-16,-176-17 0,17 0 0,18 18 15,-36-18-15,36 0 0,-17 0 0,16 0 0,-34 0 0,17 0 0,1 0 0,17 0 16,-18 0-16,159 35 0,-159-35 0,-17 0 0,299 18 15,-246-18-15,35 0 16,0 0-16,-71 0 0,0 0 0,-17 17 0,17-17 0,-17 0 0,-1 0 16,1 0-16,17 0 0,18 0 0,-18 0 0,18 0 0,-17 0 0,-1 0 15,18 0-15,-36 0 0,54 0 0,-36 0 0,-17 0 16,0 0-16,-1 0 0,18 0 0,-17 0 0,0 0 0,-1 0 0,1 0 16,0 0-16,-1 0 0,1 0 0,0 0 0,-1 0 0,1 0 0,-1 0 0,1 0 0,0 0 0,-1 0 0,1 0 15,17 0-15,18-17 0,-35 17 0,105 0 16,-105 0-16,17 0 0,18-18 0,-18 18 15,-17 0-15,70 0 0,-52 0 0,16 0 0,-16 0 0,-1 0 0,53 0 16,36 0-16,-54 0 0,-34-18 0,-19 18 16,36 0-16,-35 0 0,35 0 0,-36 0 0,1 0 0,0 0 0,-1 0 0,54 0 0,-36 0 0,-17 0 0,35-17 15,-36 17-15,54 0 0,17 0 0,0 0 0,-70 0 0,-1 0 0,230-18 16,-211 18-16,-1 0 0,88 0 16,-70 0-16,-35 0 0,17 0 0,-17 0 0,0 0 0,17 0 0,-18 0 0,19 0 0,17 0 15,0 0-15,-36 0 0,18 0 0,18 0 0,0 0 0,-35 0 0,17 0 0,0 0 16,107 0-16,-125 0 0,19 0 15,34 0-15,-52 0 0,35 0 0,-36 0 0,1 0 0,17 0 0,-17 0 16,-1 0-16,19 0 0,-19 0 0,1 0 0,0 0 0,-1 0 0,36 0 0,-17 0 16,-19 0-16,1 0 0,-1 0 0,89-17 15,-106-1-15,53 18 0,18 0 0,-54 0 0,1 0 16,0 0-16,-18-18 0,35 18 0,0 0 0,-17 0 0,-1 0 0,1 0 0,0 0 16,-1-17-16,1 17 0,0 0 0,-1 0 0,1 0 0,0 0 15,-1 0-15,1 0 0,-1 0 16,1 0-16,0 0 0,-1 0 0,1 0 0,0 0 0,-1 0 15,1 0-15,0 0 0,-1 0 0,1 0 16,0 0-16,-1 0 0,1 0 16,-18-18-1,17 18 32,1 0-47,0 0 16,-1 0-16,1-18 0,17 18 15,-17 0-15,0 0 0,-1 0 0,1 0 0,-1 0 0,1 0 16,0 0-16,-1 0 0,1 0 0,0 0 31,-1 0-15,1 0 0,0 0-16,-1 0 0,1 0 0,0 0 15,-1 0-15,1 0 0,-1 0 0,1 0 16,0 0-16,-1 0 0,1 0 0,0 0 0,-1 0 0,1 0 15,0 0-15,-1 0 0,1 0 0,-1 0 16,1 0-16,17 0 16,-17 0-16,0 0 15</inkml:trace>
  <inkml:trace contextRef="#ctx0" brushRef="#br0" timeOffset="20919.93">13212 15187 0,'0'18'47,"0"-1"-47,0 1 16,0 0-16,0-1 0,0 1 15,0 0-15,0-1 0,0 1 0,0-1 16,0 1-16,0 0 0,0-1 0,0 54 31,0-53-31,0-1 0,0 1 16,0 0-1,0-1-15,-18-17 0,0 0 16,1 0-16,17 18 16,-18-18-16,0 0 15,1 0-15,17 17 16,-18-17 0,0 0-1,18-17 1,-17 17-16,-1 0 0,18-18 0,-17 1 0,17-1 15,-18 0-15,18 1 0,-18-1 0,1 0 0,17 1 16,-18-1-16,18 0 16,0 1-16,-18-1 0,18 0 0,0 1 0,-17-1 15,17 1-15,0-1 0</inkml:trace>
  <inkml:trace contextRef="#ctx0" brushRef="#br0" timeOffset="21309.81">13247 15593 0,'0'0'0,"17"17"16,19-17-1,-19 0 1,1 0-16,0 0 16,-1 0-16,1 0 15,0-17-15,-1 17 16,-17-18-16,18 1 15,-1-1-15,-17 0 16,18 18-16,-18-17 0,18 17 16,-18-18-16,0 0 0,17 18 15</inkml:trace>
  <inkml:trace contextRef="#ctx0" brushRef="#br0" timeOffset="28743.06">4339 14217 0,'0'-18'109,"0"1"-109,-17 17 0,17-18 0,0-17 16,-18 35-16,18-18 0,-18 18 0,18-18 0,0-17 0,-17 18 0,17-1 0,0 0 0,0 1 0,-36-195 15,19 159-15,-1 0 16,18 35-16,-18-34 0,18 34 0,0 0 0,0-17 0,0 17 16,0-17-16,0 17 0,0 1 0,0-1 0,-17-17 15,17 53 63,0-1-62,0 1-16,0-1 16,0 1-16,0 0 0,-18-18 0,18 17 0,0 1 15,-17 17-15,-1-35 0,18 18 0,0 0 0,-35 52 16,35-52-16,-18-18 0,0 17 16,18 1-16,0 0 0,-17-18 0,17 17 0,0 1 0,-18-18 15,18 18-15,0-1 16,-18-17-16,18 18 15,-17-18-15,17 18 0,-18-18 16</inkml:trace>
  <inkml:trace contextRef="#ctx0" brushRef="#br0" timeOffset="29072.51">4304 13582 0,'18'0'0,"-36"0"0,53 0 16,-17 0-16,-1 0 0,-17-18 15,18 18-15,0 0 0,-1 0 16,1 0-16,0 0 0,-1 0 0,1 0 0,0 0 15,-1 0-15,1 0 0,35 0 0,-36 0 0,1 0 16,0 18-16,-1-18 0,1 0 0,0 0 0,-1 0 0,-17 18 0,18-18 0,-1 0 16,1 0-16,0 17 0,-1 1 0,19-18 0,-19 17 0,1-17 0,0 18 0,70 17 15,-71-17-15,1 0 16,17-1-16,-17 1 0,0-18 0,-18 18 16,17-18-16,1 0 0,-18 17 0,18-17 0,-18 18 15,17-18-15,-17 18 0</inkml:trace>
  <inkml:trace contextRef="#ctx0" brushRef="#br0" timeOffset="36484.87">4727 4322 0,'0'-18'0,"0"36"0,-17-36 47,-1 18-31,18 18-16,-18-1 15,1 1-15,-1-18 0,0 0 0,18 17 16,-17-17-16,17 18 0,-36 0 16,19-1-16,-1-17 0,-17 18 0,17 0 15,1-1-15,-1-17 0,0 0 0,1 0 16,17 18-16,-18-18 0,-17 0 0,17 0 16,18 18-16,-17-18 0,-1 0 15,-35 0 16,35 0-31,18-18 0,-17 18 16,-1 0-16,18-18 0,0 1 0,-18 17 0,18-18 16,-35-35-16,18 53 0,17-18 15,-18 1-15,18-1 0,0 1 0,0-1 16,0 0 0</inkml:trace>
  <inkml:trace contextRef="#ctx0" brushRef="#br0" timeOffset="37051.5">4463 4445 0,'17'0'16,"1"0"-16,0 0 31,-1 0 31,1 0-46,-1 0-16,-17 18 0,18-18 0,0 0 16,-18 17-16,17-17 0,1 18 0,-18 0 15,18-18-15,-18 17 0,17-17 0,1 18 16,0-18-16,-1 0 0,-17 17 0,18 1 16,-1-18-16,1 0 0,-18 18 15,18-18-15,-1 0 16,1 0-1,0 0-15,-18 17 47,17-17-31,-17 18 0,18-18-16</inkml:trace>
  <inkml:trace contextRef="#ctx0" brushRef="#br0" timeOffset="39305.26">16457 5786 0,'18'0'31,"-1"0"-31,1 0 0,0 0 16,-1 0-16,1 0 0,0 0 16,-1 0-16,1 0 0,-1 0 0,1 0 0,0 0 0,-1 0 15,1 0-15,0 0 0,-1 0 0,1 0 16,0 0-16,17 0 0,-17 0 0,-1 0 15,18 0-15,-17 17 0,0-17 0,-1 0 0,19 18 16,-19-18-16,19 0 0,-19 0 0,1 0 0,17 0 16,18 0-16,18 0 0,-54 0 0,36 0 0,-35 0 15,-1 0-15,1 17 0,0-17 0,-1 0 0,19 0 0,-19 0 0,1 0 0,-1 0 16,19 0-16,123-17 16,-124-1-16,-18 18 15,1 0-15,0 0 0,-18-17 16</inkml:trace>
  <inkml:trace contextRef="#ctx0" brushRef="#br0" timeOffset="45605.73">17268 6174 0,'-17'0'0,"34"0"0,-52 0 0,18 0 63,-1 0-32,18-18-31,-18 18 16,18-18-16,-35 18 0,17 0 0,18-17 0,-17 17 0,-1-18 15,0 18-15,18-18 0,-17 1 0,-18-1 0,17 0 16,-17-17-16,-1 18 0,-17-36 0,-52-53 16,34 35-16,53 54 0,1-1 15,-71-70-15,70 53 0,-17 17 0,-1-17 16,-17-18-16,18 17 0,18 19 0,17-1 0,-71-35 15,53 18-15,1 17 0,-1 1 0,-53-107 16,54 89-16,17 17 16,0 1-16,-18-1 0,18 0 0,0 1 0,0-1 0,0 0 15,0 1-15,0-18 0,0 17 0,0 0 0,0 1 16,18-36-16,17 53 0,-35-18 0,0 0 0,18 18 0,-18-17 0,159-124 16,-142 123-16,71-35 15,-52 35-15,-1 1 0,-17-1 0,34 1 0,19-1 16,-53 0-16,-1 18 0,19 0 0,17-17 0,-36 17 0,1 0 15,70-18-15,-35 0 0,-35 18 0,-1 0 16,18 0-16,1 0 0,-19 0 0,1 0 0,0 0 0,-1 0 16,19 0-16,16 18 0,-34-18 0,0 0 0,-1 0 0,-17 18 0,177 52 31,-142-35-31,-17-17 0,-1-18 0,36 35 0,-17 1 16,-19-19-16,18 19 0,18 16 0,-17-52 0,17 36 15,-18 17-15,71 0 0,-89-18 0,19-17 0,-36-1 16,53 18-16,70 71 15,-88-35-15,-17-54 0,0 1 0,-18 0 0,0-1 0,17 19 16,-17-19-16,0 1 0,18 53 16,-18-54-16,0 1 0,0 17 0,0-17 0,0 35 0,0-36 0,0 36 15,0-35-15,0-1 0,0 36 0,0-35 0,0 0 0,0-1 16,0 36-16,-35-18 16,17-17-16,0-18 15,18 18 1,-17-18-16,-1 17 0,0-17 15,1 0-15,17 18 0,-18-18 0,-35 35 16</inkml:trace>
  <inkml:trace contextRef="#ctx0" brushRef="#br0" timeOffset="57849.07">20179 3775 0,'-18'0'78,"1"0"-62,-1 0-1,0 0-15,1 0 16,17 17-16,-18-17 0,18 18 0,-18-18 16,1 0-16,-1 0 15,0 0-15,18 18 0,-17-18 0,-18 17 16,17-17-16,0 0 0,18 18 15,-17-18-15,17 18 0,-36-1 16,19-17-16,-1 0 0,-17 18 0,17-18 16,1 17-16,17 1 0,-53-18 0,53 18 0,-18-18 15,0 0-15,1 0 0,-71 35 16,52-17-16,19-18 0,-1 0 0,18 17 0,-18-17 16,1 0-16,-1 0 0,0 0 0,1 0 15,-1 0-15,1 0 16,-1 0-16,0 0 0,1 0 0,-36 0 15,17 0-15,19 0 0,-1 0 16,0 0-16,1 0 0,-1-17 0,1 17 0,17-18 0,-18 18 16,0 0-16,1 0 0,-1-18 0,0 18 0,1-17 0,-1 17 0,-52-18 15,52 0-15,0 18 0,1 0 0,-1-17 16,0 17-16,1 0 0,-1 0 0,18-18 0,-18 18 0,1 0 16,17-17-16,-18 17 0,18-18 109,0 0 141,18 18-250,-1 0 16,36-35-1,-35 35-15,-18-18 16,18 18-16,-1 0 0,1 0 31,0 0 0,-18-17-31,88-36 16,-71 53-16,1-18 0,0 18 16,-18-17-16,17 17 0,1-18 0,0 18 0,-18-18 0,17 18 15,-17-17-15,18 17 0,-1 0 0,-17-18 0,18 18 0,17-18 16,-35 1-16,18 17 0,0 0 15</inkml:trace>
  <inkml:trace contextRef="#ctx0" brushRef="#br0" timeOffset="58388.46">18538 3739 0,'0'18'78,"0"0"-63,0-1-15,0 1 0,18-18 0,-18 18 0,0-1 0,18 1 0,-18 0 16,0-1-16,17 1 0,1 17 0,-18-17 0,18-1 0,-18 1 16,17 17-16,1-17 0,0 17 0,-1-17 0,1 0 0,-18-1 0,0 1 15,17-1-15,1-17 0,-18 18 0,18 0 0,-18-1 0,17 1 0,-17 0 0,18-18 0,-18 17 16,18 1-16,-18 0 0,17-18 0,-17 17 0,18 1 0,-18-1 0,18-17 0,-18 18 16,35 17-16,-35-17 0,18-18 15,-18 18-15,17-18 0,-17 17 0,18-17 16</inkml:trace>
  <inkml:trace contextRef="#ctx0" brushRef="#br0" timeOffset="61680.88">17304 6156 0,'17'0'62,"1"0"-62,0 0 16,-1 0-16,1 0 0,17 0 15,0 0-15,-17 0 0,0 0 0,-1 0 0,36 0 0,-35 0 0,53 0 16,-19 0-16,-34 0 0,70 0 16,-17 0-16,-36 0 0,142 0 15,-107 0-15,-17 0 0,-35 0 0,-1 0 16,1 0-16,0 0 0,-1 0 0,1 0 0,-1 0 0,19 0 0,17 0 0,-36 0 0,19 0 15,105 0-15,-106 18 0,106-18 16,-106 0-16,-17 17 16,0-17-16,-1 0 0,19 0 0,-19 0 0,1 0 15,-1 0-15,1 0 0,0 0 0,-1 18 0,1-18 0,0 0 16,17 0-16,-17 0 0,-1 0 0,1 0 0,-1 0 0,1 0 16,0 0-16,-1 0 0,19 0 0,-19 0 0,1 0 0,0 0 0,-1 0 0,1 0 15,0 0-15,-1 0 0,1 0 0,-1 0 0,1 0 0,0 0 0,-1 0 16,1 0-16,17-18 0,18 18 15</inkml:trace>
  <inkml:trace contextRef="#ctx0" brushRef="#br0" timeOffset="63823.75">19068 7602 0,'17'0'125,"-17"18"-110,18-18-15,0 0 0,-1 0 0,1 0 16,-1 0-16,1 0 0,0 0 16,-1 0-16,1 0 0,0 0 0,-1 0 0,1 0 15,0 0-15,-1 0 0,1 0 16,0 0-16,-1 0 0,1 0 0,-1 0 0,36 0 16,-35 0-16,0 0 0,-1 0 0,-17-18 0,18 18 15,0 0-15,-1 0 0,1 0 0,-1 0 16,1 0-16,0 0 0,-1 0 0,1 0 15,-18-17-15,18 17 0,-1 0 0,1 0 16,17 0-16,-17 0 16,-1 0-16,1 0 15,17 0-15,-17 0 16,0 0 0,-1 0-1,1 0-15,0 0 16,-1 0-16</inkml:trace>
  <inkml:trace contextRef="#ctx0" brushRef="#br0" timeOffset="72595.57">23248 5962 0,'0'18'62,"18"-18"-31,123 35-15,-124-35 0,1 0-16,0 0 0,-1 0 0,1 17 0,0-17 0,-1 0 0,1 0 0,0 0 15,-1 0-15,54 0 0,-18 0 0,-36 0 16,1 0-16,0 0 0,-1 0 0,1 0 0,-1 0 0,1 0 0,0 0 0,-1 0 0,36 0 15,-35 0-15,0-17 0,-1 17 0,1 0 0,0 0 0,52-18 16,-70 1-16,35 17 0,71-18 16,-35 0-16,-54 1 0,19 17 0,-19 0 0,1 0 0,0-18 15,-1 18-15,1 0 0,0 0 0,-1 0 0,1 0 16</inkml:trace>
  <inkml:trace contextRef="#ctx0" brushRef="#br0" timeOffset="76753.5">19597 6279 0,'0'18'0,"0"0"16,0-1-1,0 1-15,0 0 0,0 52 16,0-52-16,0 88 0,0-89 16,0 1-16,-18 0 0,18-1 0,0 1 0,0 0 0,0-1 0,0 18 0,-17-35 0,17 53 15,0-35-15,-18 17 0,18-17 0,0 0 16,0-1-16,0 1 0,0-1 0,0 1 16,0 0-16,-18-1 0,18 1 15,-17-18-15,-1 0 31,0 0 1,1-35-17,-1 17-15,18 0 0,-18 18 0,1-35 0,17 18 16,-18-1-16,1 0 0,17 1 0,-18-1 0,18-17 0,0 17 0,-18 18 0,18-18 0,0 1 16,-17-1-16,-1 1 0,18-1 0,-18 0 0,18 1 0,0-1 15,-17 18-15,17-18 0,-18 18 31</inkml:trace>
  <inkml:trace contextRef="#ctx0" brushRef="#br0" timeOffset="77050.21">19420 6879 0,'36'0'32,"-19"0"-32,1 0 0,0 0 0,-1 0 15,1 0-15,0 0 0,-1 0 0,1 0 0,-1 0 16,1 0-16,35-17 0,-35 17 0,17 0 15,-17 0-15,-1 0 0,1-18 0,-1 18 0,1 0 0,0 0 16,35-18-16,-18 18 0,0 0 16,-17 0-16,-1-17 0,36-1 15,-35 18-15,0 0 0,-18-18 0,17 18 0,-17-17 0,18 17 16,0 0-16,-18-18 0,17 18 0,-17-18 0,18 1 16,0 17-16,-18-18 0,0 1 0</inkml:trace>
  <inkml:trace contextRef="#ctx0" brushRef="#br0" timeOffset="78473.99">20144 7885 0,'0'17'47,"-18"-17"-47,18 18 0,0 0 16,-18-18-16,18 17 0,0 18 0,0-17 0,-17-18 0,17 35 0,-18 1 15,0-19-15,18 19 0,0-19 0,-17 18 16,17 1-16,-18-1 0,18-17 0,0-1 0,0 1 0,0 0 0,0-1 0,0 18 15,0-17-15,0 0 0,0-1 0,0 1 0,0 0 0,0-1 0,0 1 0,0 0 16,0-1-16,0 18 0,0 36 16,0-53-16,0-1 0,18-17 15,-18 18-15,0 0 0,17-18 0,1 0 0,-18 17 0,18 1 16,-1-18-16,-17 18 0,18-1 16,-18 1-16,35-1 0,-35 1 15,18 0-15,0-1 0,-18 1 0,17-18 0,1 18 0,-1-18 16,-17 17-16,18-17 0,0 0 15,-18 18-15,17-18 0</inkml:trace>
  <inkml:trace contextRef="#ctx0" brushRef="#br0" timeOffset="79075.06">22878 7902 0,'0'-17'0,"0"34"0,0-52 0,17 35 16,1 0 15,-18 18-15,18-1-16,-18 1 0,17-18 0,-17 35 0,18 53 0,-18-52 0,17-36 0,-17 17 15,0 19-15,36-1 0,-36-18 0,35 72 0,-35-54 0,18-17 0,-18 17 16,17-18-16,36 142 0,-53-124 0,0 1 15,0-19-15,0 1 0,18 17 0,-18-17 0,0 0 0,0-1 0,0 1 0,0 0 16,0-1-16,0 1 0,0-1 0,0 1 16,0 0-16,0-1 15,-18-17-15,1 0 16,17 18-16,-18-18 0,0 0 0,1 0 16,17 18-16,-18-18 0,0 0 15,1 0-15,-1 0 0,0 0 0,1 0 16</inkml:trace>
  <inkml:trace contextRef="#ctx0" brushRef="#br0" timeOffset="80147.42">20391 9013 0,'0'0'0,"17"0"0,54 18 32,-54-18-32,1 0 15,0 0-15,-1 0 16,1 0-16,0 0 0,-1 0 0,1 0 16,0 0-16,-1 0 0,1 0 0,-1 0 0,72 0 15,-72 0-15,19 0 16,-1 0-16,-18 0 0,1 0 0,0 0 0,-1 0 0,1 0 0,0 0 15,-1 0-15,1 0 0,35 0 0,-36 0 0,19 0 16,-19 0-16,1 0 0,88 0 16,-89 0-16,1-18 0,17 18 0,-17 0 0,0 0 0,17 0 15,-17 0-15,-1 0 0,1 0 0,0 0 0,-1 0 0,54-17 16,-18-1-16,-18 18 0,-17 0 0,-18-17 0,123-1 16,-105 0-16,35 18 0,-18 0 0,0-17 15,0 17-15,-17-18 0,17 18 0,-35-18 0,18 18 0,0 0 0,-1 0 0,1 0 0,0 0 16,-1 0-16,18 0 0,-17-17 0,53-1 15,-54 18-15,1 0 0,17 0 16,-17 0-16,-1 0 0,1 0 0,0 0 0,-1 0 16,1 0-16,0 0 0,-1 0 15,1 0-15,0 0 0,-1 0 0,1 0 0,-1 0 16,1 0-16,0 0 0,-1 0 0,1 0 0,0 0 16,-1 0-16,1 0 0,0 0 15,-1 0-15,1 0 0,0 0 0,-1 0 0,1 0 16,17 0-16,-17 0 0,-1 0 15,1 0-15,0 0 16</inkml:trace>
  <inkml:trace contextRef="#ctx0" brushRef="#br0" timeOffset="81683.75">20620 8043 0,'18'0'62,"-18"18"-62,17-18 0,1 0 0,-1 0 0,1 0 16,-18 18-16,18-18 0,17 0 0,-17 0 0,-1 17 0,1-17 15,0 18-15,-1-18 0,1 0 0,-18 18 0,17-18 0,1 0 0,0 0 16,17 0-16,-17 0 0,-1 0 16,1 0-16</inkml:trace>
  <inkml:trace contextRef="#ctx0" brushRef="#br0" timeOffset="82164.28">20655 8149 0,'0'18'47,"0"-1"-31,0 1-16,0 0 0,0-1 0,-17 54 15,17-53-15,0-1 0,0 1 0,0-1 0,0 1 0,0 0 16,0-1-16,0 19 0,0-19 0,0 1 0,0 0 0,-18-1 0,18 1 0,0-1 0,0 19 15,0-19-15,0 1 0,0 0 0,0-1 0,0 1 0,-18 17 0,18 36 16,-17-1-16,17-52 0,0 53 16,0-54-16,0 1 0,0-1 0,0 1 15,0 0-15,0-1 0,0 1 0,0 0 16,0-1 0,0 1-16,0 0 0,17-18 0,1 0 46,0 0-30,34 0 0,-34 0-1,0 0-15,-1 0 16,1 0-16,0 0 0</inkml:trace>
  <inkml:trace contextRef="#ctx0" brushRef="#br0" timeOffset="83207.53">22525 8008 0,'0'-18'0,"17"18"32,-17-17-32,0-18 15,18-1 1,-18 19-16,18-1 15,-1 18 48,1 0-63,0 0 16,-1 0-16,1 0 15,-18-18-15,18 18 0,-1 0 16,1 0-16,0 0 15,-1 0 1,1 0 15,-18 18 1,17 0-17,-17-1-15,0 1 0,0 0 0,18-18 0,-18 17 16,0 1-16,0-1 0,0 1 0,0 0 0,0-1 0,0 1 15,0 17-15,0-17 0,0 0 0,0-1 0,0 1 0,0-1 0,0 1 0,0 0 16,0-1-16,0 1 0,18 0 0,-18-1 0,0 1 0,0 0 0,0-1 0,0 1 16,0-1-16,0 1 0,0 35 0,0-35 0,0-1 0,0 54 15,0-54-15,0 1 0,0 0 16,0-1-16,0 1 0,0 0 0,0-1 0,0 1 0,0 0 16,0-1-16,0 1 0,0 0 15,-18-18 32,0 0 31,1 0-78,-1 0 16,1 0-1,-1 0-15,0 0 0,1 0 16,17-18-16,-18 18 0,0 0 16,1 0-16,-1 0 0,0 0 15,1 0-15,-1 0 0,18-18 0,-18 18 16,18-17-16,-17 17 0,-1 0 0,1 0 0,-1 0 16</inkml:trace>
  <inkml:trace contextRef="#ctx0" brushRef="#br0" timeOffset="84530.59">16616 9208 0,'17'0'62,"1"0"-46,0 0-16,-1 0 16,1 0-16,0 0 0,-1 0 0,1 0 15,0 0-15,-1 0 0,1 0 0,0 0 0,-1 0 0,1 0 0,-1 0 16,19 0-16,-19 0 0,36-18 0,-17 18 0,-1 0 16,-18 0-16,1 0 0,0-18 0,-1 18 0,54 0 0,-53 0 0,17 0 0,-18-17 0,19 17 15,-19 0-15,1 0 0,0 0 0,-1 0 0,1 0 0,0 0 0,-1 0 0,1 0 0,17 0 0,-17 0 0,-1 0 16,19 0-16,105 0 0,-71 0 15,-17 0-15,0 0 0,-18 0 0,-17 0 0,17 0 0,-17 0 0,17 17 16,-17-17-16,0 0 0,-1 0 0,1 0 0,0 0 0,52 0 16,-52 0-16,-1 0 0,1 18 0,0-18 0,-1 0 0,1 0 0,0 0 0,-1 0 0,18 18 15,-17-18-15,0 0 0,105 0 16,-35 17-16,-52-17 0,-1 18 0,-17-18 0,17 0 0,0 17 0,18-17 0,-18 0 0,18 0 16,0 0-16,-35 0 0,17 18 0,-17-18 0,140 18 0,-105-18 15,36 17-15,-72-17 0,1 0 0,0 0 0,105 18 16,-105 0-16,17-18 0,-17 0 15,-1 0-15,1 0 0</inkml:trace>
  <inkml:trace contextRef="#ctx0" brushRef="#br0" timeOffset="88142.58">16916 8855 0</inkml:trace>
  <inkml:trace contextRef="#ctx0" brushRef="#br0" timeOffset="88831.69">18874 8661 0</inkml:trace>
  <inkml:trace contextRef="#ctx0" brushRef="#br0" timeOffset="91587.23">16863 8555 0,'0'17'63,"0"1"-63,0 0 15,0-1-15,-18-17 0,18 18 0,0 0 16,-17-18-16,17 17 0,0 1 0,0 0 16,0-1-16,0 1 0,0 0 15,0-1-15,0 1 0,0-1 0,0 1 16,0 0-16,0-1 0,0 1 0,0 0 0,0-1 16,0 1-16,0 0 0,0-1 0,0 1 0,0-1 15,0 1-15,0 0 0,0-1 16,0 1-16,0 0 0</inkml:trace>
  <inkml:trace contextRef="#ctx0" brushRef="#br0" timeOffset="92400.19">19121 8396 0,'0'18'0,"0"-1"47,0 1-31,0 0-16,35 17 15,-18 35-15,1-70 0,-18 18 0,0 0 0,18-1 0,17 54 16,-17-53-16,-18-1 0,35 36 0,-35-18 16,0-17-16,18 0 0,-1 52 0,1-52 0,-18 0 0,18-1 15,-18 1-15,17 35 0,-17-36 0,0 1 0,18 35 16,-1-53-16,-17 18 0,18 35 15,-18-36-15,0 1 16</inkml:trace>
  <inkml:trace contextRef="#ctx0" brushRef="#br0" timeOffset="96207.74">25735 6685 0,'0'18'62,"-17"-18"-62,17 17 0,0 1 0,0 0 0,0-1 0,0 1 16,0 0-16,-18-18 0,18 17 0,0 1 0,0 0 0,0-1 0,0 1 15,0-1-15,0 72 16,0-36-16,18-36 16,-1 1-16,-17-1 0,18-17 15,-1 0-15,1 0 0,0 18 0,-1-18 16,1 0-16,0 0 16,-1 0-1,-34 0 79,17 18-94,-18-1 0,18 1 0,-18-18 0,1 18 16,17-1-16,-18-17 15,18 18 1,0 0-16,-18-18 15,1 35 1,17-18-16,0 1 0,0 0 0,0 35 16,0-36-16,0 19 15,0-19-15,0 1 0,0 0 0,0 17 16,0-18-16,-18 19 0,18-1 16,-17 18-1,17-35-15,0-1 0,0 1 16,0-1-1,0 1-15,0 0 0,0-1 16,0 1 0,0 0-1,17-18-15,1 0 16,-1 0-16,1 0 0,0 0 16,-1 0-16,1 0 0,0 0 0,-1 0 15,1 0-15,0 0 0,-1 0 0,1 0 0,-1 0 16,1 0-16,0 0 0,-1 0 0,19 0 0</inkml:trace>
  <inkml:trace contextRef="#ctx0" brushRef="#br0" timeOffset="96971.2">29598 6509 0,'18'0'31,"-1"0"-15,1 0-16,0 0 15,-1 0-15,1 0 0,0 0 0,-1 0 0,1 0 16,-1 0-16,54 0 0,-53 0 0,35 0 16,-36 0-16,1 0 0,35 0 0,-36 0 15,1 0-15,0 0 0,-1 0 0,-17 17 31,0 1-15,0 0-16,0-1 0,0 1 0,0 17 16,0-17-16,0 0 0,0-1 0,0 1 0,0-1 0,0 1 0,0 0 15,-17 70-15,-1-35 16,18-36-16,0 1 0,-18 0 0,18-1 0,-53 36 0,53-35 0,-17 0 16,-1 17-16,1 0 0,-1-35 0,-17 18 0,-1 17 0,19 0 0,-1-17 0,0-18 0,1 18 15,-54 52-15,54-52 0,-1-1 0,18 1 0,-18-18 16,18 18-16,18-18 47,0 0-47,-1 0 0,1 0 15,0 0-15,-1 0 16,1 0-16,-1 0 16,1 0-16,0 0 15,-1 0-15,-17 17 0,0 1 0,18-18 16,-18 18-16,18-18 0,-18 17 0,17 19 15,1-36-15,-18 17 16,0 36 0,0-35-16,-18-18 0,18 17 15,0 1-15,-17 0 0,-1-1 0,0-17 0,1 18 16,-1 17-16,0-35 0,18 18 0,-17-18 0,-1 17 16,1-17-16,17 18 0,-36 0 0,19-1 0,17 1 0,-36-18 15,36 35-15,-17-35 0,-1 18 0,0 0 0,1-18 0,17 17 0,-18 1 16,1-18-16,17 18 0,-18-18 0,18 17 0,-18 1 0,18-1 0,-17 1 15,-1-18-15,18 18 0,-18-1 0,18 1 0</inkml:trace>
  <inkml:trace contextRef="#ctx0" brushRef="#br0" timeOffset="97524.55">26529 8396 0,'18'0'62,"-1"0"-46,1 18-16,-1-18 0,1 0 0,0 0 0,17 0 16,18 0-16,-18 0 0,-17 17 0,17-17 0,-17 0 0,17 0 0,-17 0 0,282 18 15,-195-18-15,1 0 0,-53 0 0,53 18 0,-53-18 0,35 0 16,-35 0-16,106 17 0,-106-17 0,105 0 0,-52 0 0,-53 0 0,176 18 16,159-18-16,-246 35 0,-72-35 0,-17 0 0,176 0 0,-176 0 15,547 18-15,-494-18 0,-71 0 0,71 17 16,0-17-16,-71 0 0,36 0 0,-1 0 0,71 0 0,-88 0 0,18 0 0,-54 0 15,54 0-15,-53 0 0,-1 0 0,36 0 0,-35 0 0,-1 0 16</inkml:trace>
  <inkml:trace contextRef="#ctx0" brushRef="#br0" timeOffset="99635.56">27252 5345 0,'18'0'15,"-1"0"1,-17 17-16,0 1 0,0 0 0,0-1 16,0 1-16,0-1 0,0 1 0,0 0 0,18 105 15,-18-105-15,0-1 0,0 36 0,0-17 0,0-19 16,0 1-16,0 0 0,18 17 0,-18-18 0,0 19 0,0-19 0,17 1 16,-17 17-16,18 36 0,-18-54 0,0 1 0,0 0 0,0 17 15,0 0-15,0 18 0,0-35 0,0 0 0,0 34 16,0-34-16,0 0 0,0 35 0,-18-53 0,18 35 0,0-17 0,0 52 15,0-52-15,-17-18 47,17-18-47,0 0 0,0 1 0,-18-1 16,0-17-16,18 0 0,0 17 0,-17-17 0,-1-18 0,18 35 0,-18-17 0,-17-53 16,35 52-16,-35-52 0,17 88 0,-17-88 0,35 53 15,-18 35-15,1-18 0,17 0 0,-18 1 0,18-1 0,-70-88 16,70 89-16,-18-1 0,0 18 15</inkml:trace>
  <inkml:trace contextRef="#ctx0" brushRef="#br0" timeOffset="99960.47">27517 6473 0,'53'0'31,"-36"0"-16,1 0-15,-1 0 16,1 0-16,0 0 0,-18-17 0,17 17 0,-17-18 16,18 18-16,0 0 0,-1 0 0,1 0 15,-18-17-15,18 17 0,-1 0 0,-17-18 0,18 18 16,0 0-16,-1 0 0,-17-18 0,18 18 16,-18-17-16,17 17 0,-17-18 0,18 18 15</inkml:trace>
  <inkml:trace contextRef="#ctx0" brushRef="#br0" timeOffset="102168.69">19473 8167 0,'-35'-53'16,"17"35"0,18 1-16,-17 17 0,17-18 0,-18 0 0,1 1 15,-1-19-15,0 19 0,1 17 0,17-18 0,0 1 16,-18-1-16,0 18 0,18-18 0,-17 1 0,-1-1 16,18 0-16,-18 1 0,-17-36 15,17 35-15,1-35 16,-1 18-16,18 0 0,-17 17 0,17 0 15,0 1-15,-18-1 0,0-17 0,18 17 0,0 1 0,0-1 0,-17-35 16,17 18-16,0 17 0,0 0 0,0 1 0,0-1 0,0 0 16,0 1-16,-18-18 0,18 17 0,0 0 0,0 1 0,0-1 0,0 0 0,0 1 15,0-1-15,0 0 0,0-52 16,18 70-16,-18-18 0,17 1 0,-17-1 0,18 0 0,0 18 16,-18-17-16,17-1 0,1 18 0,-1-35 15,19 35-15,-36-18 0,17 18 0,1 0 0,-18-17 0,53 17 16,-35-18-16,-1 0 0,1 18 15,0 0-15,-1 0 0,1-17 0,-1 17 0,1 0 16,0 0-16,-1 0 16,1 0-16,0 0 0,-1 0 0,-17 17 15,18 1-15,0-18 0,-18 18 0,17-18 0,-17 17 16,18-17-16,-18 35 0,0-17 0,35 17 0,-35-17 16,18 0-16,-18-1 0,0 1 0,0 0 0,17 17 0,1-35 0,35 123 15,-18-70-15,-35-35 0,0-1 0,18-17 0,-18 18 16,17-18-16,1 18 0,-18-1 0,0 1 0,18-18 0,-18 18 15,17-1-15,1 1 0,0 0 0,-18-1 0,17 1 16,-17 0-16,0-1 16,0 1-16,0-1 0,0 1 0,0 17 15,0-17-15,0 0 0,0-1 0,0 19 16,0-19-16,0 1 0,0-1 0,0 1 0,0 0 0,-17-18 0,17 17 0,0 1 16,-18 0-16,0 17 0,18-17 0,0-1 0,0 1 0,-17 0 15,-19 52-15,36-52 0,0-1 16,-17-17-16,17 18 0,0 0 0,0-1 0,-18-17 0,18 18 0,0 0 15,0-1-15,-17 1 0,-1-18 0,18 17 16,-18-17-16,18 18 0,0 0 16,0-1-16,-17-17 0,17 18 15,-18-18 1,0 0-16</inkml:trace>
  <inkml:trace contextRef="#ctx0" brushRef="#br0" timeOffset="105530.64">16828 13070 0,'17'0'47,"1"0"-32,-1 0-15,1 0 0,0 0 16,-1 0-16,1 0 0,0 0 0,70 0 16,-71 0-16,125 0 15,-90 0-15,1 0 0,-17 0 0,-1 0 0,53 0 16,-70 0-16,52 0 0,-52 0 0,0 0 0,52 0 0,36 0 0,0 0 15,-71 0-15,53 0 0,-70 0 0,35 0 0,-35 0 0,17 0 0,18 0 0,0 0 0,17 0 16,177-35-16,-176 35 0,-36 0 0,124 0 16,-124 0-16,-17 0 0,-1 0 0,1 0 0,17 0 0,-17 0 0,52 0 15,-52 0-15,35 0 0,-35 0 0,123 0 16,-124 0-16,1-17 0,0 17 0,-1 0 0,54 0 0,-36 0 16,-17 0-16,-1 0 0,1 0 0,0 0 15,-18-18 1</inkml:trace>
  <inkml:trace contextRef="#ctx0" brushRef="#br0" timeOffset="107047.09">18309 14376 0,'0'0'0,"0"-18"0,18 18 16,-18-18-16,17 18 0,-17 18 125,0 0-125,0-1 0,-17-17 16,17 18-16,0 0 0,0-1 0,0 1 0,-18 0 15,18-1-15,0 1 16,0-1-16,-17-17 0,17 18 0,0 0 0,0-1 16,-18-17-16,18 18 15,-18-18-15,18 18 16,0-1-1,-17-17 1,-1 0-16,0 0 16,1 0-1,-1 0-15,0 0 16,1 0 0,-1 0-16,1-17 0,-1 17 15,18-18-15,-18 18 0,18-18 0,-17 18 0,-1 0 16,18-17-16,0-1 0,-18 18 0,18-18 0,-17 18 0,17-17 0,0-1 15,-18 18-15,18-17 0,-18-1 0,18 0 16,18 18 31,0 0-31</inkml:trace>
  <inkml:trace contextRef="#ctx0" brushRef="#br0" timeOffset="107502.01">18362 14640 0,'35'36'15,"-17"-36"-15,-18 17 0,0 1 16,18-18-16,-1 0 47,-17-18 0,18 18-47,0 0 0,-18-17 0,17-1 15,1 18-15,-18-18 0,0 1 0,17 17 0,1-18 16,0 18-16,-18-18 0,17 18 0,-17-17 0,18 17 0,0-18 16,-1 18-16,1-18 0,0 18 0,-18-17 15,17 17-15,1 0 0,-1 0 16,1 0 15,0 0-31</inkml:trace>
  <inkml:trace contextRef="#ctx0" brushRef="#br0" timeOffset="111454.46">26688 11412 0,'0'18'94,"0"0"-94,0-1 16,0 1-16,0 0 0,0-1 0,0 1 0,0-1 0,0 1 15,0 0-15,0-1 0,0 1 0,17 0 0,-17-1 16,18-17-16,-36 0 94,18 18 93,18-18-171,-18 18-1,18-18-15,-18 17 0,17-17 16,-34 0 156,17-17-172,-36 17 15,19-18-15,-1 18 0,18-18 0,-18 18 0,1 0 16,17-17-16,-18-1 0,0 18 0,-17-18 16</inkml:trace>
  <inkml:trace contextRef="#ctx0" brushRef="#br0" timeOffset="111917.16">26723 11818 0,'18'0'16,"-1"0"0,1 0-1,-18-18-15,17 18 0,1 0 16,-18-17 15,18 17-15,-18-18 15,17 18-31,-17-17 0,18 17 0,0 0 16,-18-18-16,0 0 0,17 18 15,-17-17-15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F1682-7DEF-4E0A-A72E-BE5BA0466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307331-1827-49B8-BB37-8E75B72A3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A938B-096C-4092-B125-8198756D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4F58-42B1-4072-9C49-4EC835CB340A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771207-18F9-4711-B1B1-2568E866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4A75D-A30B-4749-AEFB-D5FC4C1F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8E30-831C-46E2-BE92-DA42EAEA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51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73AB6-6909-4AE0-B918-6D69B713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8BC02E-8083-4F53-81D3-2F444250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462B6-7B48-46DB-8BEE-9217BF35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4F58-42B1-4072-9C49-4EC835CB340A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94D61-D0C1-483E-A5B1-BF9D5E2C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1E1EF-D02F-4D7B-9C78-68DA92DD9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8E30-831C-46E2-BE92-DA42EAEA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85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0F00CD-1D74-47EA-9148-47CB466EC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04D3A7-7419-4676-94E3-183CCB011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8C760F-7F51-4B92-9D81-3FCEED1D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4F58-42B1-4072-9C49-4EC835CB340A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6A793A-5E21-4E42-A8EE-98CEFC99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ED8DE-7B1E-4DF3-8D73-3C0EEE43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8E30-831C-46E2-BE92-DA42EAEA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9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1BE30-3296-4F82-9B47-52A6E525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8DF99-0F57-47A3-B96E-74C5C169F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7994A-AFB0-4D33-BB95-8B212F1DE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4F58-42B1-4072-9C49-4EC835CB340A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49FD0-A850-4B6D-99E2-73411FA5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7DB35-1862-4B28-9EB4-F6455463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8E30-831C-46E2-BE92-DA42EAEA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13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B6D4B-231C-4605-8F88-3C4C21413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1B01EE-083D-4792-8024-C0C462DF2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713EA-058E-4FDE-9876-40E09056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4F58-42B1-4072-9C49-4EC835CB340A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34520E-8114-4035-A748-3A0BFB69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EFC93F-0BCD-4DF4-9130-59DBD62C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8E30-831C-46E2-BE92-DA42EAEA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77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77853-7A74-4782-9C50-2A87751C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F9E0C-947B-4062-B4BA-92632E3ED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8E2E49-7947-4A89-B99A-0B0D7C178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F3EAD7-32BC-499F-BB9A-406D0A2E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4F58-42B1-4072-9C49-4EC835CB340A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CEE665-54AF-4E7B-85FA-5A4AABB5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1CAF5B-9483-4708-A111-0FEF6942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8E30-831C-46E2-BE92-DA42EAEA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62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48946-F4F3-43E1-ADE0-0D95B78CF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93876A-1EE7-497D-9BFF-C7048CB6D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9026BA-32B9-4B5E-AE7F-C968FFE5C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077FCA-4FAD-4F06-BD20-CB62ABE59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4AE215-6944-4A8C-9070-22B1633DD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FC36C2-5104-48CD-A8F9-960EB775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4F58-42B1-4072-9C49-4EC835CB340A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7C04A6-D00F-45D1-BC92-7352A5F4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953FFD-9A2C-41DD-9D65-7D283CBF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8E30-831C-46E2-BE92-DA42EAEA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85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EADC8-BA24-441E-BB1B-3A21D24C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34470A-C86C-4D0A-B1C3-D5E5B4D6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4F58-42B1-4072-9C49-4EC835CB340A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C3D5F7-1503-41C2-B81F-15D0F8E3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49D912-4B22-48E8-8FF3-5A6BE0CE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8E30-831C-46E2-BE92-DA42EAEA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41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98CDD0-1258-4CC4-A84D-FB0627B02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4F58-42B1-4072-9C49-4EC835CB340A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3C13A5-E7FF-42DF-BB84-4DCA55D1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B9252D-EB0F-4A79-80BE-B6427C9F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8E30-831C-46E2-BE92-DA42EAEA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69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29806-CD28-4A95-B3B4-C51CA9F6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7C40D3-EA25-42A7-B41C-80D64A940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6FAD2F-BC54-4D07-BB86-CF2EA4A2C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C6816E-FBC0-4EE9-B15D-ECDF2CFE3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4F58-42B1-4072-9C49-4EC835CB340A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A85486-EC3D-4A96-8DEA-32214A76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2A706-02DF-4BA3-B72A-3B3943982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8E30-831C-46E2-BE92-DA42EAEA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4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08CBC-EAF5-430C-BE4B-C80F549E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ACC5B4-7C9F-44EE-8F8A-785208D17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9FFFCE-05DB-4E5C-8E83-C61629325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3B9451-C783-4726-84AE-805883DF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4F58-42B1-4072-9C49-4EC835CB340A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21052F-9DFB-4CA1-9093-6F3EB92E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E89E77-71E7-4416-B8E2-F6F730C6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18E30-831C-46E2-BE92-DA42EAEA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73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28A2B6-4DE3-4665-9C55-AFFBD0036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410684-5522-488E-A489-F47FC50C7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499C90-8BCB-4039-9A56-18DA0F27D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44F58-42B1-4072-9C49-4EC835CB340A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4E8CA-70A9-4D45-8724-372A849C5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50E33C-64A0-46FB-802A-7D9CD8F19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18E30-831C-46E2-BE92-DA42EAEA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96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4.png"/><Relationship Id="rId7" Type="http://schemas.openxmlformats.org/officeDocument/2006/relationships/customXml" Target="../ink/ink10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customXml" Target="../ink/ink13.xml"/><Relationship Id="rId4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customXml" Target="../ink/ink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6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E7095-39D2-4CA7-9582-769CC51C64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자료형과 제어문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B29412-56B8-49D7-B4DA-1743969047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Python </a:t>
            </a:r>
            <a:r>
              <a:rPr lang="ko-KR" altLang="en-US"/>
              <a:t>튜터링 튜터</a:t>
            </a:r>
            <a:endParaRPr lang="en-US" altLang="ko-KR"/>
          </a:p>
          <a:p>
            <a:r>
              <a:rPr lang="ko-KR" altLang="en-US"/>
              <a:t>소프트웨어학부 손민우</a:t>
            </a:r>
          </a:p>
        </p:txBody>
      </p:sp>
    </p:spTree>
    <p:extLst>
      <p:ext uri="{BB962C8B-B14F-4D97-AF65-F5344CB8AC3E}">
        <p14:creationId xmlns:p14="http://schemas.microsoft.com/office/powerpoint/2010/main" val="255971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FC3FD-A550-4132-B8A3-04B2604B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5DD29E-BCED-4F49-BD81-A074CAB9E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1564"/>
            <a:ext cx="7387956" cy="38391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5D17BD-7ED5-438B-BB10-4E5A6F12A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530" y="1921564"/>
            <a:ext cx="2933700" cy="27447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0A1C68-97A5-40D8-9660-B1ED4EBC2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1530" y="4897227"/>
            <a:ext cx="1799014" cy="15956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0B7E14E-7492-4AE9-83B0-0E4920AFA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9660" y="4395949"/>
            <a:ext cx="3786496" cy="159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43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6D881856-09B4-4FB4-8663-8065529D6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67484"/>
            <a:ext cx="3401303" cy="161931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3BBDD6B-46EB-4FED-8E75-C766790B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4737B4-6BF8-4932-8C66-2B07CF99B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946692" cy="18754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BEEEAC-79C8-44FD-91A2-00451825D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566160"/>
            <a:ext cx="2425943" cy="14335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90A1FA-7E5E-47CB-9F7E-A23A2ECCA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4142" y="1769745"/>
            <a:ext cx="3707073" cy="18754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B95B4E-689A-4E61-BF11-48C0E167E0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6174" y="3862387"/>
            <a:ext cx="2226945" cy="15220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0094149-540D-42FC-98CE-E117A3F5BD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0465" y="1769745"/>
            <a:ext cx="3760662" cy="17383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35024E7-86D0-476A-83D4-469C200B10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862387"/>
            <a:ext cx="45529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1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90A64-A00F-4432-BAE1-62A6048F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딕셔너리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2F2B4C-FBB3-4358-8058-00B6A1735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00" y="1660525"/>
            <a:ext cx="10402000" cy="44205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DF084105-01C9-41EA-92AF-5C259C525EBD}"/>
                  </a:ext>
                </a:extLst>
              </p14:cNvPr>
              <p14:cNvContentPartPr/>
              <p14:nvPr/>
            </p14:nvContentPartPr>
            <p14:xfrm>
              <a:off x="946080" y="412920"/>
              <a:ext cx="11112840" cy="51753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DF084105-01C9-41EA-92AF-5C259C525E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6720" y="403560"/>
                <a:ext cx="11131560" cy="519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0223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20CA9-33B5-43F0-A26A-AB08E4A9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딕셔너리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C8DA9D-E35A-4962-8D22-A628D7E3C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4524"/>
            <a:ext cx="2930650" cy="22155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52FC3C-3E5D-447B-B869-D359F434B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49" y="4353874"/>
            <a:ext cx="3338981" cy="16811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A3213B1-1B25-47AB-BC6E-5AD15C76C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334" y="1991675"/>
            <a:ext cx="3918589" cy="26717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5D7A16F-6B1E-43B3-8EF6-C8BD78EE3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334" y="4709159"/>
            <a:ext cx="4730115" cy="186337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926DF6D3-7276-4ED4-AF9C-7EC5130D25A0}"/>
                  </a:ext>
                </a:extLst>
              </p14:cNvPr>
              <p14:cNvContentPartPr/>
              <p14:nvPr/>
            </p14:nvContentPartPr>
            <p14:xfrm>
              <a:off x="1054080" y="2558880"/>
              <a:ext cx="7385400" cy="373428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926DF6D3-7276-4ED4-AF9C-7EC5130D25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4720" y="2549520"/>
                <a:ext cx="7404120" cy="37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9192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FC13B-3FDD-44AA-8680-7B1EB961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튜플과 집합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C7D6B0-BD22-428B-ACBA-A46288CF3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858643" cy="24593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AD1073-352D-43DD-9AC8-BD639DD28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4293393"/>
            <a:ext cx="4455905" cy="17478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171B424-9DC5-4AC1-97F2-957157C88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964" y="1690688"/>
            <a:ext cx="5826123" cy="17478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F594C7F-B72F-49B2-9B53-DA06B7CF2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5964" y="3564433"/>
            <a:ext cx="2718436" cy="24767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BF5FF98-D70B-4E54-82BF-7192235972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4925" y="3310413"/>
            <a:ext cx="2428875" cy="15144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D1D6A5B-1C3F-49E0-8E87-21472F4E32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4925" y="4824888"/>
            <a:ext cx="2495550" cy="19526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F123236B-A676-40B6-90EF-84CF2A380014}"/>
                  </a:ext>
                </a:extLst>
              </p14:cNvPr>
              <p14:cNvContentPartPr/>
              <p14:nvPr/>
            </p14:nvContentPartPr>
            <p14:xfrm>
              <a:off x="939960" y="1289160"/>
              <a:ext cx="10236240" cy="46483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F123236B-A676-40B6-90EF-84CF2A38001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0600" y="1279800"/>
                <a:ext cx="10254960" cy="466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3211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0FBE6-1F66-42BF-BD37-EA8D43C2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불 자료형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C7D231-95F8-4F0C-800F-A2A728BDA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70" y="1690688"/>
            <a:ext cx="9990203" cy="23587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4AA818-D6EC-46B2-8018-628EEB7B6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70" y="4282724"/>
            <a:ext cx="2856176" cy="19993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3EFDD6-709A-477B-9873-C1F273F70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350" y="4112822"/>
            <a:ext cx="2091690" cy="12622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364693E-AA22-4106-9736-EA27A8C37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7714" y="5375049"/>
            <a:ext cx="2751005" cy="12622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4D0C9A5-CA2E-4746-87CC-34956298DB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4069" y="1738961"/>
            <a:ext cx="2149853" cy="45430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9D564468-7C3E-4BB3-B77E-11C213DF032C}"/>
                  </a:ext>
                </a:extLst>
              </p14:cNvPr>
              <p14:cNvContentPartPr/>
              <p14:nvPr/>
            </p14:nvContentPartPr>
            <p14:xfrm>
              <a:off x="4572000" y="2279520"/>
              <a:ext cx="7220160" cy="41151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9D564468-7C3E-4BB3-B77E-11C213DF03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62640" y="2270160"/>
                <a:ext cx="7238880" cy="41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2863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0591F97C-AC6F-48F3-A3FE-23C29C779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252" y="2445265"/>
            <a:ext cx="2847975" cy="41243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013C79C-E5DF-44D1-A99F-6C874F01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If</a:t>
            </a:r>
            <a:r>
              <a:rPr lang="ko-KR" altLang="en-US"/>
              <a:t>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D0FD86-37D0-4C7E-8E10-2EB26FDF2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58236"/>
            <a:ext cx="3556546" cy="23493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9C7D0B-C96A-47DB-AA7C-3DA8856B4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06153"/>
            <a:ext cx="2183143" cy="27520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765C809-CE09-4158-AD42-672B71EEDD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954" y="1406153"/>
            <a:ext cx="3188005" cy="33181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482CB36-D1C0-4D70-8F5F-781040C25D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3954" y="4750315"/>
            <a:ext cx="3514725" cy="18192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808D763-1AC9-4D96-8DE2-BE66CAE168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8252" y="599638"/>
            <a:ext cx="2446622" cy="18446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727E2F5-E4AC-4AF0-87AC-825EC114116E}"/>
                  </a:ext>
                </a:extLst>
              </p14:cNvPr>
              <p14:cNvContentPartPr/>
              <p14:nvPr/>
            </p14:nvContentPartPr>
            <p14:xfrm>
              <a:off x="755640" y="1028880"/>
              <a:ext cx="9042840" cy="54295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727E2F5-E4AC-4AF0-87AC-825EC11411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6280" y="1019520"/>
                <a:ext cx="9061560" cy="544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1005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66A87-7EDA-457B-BF39-376C33C0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while</a:t>
            </a:r>
            <a:r>
              <a:rPr lang="ko-KR" altLang="en-US"/>
              <a:t>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75C5EE-42C7-4192-BAAB-E9A7D577D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448425" cy="2695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710958-A956-4467-B9E2-9A75E7FE0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" y="4386263"/>
            <a:ext cx="4400550" cy="2314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3D71EA-4359-4E12-8917-6E7BB4D15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085" y="1690688"/>
            <a:ext cx="2802255" cy="28592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9B0F929-C2B3-46C1-B9DC-459E65CFD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9085" y="4841876"/>
            <a:ext cx="3915094" cy="17795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E9E1A60F-D7CB-450E-9430-09D61B7614C1}"/>
                  </a:ext>
                </a:extLst>
              </p14:cNvPr>
              <p14:cNvContentPartPr/>
              <p14:nvPr/>
            </p14:nvContentPartPr>
            <p14:xfrm>
              <a:off x="762120" y="1028880"/>
              <a:ext cx="10230120" cy="56642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E9E1A60F-D7CB-450E-9430-09D61B7614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2760" y="1019520"/>
                <a:ext cx="10248840" cy="568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9867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A4D05-00AB-4EAE-B647-6B71FCD6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</a:t>
            </a:r>
            <a:r>
              <a:rPr lang="ko-KR" altLang="en-US"/>
              <a:t>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A773E0-0C3A-47FC-8AE6-320FDE2D6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286546" cy="29422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F1E7A5-DACB-450B-A641-21F50133E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" y="4450715"/>
            <a:ext cx="3588885" cy="20421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FEE427A-C4D3-43A6-A85F-91FE97744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742" y="4511675"/>
            <a:ext cx="2822258" cy="17104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32B32A76-0CC6-4C15-8FD2-4DF295A0898B}"/>
                  </a:ext>
                </a:extLst>
              </p14:cNvPr>
              <p14:cNvContentPartPr/>
              <p14:nvPr/>
            </p14:nvContentPartPr>
            <p14:xfrm>
              <a:off x="1085760" y="946080"/>
              <a:ext cx="8458560" cy="545508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32B32A76-0CC6-4C15-8FD2-4DF295A089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6400" y="936720"/>
                <a:ext cx="8477280" cy="547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7456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CFD88-1CBA-4FA8-A522-393222379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/>
              <a:t>Q &amp; 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49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D344EC-7B2E-4674-9A41-3F6C50D21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20613"/>
            <a:ext cx="10905066" cy="3816772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6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FF841-A23B-407A-8F92-84181F0D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3F91B6-46CA-4FDA-868C-3333CC1B9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446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변수란</a:t>
            </a:r>
            <a:r>
              <a:rPr lang="en-US" altLang="ko-KR"/>
              <a:t>?</a:t>
            </a:r>
          </a:p>
          <a:p>
            <a:pPr marL="514350" indent="-514350">
              <a:buAutoNum type="arabicPeriod"/>
            </a:pPr>
            <a:r>
              <a:rPr lang="ko-KR" altLang="en-US"/>
              <a:t>숫자형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문자열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리스트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딕셔너리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튜플과 집합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불 자료형</a:t>
            </a:r>
            <a:endParaRPr lang="en-US" altLang="ko-KR"/>
          </a:p>
          <a:p>
            <a:pPr marL="514350" indent="-514350">
              <a:buAutoNum type="arabicPeriod"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899220D-0496-4FDF-9669-BD8E950EA96C}"/>
              </a:ext>
            </a:extLst>
          </p:cNvPr>
          <p:cNvSpPr txBox="1">
            <a:spLocks/>
          </p:cNvSpPr>
          <p:nvPr/>
        </p:nvSpPr>
        <p:spPr>
          <a:xfrm>
            <a:off x="6349340" y="1711264"/>
            <a:ext cx="50044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8. If</a:t>
            </a:r>
            <a:r>
              <a:rPr lang="ko-KR" altLang="en-US"/>
              <a:t>문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9. while</a:t>
            </a:r>
            <a:r>
              <a:rPr lang="ko-KR" altLang="en-US"/>
              <a:t>문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10. for</a:t>
            </a:r>
            <a:r>
              <a:rPr lang="ko-KR" altLang="en-US"/>
              <a:t>문</a:t>
            </a:r>
            <a:endParaRPr lang="en-US" altLang="ko-KR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68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C4624-CED5-4341-8A6C-BDF3BFF8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EB4A27-1B18-410D-82B0-5662CF56B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5220"/>
            <a:ext cx="4434444" cy="9272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735F5E-B0BB-48C5-8BBC-678C72AEE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21" y="2662421"/>
            <a:ext cx="10729557" cy="13255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A34108-6EDC-49E9-AC5C-65579EF7D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408" y="1840707"/>
            <a:ext cx="1997899" cy="7162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BBC7AB5-26F6-4094-B1CD-E9632764F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21" y="4152295"/>
            <a:ext cx="1935480" cy="2340580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90B152A-19AB-4D3F-B57B-D76A348258DC}"/>
              </a:ext>
            </a:extLst>
          </p:cNvPr>
          <p:cNvSpPr/>
          <p:nvPr/>
        </p:nvSpPr>
        <p:spPr>
          <a:xfrm>
            <a:off x="3218213" y="4809506"/>
            <a:ext cx="2505693" cy="8906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여러 자료를 담는가</a:t>
            </a:r>
            <a:r>
              <a:rPr lang="en-US" altLang="ko-KR">
                <a:solidFill>
                  <a:sysClr val="windowText" lastClr="000000"/>
                </a:solidFill>
              </a:rPr>
              <a:t>?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5E187A-A972-4B78-9EA0-F9D94D1F060F}"/>
              </a:ext>
            </a:extLst>
          </p:cNvPr>
          <p:cNvSpPr/>
          <p:nvPr/>
        </p:nvSpPr>
        <p:spPr>
          <a:xfrm>
            <a:off x="6275418" y="3987984"/>
            <a:ext cx="2505693" cy="8906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수정 가능한가</a:t>
            </a:r>
            <a:r>
              <a:rPr lang="en-US" altLang="ko-KR">
                <a:solidFill>
                  <a:sysClr val="windowText" lastClr="000000"/>
                </a:solidFill>
              </a:rPr>
              <a:t>?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74522C6-424D-4A7F-82D9-6B63F2A75B50}"/>
              </a:ext>
            </a:extLst>
          </p:cNvPr>
          <p:cNvSpPr/>
          <p:nvPr/>
        </p:nvSpPr>
        <p:spPr>
          <a:xfrm>
            <a:off x="6275418" y="5602225"/>
            <a:ext cx="2505693" cy="8906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담겨져 있는 자료들을 변경할 수 있는가</a:t>
            </a:r>
            <a:r>
              <a:rPr lang="en-US" altLang="ko-KR">
                <a:solidFill>
                  <a:sysClr val="windowText" lastClr="000000"/>
                </a:solidFill>
              </a:rPr>
              <a:t>?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CB5093B-C956-4357-9494-8B45B422918B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5723906" y="4433309"/>
            <a:ext cx="551512" cy="821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10F451E-6677-474C-A01B-1CBAAF7CA1DF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5723906" y="5254831"/>
            <a:ext cx="551512" cy="7927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8FB6AF4-F0FA-452A-BEBD-B194F7F0CF03}"/>
              </a:ext>
            </a:extLst>
          </p:cNvPr>
          <p:cNvSpPr txBox="1"/>
          <p:nvPr/>
        </p:nvSpPr>
        <p:spPr>
          <a:xfrm>
            <a:off x="9108374" y="3987984"/>
            <a:ext cx="20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1"/>
                </a:solidFill>
              </a:rPr>
              <a:t>숫자형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2C32DC-18F5-428C-AB12-9999BA5C9709}"/>
              </a:ext>
            </a:extLst>
          </p:cNvPr>
          <p:cNvSpPr txBox="1"/>
          <p:nvPr/>
        </p:nvSpPr>
        <p:spPr>
          <a:xfrm>
            <a:off x="9108374" y="4425772"/>
            <a:ext cx="20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문자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C266B9-5BB6-4D7F-A255-B409FF99034B}"/>
              </a:ext>
            </a:extLst>
          </p:cNvPr>
          <p:cNvSpPr txBox="1"/>
          <p:nvPr/>
        </p:nvSpPr>
        <p:spPr>
          <a:xfrm>
            <a:off x="9108373" y="5602225"/>
            <a:ext cx="250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1"/>
                </a:solidFill>
              </a:rPr>
              <a:t>리스트</a:t>
            </a:r>
            <a:r>
              <a:rPr lang="en-US" altLang="ko-KR">
                <a:solidFill>
                  <a:schemeClr val="accent1"/>
                </a:solidFill>
              </a:rPr>
              <a:t>, </a:t>
            </a:r>
            <a:r>
              <a:rPr lang="ko-KR" altLang="en-US">
                <a:solidFill>
                  <a:schemeClr val="accent1"/>
                </a:solidFill>
              </a:rPr>
              <a:t>딕셔너리</a:t>
            </a:r>
            <a:r>
              <a:rPr lang="en-US" altLang="ko-KR">
                <a:solidFill>
                  <a:schemeClr val="accent1"/>
                </a:solidFill>
              </a:rPr>
              <a:t>, </a:t>
            </a:r>
            <a:r>
              <a:rPr lang="ko-KR" altLang="en-US">
                <a:solidFill>
                  <a:schemeClr val="accent1"/>
                </a:solidFill>
              </a:rPr>
              <a:t>불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E910A8-2400-45D2-A3BD-8911747D616A}"/>
              </a:ext>
            </a:extLst>
          </p:cNvPr>
          <p:cNvSpPr txBox="1"/>
          <p:nvPr/>
        </p:nvSpPr>
        <p:spPr>
          <a:xfrm>
            <a:off x="9108374" y="6040013"/>
            <a:ext cx="20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튜플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집합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문자열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2EF817AC-32EC-4A57-BAB2-834E22973DF5}"/>
                  </a:ext>
                </a:extLst>
              </p14:cNvPr>
              <p14:cNvContentPartPr/>
              <p14:nvPr/>
            </p14:nvContentPartPr>
            <p14:xfrm>
              <a:off x="247680" y="1384200"/>
              <a:ext cx="2305440" cy="501048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2EF817AC-32EC-4A57-BAB2-834E22973D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8320" y="1374840"/>
                <a:ext cx="2324160" cy="502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463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1612D-1D2D-4B26-88B3-4F2514BE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숫자형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76D7FD-E5CF-46F3-97A9-4FC1F5AF3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165" y="1548098"/>
            <a:ext cx="8127670" cy="49447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1DF1FB3-8DCF-4318-A063-4F175AE3F8A2}"/>
                  </a:ext>
                </a:extLst>
              </p14:cNvPr>
              <p14:cNvContentPartPr/>
              <p14:nvPr/>
            </p14:nvContentPartPr>
            <p14:xfrm>
              <a:off x="1492200" y="996840"/>
              <a:ext cx="6217200" cy="37598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1DF1FB3-8DCF-4318-A063-4F175AE3F8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2840" y="987480"/>
                <a:ext cx="6235920" cy="377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23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1612D-1D2D-4B26-88B3-4F2514BE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숫자형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E3D308-9F0B-4609-9C3B-91D4F1E6D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02495"/>
            <a:ext cx="2103120" cy="36903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967E2A-194C-4EDD-8D48-E2BBABF32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658" y="2802495"/>
            <a:ext cx="2013425" cy="2096453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2ABC652-B59D-4CB9-9966-662F22890B62}"/>
              </a:ext>
            </a:extLst>
          </p:cNvPr>
          <p:cNvSpPr/>
          <p:nvPr/>
        </p:nvSpPr>
        <p:spPr>
          <a:xfrm>
            <a:off x="838200" y="1690688"/>
            <a:ext cx="2103120" cy="839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사칙연산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E28842A-9CEE-4DD5-971C-E4BC62B7C928}"/>
              </a:ext>
            </a:extLst>
          </p:cNvPr>
          <p:cNvSpPr/>
          <p:nvPr/>
        </p:nvSpPr>
        <p:spPr>
          <a:xfrm>
            <a:off x="3567810" y="1690688"/>
            <a:ext cx="2103120" cy="839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제곱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C264D56-EF55-4BF4-ACD2-E60BA3BCB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720" y="2646817"/>
            <a:ext cx="2013425" cy="240780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A8BAC4E-88AD-4ECD-9FAD-7C09CA6F7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175" y="5054624"/>
            <a:ext cx="1929970" cy="1534038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4D4B73E-D704-4AEA-A752-3F7E19B08DDA}"/>
              </a:ext>
            </a:extLst>
          </p:cNvPr>
          <p:cNvSpPr/>
          <p:nvPr/>
        </p:nvSpPr>
        <p:spPr>
          <a:xfrm>
            <a:off x="6236872" y="1690688"/>
            <a:ext cx="2103120" cy="839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나머지와 몫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F79372D-C401-4145-8EA1-401100626C64}"/>
              </a:ext>
            </a:extLst>
          </p:cNvPr>
          <p:cNvSpPr/>
          <p:nvPr/>
        </p:nvSpPr>
        <p:spPr>
          <a:xfrm>
            <a:off x="8795336" y="1675269"/>
            <a:ext cx="2103120" cy="839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기타 수학 연산들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8BD556-AB1E-4832-BCE5-C5043A59A512}"/>
              </a:ext>
            </a:extLst>
          </p:cNvPr>
          <p:cNvSpPr txBox="1"/>
          <p:nvPr/>
        </p:nvSpPr>
        <p:spPr>
          <a:xfrm>
            <a:off x="8795336" y="2909455"/>
            <a:ext cx="22962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Import math</a:t>
            </a:r>
          </a:p>
          <a:p>
            <a:r>
              <a:rPr lang="ko-KR" altLang="en-US"/>
              <a:t>라이브러리 사용</a:t>
            </a:r>
            <a:r>
              <a:rPr lang="en-US" altLang="ko-KR"/>
              <a:t>!</a:t>
            </a:r>
          </a:p>
          <a:p>
            <a:endParaRPr lang="en-US" altLang="ko-KR"/>
          </a:p>
          <a:p>
            <a:r>
              <a:rPr lang="ko-KR" altLang="en-US"/>
              <a:t>반올림</a:t>
            </a:r>
            <a:r>
              <a:rPr lang="en-US" altLang="ko-KR"/>
              <a:t>,</a:t>
            </a:r>
            <a:r>
              <a:rPr lang="ko-KR" altLang="en-US"/>
              <a:t> 올림</a:t>
            </a:r>
            <a:r>
              <a:rPr lang="en-US" altLang="ko-KR"/>
              <a:t>, </a:t>
            </a:r>
            <a:r>
              <a:rPr lang="ko-KR" altLang="en-US"/>
              <a:t>내림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순열</a:t>
            </a:r>
            <a:r>
              <a:rPr lang="en-US" altLang="ko-KR"/>
              <a:t>, </a:t>
            </a:r>
            <a:r>
              <a:rPr lang="ko-KR" altLang="en-US"/>
              <a:t>조합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상수 </a:t>
            </a:r>
            <a:r>
              <a:rPr lang="en-US" altLang="ko-KR"/>
              <a:t>e, </a:t>
            </a:r>
            <a:r>
              <a:rPr lang="el-GR" altLang="ko-KR"/>
              <a:t>π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제곱근 등등</a:t>
            </a:r>
            <a:r>
              <a:rPr lang="en-US" altLang="ko-KR"/>
              <a:t>..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21202EC-F417-471D-85B8-D9DE31E91609}"/>
                  </a:ext>
                </a:extLst>
              </p14:cNvPr>
              <p14:cNvContentPartPr/>
              <p14:nvPr/>
            </p14:nvContentPartPr>
            <p14:xfrm>
              <a:off x="304920" y="1066680"/>
              <a:ext cx="11328480" cy="57852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21202EC-F417-471D-85B8-D9DE31E9160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5560" y="1057320"/>
                <a:ext cx="11347200" cy="580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106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169A2-766C-42A6-BCF7-3B3AA03A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AB89F4-4C87-43D2-B30A-B055D8890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573321" cy="4491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D6A054-F7A3-485A-B4E9-587746219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63128"/>
            <a:ext cx="5480217" cy="5495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D2526D-C063-46F4-8BDE-28E5177BE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85160"/>
            <a:ext cx="4462889" cy="23155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711F700E-8B23-4D83-8C92-D738259D0DC4}"/>
                  </a:ext>
                </a:extLst>
              </p14:cNvPr>
              <p14:cNvContentPartPr/>
              <p14:nvPr/>
            </p14:nvContentPartPr>
            <p14:xfrm>
              <a:off x="361800" y="139680"/>
              <a:ext cx="11551320" cy="60836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711F700E-8B23-4D83-8C92-D738259D0D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2440" y="130320"/>
                <a:ext cx="11570040" cy="610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352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E05CC-93D2-4D84-9A56-E4B2B1ED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E9FA19-8DB1-4F83-9869-4682EF701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796543" cy="21888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682FEA-FA38-4455-BE65-F7E8A96D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93065"/>
            <a:ext cx="2334320" cy="20240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609DA8-6E3A-4AC5-B641-2836A7DF0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967" y="4028282"/>
            <a:ext cx="4625687" cy="21888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AE266E-FB16-4C0C-97C4-1B9EFB3B6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869" y="1836977"/>
            <a:ext cx="3882051" cy="20425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03F251C-4EB7-42B2-B2A4-497129EE9C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7094" y="2681513"/>
            <a:ext cx="2143826" cy="11980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F7887A25-C78E-4E48-BCFE-D7BAB6CC3EE9}"/>
                  </a:ext>
                </a:extLst>
              </p14:cNvPr>
              <p14:cNvContentPartPr/>
              <p14:nvPr/>
            </p14:nvContentPartPr>
            <p14:xfrm>
              <a:off x="6927840" y="673200"/>
              <a:ext cx="4426200" cy="34992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F7887A25-C78E-4E48-BCFE-D7BAB6CC3E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18480" y="663840"/>
                <a:ext cx="4444920" cy="351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4672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16E9C-3193-466C-9801-10F49B7BD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434D26-3B56-460E-8126-C61A7530F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445533" cy="22898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F8F30A-5BE0-4E08-ADB2-54D1E8A14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80498"/>
            <a:ext cx="4444535" cy="13255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B6C7CF-9897-4B80-88ED-0FE423B7C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637" y="2313622"/>
            <a:ext cx="4989105" cy="38890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D545BB41-6DC7-4D53-8B00-D1131F002939}"/>
                  </a:ext>
                </a:extLst>
              </p14:cNvPr>
              <p14:cNvContentPartPr/>
              <p14:nvPr/>
            </p14:nvContentPartPr>
            <p14:xfrm>
              <a:off x="914400" y="482760"/>
              <a:ext cx="11284200" cy="58039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D545BB41-6DC7-4D53-8B00-D1131F0029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5040" y="473400"/>
                <a:ext cx="11302920" cy="582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9214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106</Words>
  <Application>Microsoft Office PowerPoint</Application>
  <PresentationFormat>와이드스크린</PresentationFormat>
  <Paragraphs>52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자료형과 제어문</vt:lpstr>
      <vt:lpstr>PowerPoint 프레젠테이션</vt:lpstr>
      <vt:lpstr>목차</vt:lpstr>
      <vt:lpstr>변수</vt:lpstr>
      <vt:lpstr>숫자형</vt:lpstr>
      <vt:lpstr>숫자형</vt:lpstr>
      <vt:lpstr>문자열</vt:lpstr>
      <vt:lpstr>문자열</vt:lpstr>
      <vt:lpstr>문자열</vt:lpstr>
      <vt:lpstr>리스트</vt:lpstr>
      <vt:lpstr>리스트</vt:lpstr>
      <vt:lpstr>딕셔너리</vt:lpstr>
      <vt:lpstr>딕셔너리</vt:lpstr>
      <vt:lpstr>튜플과 집합</vt:lpstr>
      <vt:lpstr>불 자료형</vt:lpstr>
      <vt:lpstr>If문</vt:lpstr>
      <vt:lpstr>while문</vt:lpstr>
      <vt:lpstr>for문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자료형과 제어문</dc:title>
  <dc:creator>Son MinWoo</dc:creator>
  <cp:lastModifiedBy>Son MinWoo</cp:lastModifiedBy>
  <cp:revision>66</cp:revision>
  <dcterms:created xsi:type="dcterms:W3CDTF">2022-03-16T06:18:04Z</dcterms:created>
  <dcterms:modified xsi:type="dcterms:W3CDTF">2022-03-16T09:40:07Z</dcterms:modified>
</cp:coreProperties>
</file>