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D8ED9-4649-4732-8FB6-8FA270C8C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4C771F-4F1D-45DE-BDAC-5FA80DD21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60FF9-A58D-4C2B-954A-00800E10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A30E-790A-43F3-8A5B-546A8747B572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C9F334-9373-4780-935F-45670DDC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4A737F-06B6-4337-AD54-12A4398A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9ABA-98AC-498B-802A-43C5EC6F2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15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422E2-E5C6-4088-8741-E6906333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C37D26-EFF2-453E-A9BD-C69352C45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E62F44-F23C-4B75-8CC4-635E6886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A30E-790A-43F3-8A5B-546A8747B572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6A042-9C66-45ED-AE73-A57351F4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98FBB0-D90D-4609-A19F-969D1787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9ABA-98AC-498B-802A-43C5EC6F2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90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2C69DB-DB1E-4BB3-A23C-E32EEF4CA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39ED37-947E-4CE5-A14F-EF3966A59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5A1383-84BF-4D43-9411-2D39B49A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A30E-790A-43F3-8A5B-546A8747B572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A69DBC-B932-4C4C-BBDB-402020BC3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50DD2-AC00-4056-8635-888A66B6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9ABA-98AC-498B-802A-43C5EC6F2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20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10F4B-0738-4C60-AF05-25EF0D49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3BE3F-24F8-4441-AFE7-8875CEB97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2898E-2DE8-4E82-A91F-63429B738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A30E-790A-43F3-8A5B-546A8747B572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F65B36-F0E0-4A89-ABAA-83944F0B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B1420-95C6-4AA7-A30D-B7ED03C7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9ABA-98AC-498B-802A-43C5EC6F2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7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8FDDD-1A50-491C-B946-8F6B22A6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B71EE4-0219-4AA4-9EB5-97AABF97C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0EAE0C-CBCB-4950-8188-5DFA8660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A30E-790A-43F3-8A5B-546A8747B572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344CC4-2E60-4D1F-B934-5FBE4F83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7D807-44CC-4543-94EE-0C334B42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9ABA-98AC-498B-802A-43C5EC6F2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9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CB1D9-5443-4708-A25D-118FF3DAD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A4DAF3-8134-466F-9679-7C0F0170C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D5F59C-8F49-42C9-8587-1DCE05DCF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22D33D-17D2-4C44-BE37-C4CBCFAC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A30E-790A-43F3-8A5B-546A8747B572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A0C776-C442-48F2-B7CE-5863134A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2749DA-7655-46C0-B25E-18CDA0DF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9ABA-98AC-498B-802A-43C5EC6F2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97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22B17-3FB1-4E13-9D24-5112837B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68F278-AA14-463D-BB34-DC9ACAAF6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6DCDAF-D271-491E-B379-A099B7AE0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6931DE-3F17-438D-9B7B-7A3298D21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0A74EA-1B2E-4285-AC92-A1BF9A1AB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BF8949-1CB4-4A85-8FD8-BCBD46A4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A30E-790A-43F3-8A5B-546A8747B572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C226B3-4034-4C01-8BCC-13EC6F1F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7D572B-93ED-4028-ADDD-947BDF19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9ABA-98AC-498B-802A-43C5EC6F2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16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B4F90-8698-4740-9208-5F318846C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5ADE03-AD22-4F10-A2F6-D8EDCAE5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A30E-790A-43F3-8A5B-546A8747B572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19C792-BA53-4941-AA27-D87AA659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E04887-944A-40B9-8899-2CE34C1E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9ABA-98AC-498B-802A-43C5EC6F2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94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A89747-F420-4145-BD5C-98FDE1C59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A30E-790A-43F3-8A5B-546A8747B572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AAB630-66BE-4024-99C1-0E739D10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8410DD-5528-46FF-B57C-BACF4BB97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9ABA-98AC-498B-802A-43C5EC6F2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65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34FF3-E6F3-41DB-AB3F-F16169E25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ACCE98-41C6-4D3C-A9E1-1608111C0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E30FB8-9053-4740-A021-CE1D4AEC4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F8D562-C1A4-4156-9146-F45F6EE9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A30E-790A-43F3-8A5B-546A8747B572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F88344-682D-4475-9423-75AB82CD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A56488-E746-4AA1-AA6C-76AF9244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9ABA-98AC-498B-802A-43C5EC6F2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76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2D324-C6E6-44FA-A1E3-2317E6747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9C6081-0865-4AC5-97F6-FA4654E1A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DEFAF9-58CB-4018-8C57-560D3D5FC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8844BB-88B7-4FE4-87C4-BF4E7653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A30E-790A-43F3-8A5B-546A8747B572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9F5829-69AB-4B3E-B235-45C3CF70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74FAFD-6C6D-4CDA-ABC9-E699DED7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9ABA-98AC-498B-802A-43C5EC6F2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92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238D9A-06E7-49DD-893B-8BB94FC0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3C3D68-825D-494F-A442-509150D84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81B27C-5769-4CC2-9A00-4000075DB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5A30E-790A-43F3-8A5B-546A8747B572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E84610-3394-4B21-B106-65781AAD1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45262-E66F-42E7-86E1-9FE0E1747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69ABA-98AC-498B-802A-43C5EC6F2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3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1ABF-5323-416A-B1F3-264F2A817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입출력 및 클래스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BA1A05-E09E-4066-A346-D241CE3D4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2017012106 </a:t>
            </a:r>
            <a:r>
              <a:rPr lang="ko-KR" altLang="en-US"/>
              <a:t>손민우</a:t>
            </a:r>
          </a:p>
        </p:txBody>
      </p:sp>
    </p:spTree>
    <p:extLst>
      <p:ext uri="{BB962C8B-B14F-4D97-AF65-F5344CB8AC3E}">
        <p14:creationId xmlns:p14="http://schemas.microsoft.com/office/powerpoint/2010/main" val="2150099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8FBAA8D-C4AD-473E-8AE7-051548B1D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05" y="1316832"/>
            <a:ext cx="9372600" cy="49720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525B3A0-0355-40A0-9C1C-4155E934B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611F31-8EFF-4CFB-820C-CB6661F27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710" y="3429000"/>
            <a:ext cx="4981575" cy="638175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4264FDBB-50F2-4AF6-A013-5B7A28B692BB}"/>
              </a:ext>
            </a:extLst>
          </p:cNvPr>
          <p:cNvSpPr/>
          <p:nvPr/>
        </p:nvSpPr>
        <p:spPr>
          <a:xfrm>
            <a:off x="6094476" y="4209494"/>
            <a:ext cx="1024781" cy="91255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39F3D49-12CE-4904-A621-F1C6A4F63468}"/>
              </a:ext>
            </a:extLst>
          </p:cNvPr>
          <p:cNvCxnSpPr/>
          <p:nvPr/>
        </p:nvCxnSpPr>
        <p:spPr>
          <a:xfrm>
            <a:off x="4436198" y="3802455"/>
            <a:ext cx="93250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171B8506-A786-4A7D-9E58-AE047CCF1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034" y="5217634"/>
            <a:ext cx="5577038" cy="144470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7E11601-E22B-446A-91A5-FDCED44712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1810"/>
          <a:stretch/>
        </p:blipFill>
        <p:spPr>
          <a:xfrm>
            <a:off x="8893347" y="5225610"/>
            <a:ext cx="3213037" cy="1428750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725CE29-99FB-4D09-81E4-3A607EAE9443}"/>
              </a:ext>
            </a:extLst>
          </p:cNvPr>
          <p:cNvSpPr/>
          <p:nvPr/>
        </p:nvSpPr>
        <p:spPr>
          <a:xfrm>
            <a:off x="8223725" y="5773488"/>
            <a:ext cx="941560" cy="72708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27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BE6B5-9604-4314-85BA-238331B4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4A8AD6-DD00-475E-A346-F12620A54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함수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en-US" altLang="ko-KR"/>
              <a:t>Github</a:t>
            </a:r>
          </a:p>
          <a:p>
            <a:pPr marL="514350" indent="-514350">
              <a:buAutoNum type="arabicPeriod"/>
            </a:pPr>
            <a:r>
              <a:rPr lang="ko-KR" altLang="en-US"/>
              <a:t>사용자 입출력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실습 </a:t>
            </a:r>
            <a:r>
              <a:rPr lang="en-US" altLang="ko-KR"/>
              <a:t>in acmicpc(</a:t>
            </a:r>
            <a:r>
              <a:rPr lang="ko-KR" altLang="en-US"/>
              <a:t>백준</a:t>
            </a:r>
            <a:r>
              <a:rPr lang="en-US" altLang="ko-KR"/>
              <a:t>)</a:t>
            </a:r>
          </a:p>
          <a:p>
            <a:pPr marL="514350" indent="-514350">
              <a:buAutoNum type="arabicPeriod"/>
            </a:pPr>
            <a:r>
              <a:rPr lang="ko-KR" altLang="en-US"/>
              <a:t>클래스</a:t>
            </a:r>
            <a:endParaRPr lang="en-US" altLang="ko-KR"/>
          </a:p>
          <a:p>
            <a:pPr marL="514350" indent="-514350">
              <a:buAutoNum type="arabicPeriod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10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EE09-367C-4F07-8E82-21B818D7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대학교 저학년 꿀팁</a:t>
            </a:r>
          </a:p>
        </p:txBody>
      </p:sp>
      <p:pic>
        <p:nvPicPr>
          <p:cNvPr id="1026" name="Picture 2" descr="SW마에스트로] 소프트웨어 마에스트로 11기 연수과정 후기 및 꿀팁 :: Just Give Me The Code">
            <a:extLst>
              <a:ext uri="{FF2B5EF4-FFF2-40B4-BE49-F238E27FC236}">
                <a16:creationId xmlns:a16="http://schemas.microsoft.com/office/drawing/2014/main" id="{87B261D0-6C28-4E76-B051-039AABC69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47096"/>
            <a:ext cx="32670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A15F23-0FE7-41ED-8DF2-32DEB0FEC8E1}"/>
              </a:ext>
            </a:extLst>
          </p:cNvPr>
          <p:cNvSpPr txBox="1"/>
          <p:nvPr/>
        </p:nvSpPr>
        <p:spPr>
          <a:xfrm>
            <a:off x="621505" y="3307834"/>
            <a:ext cx="37004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SW </a:t>
            </a:r>
            <a:r>
              <a:rPr lang="ko-KR" altLang="en-US"/>
              <a:t>마에스트로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특전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IT</a:t>
            </a:r>
            <a:r>
              <a:rPr lang="ko-KR" altLang="en-US"/>
              <a:t>기기 지원비 </a:t>
            </a:r>
            <a:r>
              <a:rPr lang="en-US" altLang="ko-KR"/>
              <a:t>200</a:t>
            </a:r>
            <a:r>
              <a:rPr lang="ko-KR" altLang="en-US"/>
              <a:t>만원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6</a:t>
            </a:r>
            <a:r>
              <a:rPr lang="ko-KR" altLang="en-US"/>
              <a:t>개월 간 달별 </a:t>
            </a:r>
            <a:r>
              <a:rPr lang="en-US" altLang="ko-KR"/>
              <a:t>100</a:t>
            </a:r>
            <a:r>
              <a:rPr lang="ko-KR" altLang="en-US"/>
              <a:t>만원 지급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프로젝트 개발비 인당 </a:t>
            </a:r>
            <a:r>
              <a:rPr lang="en-US" altLang="ko-KR"/>
              <a:t>240</a:t>
            </a:r>
            <a:r>
              <a:rPr lang="ko-KR" altLang="en-US"/>
              <a:t>만원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SW</a:t>
            </a:r>
            <a:r>
              <a:rPr lang="ko-KR" altLang="en-US"/>
              <a:t>개발 멘토링</a:t>
            </a:r>
            <a:r>
              <a:rPr lang="en-US" altLang="ko-KR"/>
              <a:t>(</a:t>
            </a:r>
            <a:r>
              <a:rPr lang="ko-KR" altLang="en-US"/>
              <a:t>네</a:t>
            </a:r>
            <a:r>
              <a:rPr lang="en-US" altLang="ko-KR"/>
              <a:t>,</a:t>
            </a:r>
            <a:r>
              <a:rPr lang="ko-KR" altLang="en-US"/>
              <a:t>카</a:t>
            </a:r>
            <a:r>
              <a:rPr lang="en-US" altLang="ko-KR"/>
              <a:t>,</a:t>
            </a:r>
            <a:r>
              <a:rPr lang="ko-KR" altLang="en-US"/>
              <a:t>라</a:t>
            </a:r>
            <a:r>
              <a:rPr lang="en-US" altLang="ko-KR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/>
              <a:t>특허</a:t>
            </a:r>
            <a:r>
              <a:rPr lang="en-US" altLang="ko-KR"/>
              <a:t>/</a:t>
            </a:r>
            <a:r>
              <a:rPr lang="ko-KR" altLang="en-US"/>
              <a:t>창업지원금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연수생 상위 </a:t>
            </a:r>
            <a:r>
              <a:rPr lang="en-US" altLang="ko-KR"/>
              <a:t>10% </a:t>
            </a:r>
            <a:r>
              <a:rPr lang="ko-KR" altLang="en-US"/>
              <a:t>글로벌 </a:t>
            </a:r>
            <a:r>
              <a:rPr lang="en-US" altLang="ko-KR"/>
              <a:t>SW</a:t>
            </a:r>
            <a:r>
              <a:rPr lang="ko-KR" altLang="en-US"/>
              <a:t>교육 </a:t>
            </a:r>
            <a:r>
              <a:rPr lang="en-US" altLang="ko-KR"/>
              <a:t>(</a:t>
            </a:r>
            <a:r>
              <a:rPr lang="ko-KR" altLang="en-US"/>
              <a:t>미국 유학</a:t>
            </a:r>
            <a:r>
              <a:rPr lang="en-US" altLang="ko-KR"/>
              <a:t>)</a:t>
            </a:r>
          </a:p>
          <a:p>
            <a:r>
              <a:rPr lang="ko-KR" altLang="en-US"/>
              <a:t>창업기업</a:t>
            </a:r>
            <a:endParaRPr lang="en-US" altLang="ko-KR"/>
          </a:p>
          <a:p>
            <a:r>
              <a:rPr lang="ko-KR" altLang="en-US"/>
              <a:t>코인원</a:t>
            </a:r>
            <a:r>
              <a:rPr lang="en-US" altLang="ko-KR"/>
              <a:t>, </a:t>
            </a:r>
            <a:r>
              <a:rPr lang="ko-KR" altLang="en-US"/>
              <a:t>클래스</a:t>
            </a:r>
            <a:r>
              <a:rPr lang="en-US" altLang="ko-KR"/>
              <a:t>101, Goorm</a:t>
            </a:r>
            <a:r>
              <a:rPr lang="ko-KR" altLang="en-US"/>
              <a:t>등</a:t>
            </a:r>
            <a:r>
              <a:rPr lang="en-US" altLang="ko-KR"/>
              <a:t>..</a:t>
            </a:r>
          </a:p>
        </p:txBody>
      </p:sp>
      <p:pic>
        <p:nvPicPr>
          <p:cNvPr id="1028" name="Picture 4" descr="차세대 보안리더 양성 프로그램(BoB) 자문단 회의 개최">
            <a:extLst>
              <a:ext uri="{FF2B5EF4-FFF2-40B4-BE49-F238E27FC236}">
                <a16:creationId xmlns:a16="http://schemas.microsoft.com/office/drawing/2014/main" id="{E90A528D-9A9C-4C61-9437-9899A0268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180" y="1316355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C648E7-8C67-4B99-A992-40CAB66A4EB3}"/>
              </a:ext>
            </a:extLst>
          </p:cNvPr>
          <p:cNvSpPr txBox="1"/>
          <p:nvPr/>
        </p:nvSpPr>
        <p:spPr>
          <a:xfrm>
            <a:off x="4644865" y="3307834"/>
            <a:ext cx="37004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Best of the best</a:t>
            </a:r>
          </a:p>
          <a:p>
            <a:endParaRPr lang="en-US" altLang="ko-KR"/>
          </a:p>
          <a:p>
            <a:r>
              <a:rPr lang="ko-KR" altLang="en-US"/>
              <a:t>특전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노트북</a:t>
            </a:r>
            <a:r>
              <a:rPr lang="en-US" altLang="ko-KR"/>
              <a:t>(LG</a:t>
            </a:r>
            <a:r>
              <a:rPr lang="ko-KR" altLang="en-US"/>
              <a:t>그램</a:t>
            </a:r>
            <a:r>
              <a:rPr lang="en-US" altLang="ko-KR"/>
              <a:t>) </a:t>
            </a:r>
            <a:r>
              <a:rPr lang="ko-KR" altLang="en-US"/>
              <a:t>지급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9</a:t>
            </a:r>
            <a:r>
              <a:rPr lang="ko-KR" altLang="en-US"/>
              <a:t>개월 간 달별 </a:t>
            </a:r>
            <a:r>
              <a:rPr lang="en-US" altLang="ko-KR"/>
              <a:t>3~40</a:t>
            </a:r>
            <a:r>
              <a:rPr lang="ko-KR" altLang="en-US"/>
              <a:t>만원 지급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프로젝트 개발비 지원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정보보안 멘토링</a:t>
            </a:r>
            <a:r>
              <a:rPr lang="en-US" altLang="ko-KR"/>
              <a:t>(LG, </a:t>
            </a:r>
            <a:r>
              <a:rPr lang="ko-KR" altLang="en-US"/>
              <a:t>안랩</a:t>
            </a:r>
            <a:r>
              <a:rPr lang="en-US" altLang="ko-KR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/>
              <a:t>특허</a:t>
            </a:r>
            <a:r>
              <a:rPr lang="en-US" altLang="ko-KR"/>
              <a:t>/</a:t>
            </a:r>
            <a:r>
              <a:rPr lang="ko-KR" altLang="en-US"/>
              <a:t>창업지원금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연수생 상위 </a:t>
            </a:r>
            <a:r>
              <a:rPr lang="en-US" altLang="ko-KR"/>
              <a:t>10% </a:t>
            </a:r>
            <a:r>
              <a:rPr lang="ko-KR" altLang="en-US"/>
              <a:t>글로벌 </a:t>
            </a:r>
            <a:r>
              <a:rPr lang="en-US" altLang="ko-KR"/>
              <a:t>SW</a:t>
            </a:r>
            <a:r>
              <a:rPr lang="ko-KR" altLang="en-US"/>
              <a:t>교육 </a:t>
            </a:r>
            <a:r>
              <a:rPr lang="en-US" altLang="ko-KR"/>
              <a:t>(</a:t>
            </a:r>
            <a:r>
              <a:rPr lang="ko-KR" altLang="en-US"/>
              <a:t>미국 유학</a:t>
            </a:r>
            <a:r>
              <a:rPr lang="en-US" altLang="ko-KR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699B6-727D-42E8-8191-AD5616D7ABE5}"/>
              </a:ext>
            </a:extLst>
          </p:cNvPr>
          <p:cNvSpPr txBox="1"/>
          <p:nvPr/>
        </p:nvSpPr>
        <p:spPr>
          <a:xfrm>
            <a:off x="8549640" y="1747096"/>
            <a:ext cx="291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다른 </a:t>
            </a:r>
            <a:r>
              <a:rPr lang="en-US" altLang="ko-KR"/>
              <a:t>SW</a:t>
            </a:r>
            <a:r>
              <a:rPr lang="ko-KR" altLang="en-US"/>
              <a:t>양성프로그램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우아한 테크코스</a:t>
            </a:r>
            <a:endParaRPr lang="en-US" altLang="ko-KR"/>
          </a:p>
          <a:p>
            <a:r>
              <a:rPr lang="en-US" altLang="ko-KR"/>
              <a:t>Saffy(</a:t>
            </a:r>
            <a:r>
              <a:rPr lang="ko-KR" altLang="en-US"/>
              <a:t>삼성 </a:t>
            </a:r>
            <a:r>
              <a:rPr lang="en-US" altLang="ko-KR"/>
              <a:t>SW</a:t>
            </a:r>
            <a:r>
              <a:rPr lang="ko-KR" altLang="en-US"/>
              <a:t>아카데미</a:t>
            </a:r>
            <a:r>
              <a:rPr lang="en-US" altLang="ko-KR"/>
              <a:t>)</a:t>
            </a:r>
          </a:p>
          <a:p>
            <a:r>
              <a:rPr lang="en-US" altLang="ko-KR"/>
              <a:t>42</a:t>
            </a:r>
            <a:r>
              <a:rPr lang="ko-KR" altLang="en-US"/>
              <a:t>서울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등이 있지만 학교생활과 병행이 불가능하다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05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23229-5B57-4D85-BFB9-411F8003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FD23AF-545B-4F01-BFEB-BDBF28CE93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63"/>
          <a:stretch/>
        </p:blipFill>
        <p:spPr>
          <a:xfrm>
            <a:off x="1605705" y="1402080"/>
            <a:ext cx="8980590" cy="526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4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F4B43-47E4-4B86-9ACD-838B60CB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A692AA-BB15-43FC-BFE8-7B9D66B03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1690688"/>
            <a:ext cx="3563538" cy="21066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18143D-25B1-4CD8-B385-EA09A9C60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4221480"/>
            <a:ext cx="3847453" cy="15763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AF79B2-CC75-48DC-B428-D76BB4146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227" y="1472570"/>
            <a:ext cx="3616243" cy="25746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33586C-83BA-4617-B1EB-01B737314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5239" y="4221480"/>
            <a:ext cx="4805250" cy="206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76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E657E-134F-4D2C-90D3-714FA795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다양한 함수의 사용법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0384D3-4CC8-479D-B4B8-ABF49464B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911706" cy="13255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5F5CFD0-5D72-4132-8F21-3000DAB00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394" y="3137127"/>
            <a:ext cx="3634377" cy="23017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0A65B39-416C-4114-A11A-70DD7A1A2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527" y="3078771"/>
            <a:ext cx="4797407" cy="219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2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68822-5FBC-4D2E-A571-D4C0BA74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함수의 구성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3EC3A6-8AA3-4AD0-94FB-79D215365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3029"/>
            <a:ext cx="2981635" cy="27319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94FBF91-8ADA-4132-AFE2-BBD5D25B7F37}"/>
              </a:ext>
            </a:extLst>
          </p:cNvPr>
          <p:cNvSpPr/>
          <p:nvPr/>
        </p:nvSpPr>
        <p:spPr>
          <a:xfrm>
            <a:off x="4515436" y="2967334"/>
            <a:ext cx="18785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Why?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18A755-44CA-4BDE-9DBC-DE891554CD5F}"/>
              </a:ext>
            </a:extLst>
          </p:cNvPr>
          <p:cNvSpPr/>
          <p:nvPr/>
        </p:nvSpPr>
        <p:spPr>
          <a:xfrm>
            <a:off x="7730836" y="1318161"/>
            <a:ext cx="3491346" cy="5174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1D9BC3-8925-4A92-8677-07BEA007261C}"/>
              </a:ext>
            </a:extLst>
          </p:cNvPr>
          <p:cNvSpPr/>
          <p:nvPr/>
        </p:nvSpPr>
        <p:spPr>
          <a:xfrm>
            <a:off x="7730836" y="4916384"/>
            <a:ext cx="3491346" cy="15764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현재 프로그램이 실행중인 </a:t>
            </a:r>
            <a:endParaRPr lang="en-US" altLang="ko-KR"/>
          </a:p>
          <a:p>
            <a:pPr algn="ctr"/>
            <a:r>
              <a:rPr lang="ko-KR" altLang="en-US"/>
              <a:t>메모리 공간</a:t>
            </a:r>
            <a:endParaRPr lang="en-US" altLang="ko-KR"/>
          </a:p>
          <a:p>
            <a:pPr algn="ctr"/>
            <a:r>
              <a:rPr lang="ko-KR" altLang="en-US"/>
              <a:t>프로그램의 변수</a:t>
            </a:r>
            <a:r>
              <a:rPr lang="en-US" altLang="ko-KR"/>
              <a:t>(a)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923020-EF90-42E9-B044-367F1AF55AD1}"/>
              </a:ext>
            </a:extLst>
          </p:cNvPr>
          <p:cNvSpPr txBox="1"/>
          <p:nvPr/>
        </p:nvSpPr>
        <p:spPr>
          <a:xfrm>
            <a:off x="6210795" y="6234545"/>
            <a:ext cx="152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0x00000000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E6C515-F5B7-4112-9E14-165E0064E821}"/>
              </a:ext>
            </a:extLst>
          </p:cNvPr>
          <p:cNvSpPr txBox="1"/>
          <p:nvPr/>
        </p:nvSpPr>
        <p:spPr>
          <a:xfrm>
            <a:off x="6210794" y="4731718"/>
            <a:ext cx="152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0x00000100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EB2C20-22CA-4C6E-B500-F79B13CEF030}"/>
              </a:ext>
            </a:extLst>
          </p:cNvPr>
          <p:cNvSpPr/>
          <p:nvPr/>
        </p:nvSpPr>
        <p:spPr>
          <a:xfrm>
            <a:off x="7730835" y="2766951"/>
            <a:ext cx="3491346" cy="11237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함수가 실행중인 공간</a:t>
            </a:r>
            <a:endParaRPr lang="en-US" altLang="ko-KR"/>
          </a:p>
          <a:p>
            <a:pPr algn="ctr"/>
            <a:r>
              <a:rPr lang="ko-KR" altLang="en-US"/>
              <a:t>함수 내 변수</a:t>
            </a:r>
            <a:endParaRPr lang="en-US" altLang="ko-KR"/>
          </a:p>
          <a:p>
            <a:pPr algn="ctr"/>
            <a:r>
              <a:rPr lang="en-US" altLang="ko-KR"/>
              <a:t>(vartest, vartest</a:t>
            </a:r>
            <a:r>
              <a:rPr lang="ko-KR" altLang="en-US"/>
              <a:t>의 </a:t>
            </a:r>
            <a:r>
              <a:rPr lang="en-US" altLang="ko-KR"/>
              <a:t>a)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B32835-1DB2-4436-9674-30BBBD674128}"/>
              </a:ext>
            </a:extLst>
          </p:cNvPr>
          <p:cNvSpPr txBox="1"/>
          <p:nvPr/>
        </p:nvSpPr>
        <p:spPr>
          <a:xfrm>
            <a:off x="6210793" y="3705998"/>
            <a:ext cx="152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0x00000200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28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05071-9CDD-4B3D-8734-47F17D2B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Github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2BFE72-9F7E-4DED-B017-0CE3ACFA2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66" y="1866219"/>
            <a:ext cx="3048000" cy="36480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D38DCD8-64D4-47A5-A9B1-A8AED24C2383}"/>
              </a:ext>
            </a:extLst>
          </p:cNvPr>
          <p:cNvSpPr/>
          <p:nvPr/>
        </p:nvSpPr>
        <p:spPr>
          <a:xfrm>
            <a:off x="2514600" y="2438400"/>
            <a:ext cx="1127166" cy="563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29FBD0-B30C-43F0-9565-76DA86A81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735" y="1079512"/>
            <a:ext cx="4713514" cy="541336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513E4A2-2C6B-4D5E-A8B3-A80EB618C34B}"/>
              </a:ext>
            </a:extLst>
          </p:cNvPr>
          <p:cNvSpPr/>
          <p:nvPr/>
        </p:nvSpPr>
        <p:spPr>
          <a:xfrm>
            <a:off x="5310743" y="2720340"/>
            <a:ext cx="1518557" cy="367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641A97-213A-4899-9666-FC0171BB28D2}"/>
              </a:ext>
            </a:extLst>
          </p:cNvPr>
          <p:cNvSpPr/>
          <p:nvPr/>
        </p:nvSpPr>
        <p:spPr>
          <a:xfrm>
            <a:off x="4204361" y="6055321"/>
            <a:ext cx="961406" cy="367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313E2E-971D-446A-8B5C-9B205C917DF4}"/>
              </a:ext>
            </a:extLst>
          </p:cNvPr>
          <p:cNvSpPr/>
          <p:nvPr/>
        </p:nvSpPr>
        <p:spPr>
          <a:xfrm>
            <a:off x="4204361" y="4758931"/>
            <a:ext cx="961406" cy="367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DF82A9A-34C0-4696-8E6B-1D48A2BE6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390" y="3284588"/>
            <a:ext cx="6871717" cy="301128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DF646C-137D-4DA6-A310-5AF2E5577FDE}"/>
              </a:ext>
            </a:extLst>
          </p:cNvPr>
          <p:cNvSpPr/>
          <p:nvPr/>
        </p:nvSpPr>
        <p:spPr>
          <a:xfrm>
            <a:off x="11245931" y="3343637"/>
            <a:ext cx="929176" cy="4987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819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1A842F4-8CC4-49FF-8CE6-24FD5AEDC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322" y="1068746"/>
            <a:ext cx="6041938" cy="491966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87A1B36-D440-4718-B215-C5082792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Github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634288-47C8-4A65-946B-E15346A98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40" y="1600200"/>
            <a:ext cx="4705350" cy="36576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4D95442-1BE7-4D23-B84B-691BA5CF2474}"/>
              </a:ext>
            </a:extLst>
          </p:cNvPr>
          <p:cNvSpPr/>
          <p:nvPr/>
        </p:nvSpPr>
        <p:spPr>
          <a:xfrm>
            <a:off x="5494631" y="5621147"/>
            <a:ext cx="359904" cy="4178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120831-A137-4232-936D-F4ED66FC503E}"/>
              </a:ext>
            </a:extLst>
          </p:cNvPr>
          <p:cNvSpPr/>
          <p:nvPr/>
        </p:nvSpPr>
        <p:spPr>
          <a:xfrm>
            <a:off x="4261263" y="2847404"/>
            <a:ext cx="649184" cy="4178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54466F-515F-4400-B619-2D5D431D1D40}"/>
              </a:ext>
            </a:extLst>
          </p:cNvPr>
          <p:cNvSpPr/>
          <p:nvPr/>
        </p:nvSpPr>
        <p:spPr>
          <a:xfrm>
            <a:off x="6012875" y="5366465"/>
            <a:ext cx="649184" cy="4178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E12E78-973C-4AEB-98BF-23A825920AD9}"/>
              </a:ext>
            </a:extLst>
          </p:cNvPr>
          <p:cNvSpPr txBox="1"/>
          <p:nvPr/>
        </p:nvSpPr>
        <p:spPr>
          <a:xfrm>
            <a:off x="7042068" y="1715048"/>
            <a:ext cx="13181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solidFill>
                  <a:srgbClr val="FF0000"/>
                </a:solidFill>
              </a:rPr>
              <a:t>click</a:t>
            </a:r>
            <a:endParaRPr lang="ko-KR" altLang="en-US" sz="3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278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173</Words>
  <Application>Microsoft Office PowerPoint</Application>
  <PresentationFormat>와이드스크린</PresentationFormat>
  <Paragraphs>54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입출력 및 클래스</vt:lpstr>
      <vt:lpstr>목차</vt:lpstr>
      <vt:lpstr>대학교 저학년 꿀팁</vt:lpstr>
      <vt:lpstr>함수</vt:lpstr>
      <vt:lpstr>함수</vt:lpstr>
      <vt:lpstr>다양한 함수의 사용법</vt:lpstr>
      <vt:lpstr>함수의 구성</vt:lpstr>
      <vt:lpstr>Github</vt:lpstr>
      <vt:lpstr>Github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입출력 및 클래스</dc:title>
  <dc:creator>Son MinWoo</dc:creator>
  <cp:lastModifiedBy>Son MinWoo</cp:lastModifiedBy>
  <cp:revision>36</cp:revision>
  <dcterms:created xsi:type="dcterms:W3CDTF">2022-03-23T02:19:07Z</dcterms:created>
  <dcterms:modified xsi:type="dcterms:W3CDTF">2022-03-23T02:58:24Z</dcterms:modified>
</cp:coreProperties>
</file>