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1A0AE-E657-947B-F334-EC89E567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13522-2546-58B3-97F9-093C09FBB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73B38-D443-4B7C-41A8-4D1A6A1A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8B5A-56DC-4307-A53C-E8B4248744E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E0361-FEDA-881D-3457-A4D53303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AEB4F-6C48-E904-9266-021EFFC0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C293-0679-4E57-820F-FCF854E7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4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BCF97-19EC-9AE6-9C29-79CBE630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3BAC9-1AD7-52A6-0E6A-320CF3550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F355F-9E47-74DD-CECF-65AD1D2F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8B5A-56DC-4307-A53C-E8B4248744E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E4B28-9E85-9E58-04B1-4C91AAD5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86245-0E94-F2A5-E218-B7DF20D2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C293-0679-4E57-820F-FCF854E7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B610CA-7425-FB0E-185D-CA669E913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AC5EAA-1BC1-E849-4A6F-235AEB3B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A951D-50A4-4DDD-6996-DE54B4FB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8B5A-56DC-4307-A53C-E8B4248744E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5D786-866C-825B-B75E-819E7014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9A5FF-B74F-70C3-DBDD-A6F4EC9B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C293-0679-4E57-820F-FCF854E7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9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5BA97-812F-4946-1859-D0EA3A6A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56024-5D21-A4F1-613C-4AC21E74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1838D-E9E2-1445-17B7-7A4C572C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8B5A-56DC-4307-A53C-E8B4248744E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4A6EF-C312-F011-4415-072DE86E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22931-B05C-E028-BEE0-6D6E886F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C293-0679-4E57-820F-FCF854E7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3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95343-6771-2992-C1EB-95749E9D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114BB-A9BA-1ED4-7277-9C51545C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63799-66BF-911F-914A-8859EB29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8B5A-56DC-4307-A53C-E8B4248744E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1B982-2DD6-B186-F5AC-634FBE42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A232D-EB8D-30CC-3E0A-C9356B4A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C293-0679-4E57-820F-FCF854E7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6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149BD-1448-1512-BAAC-0F817181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B5829-69DA-EAC5-C7B8-61CF0EBD1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24738-FD90-EAE0-72EA-6F82EBCF3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BCC23-24FB-4B79-9A17-B81215B8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8B5A-56DC-4307-A53C-E8B4248744E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D9D77-CEF6-AA12-1A98-2B673D2B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E9933B-0FEB-7940-35F1-059B9981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C293-0679-4E57-820F-FCF854E7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1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F8D8B-0263-87E3-834B-2B93C4A7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315DC-7F2F-96B2-1019-7535ACFF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B6BF0-6115-0CC9-D39E-1C2D552BA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F33A62-20A6-9922-F9CE-09D39DABC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FAD6AD-8A66-3897-56D4-393C3A943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F5004B-5A2F-49E6-FA42-EF565E85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8B5A-56DC-4307-A53C-E8B4248744E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CC18F-7E60-F612-1919-4C7DC777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C54EE8-9F82-4902-1A1C-7965BCA9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C293-0679-4E57-820F-FCF854E7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0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807E-602D-288A-8E77-B445D947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B1D767-972C-1FD0-FF16-44CCF8F4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8B5A-56DC-4307-A53C-E8B4248744E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AFA79-BE77-16CA-4891-164AE992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E14CF-C386-696B-4350-7386D65B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C293-0679-4E57-820F-FCF854E7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79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27189-B51F-159F-3CC3-5C763687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8B5A-56DC-4307-A53C-E8B4248744E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D86B97-FD1A-799F-A9AC-13AEB2FA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8A85CC-E2F0-3D4C-C31B-B60A04AA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C293-0679-4E57-820F-FCF854E7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9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836B5-CED1-39EF-865A-17945DBB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58111-2ADC-9171-4348-00AEE47C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A2C36-5144-20B8-7C5F-C0F9702F3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65892-C74C-3E6A-2BAC-4B43B79B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8B5A-56DC-4307-A53C-E8B4248744E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862F2-64C8-7DBA-8E6D-9444A246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19560-70A5-3110-60CB-DAFDEDE4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C293-0679-4E57-820F-FCF854E7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3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D2282-A74C-BF22-83D1-797243AA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8C1F71-7C2D-1183-1057-9E51FAA16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1AD15-61B7-7121-1B19-96BFD7CDA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95CBB-B241-7DEB-6EDF-8B739192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8B5A-56DC-4307-A53C-E8B4248744E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A5A5E-C341-6708-E76A-04654086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520F9-9F7F-DD12-90C9-1997AA6D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C293-0679-4E57-820F-FCF854E7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9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E93F75-2302-7B5D-7264-10C74991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B11B9-89AB-6D22-318A-A762082D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851B8-4D2A-B0F1-E731-D91B3796B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C8B5A-56DC-4307-A53C-E8B4248744E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C4B9A-298E-DAFA-FE43-8BBDDACAA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CA844-EE95-168B-9225-D63D5201D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6C293-0679-4E57-820F-FCF854E7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146198-B497-D507-505C-FFC419C5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872" y="184557"/>
            <a:ext cx="4163006" cy="565722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3675C3-F476-307F-AAB6-A2AA6909F59B}"/>
              </a:ext>
            </a:extLst>
          </p:cNvPr>
          <p:cNvGrpSpPr/>
          <p:nvPr/>
        </p:nvGrpSpPr>
        <p:grpSpPr>
          <a:xfrm>
            <a:off x="7651407" y="602025"/>
            <a:ext cx="3905796" cy="6106686"/>
            <a:chOff x="7651407" y="602025"/>
            <a:chExt cx="3905796" cy="61066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926B15-3888-BAAC-0082-2710DAC8BD92}"/>
                </a:ext>
              </a:extLst>
            </p:cNvPr>
            <p:cNvGrpSpPr/>
            <p:nvPr/>
          </p:nvGrpSpPr>
          <p:grpSpPr>
            <a:xfrm>
              <a:off x="7651407" y="602025"/>
              <a:ext cx="3905796" cy="6106686"/>
              <a:chOff x="7642076" y="807298"/>
              <a:chExt cx="3905796" cy="610668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794435C-0D38-26FD-ACA2-E223CEB96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2076" y="807298"/>
                <a:ext cx="3905795" cy="4525006"/>
              </a:xfrm>
              <a:prstGeom prst="rect">
                <a:avLst/>
              </a:prstGeom>
            </p:spPr>
          </p:pic>
          <p:sp>
            <p:nvSpPr>
              <p:cNvPr id="7" name="사각형: 둥근 한쪽 모서리 6">
                <a:extLst>
                  <a:ext uri="{FF2B5EF4-FFF2-40B4-BE49-F238E27FC236}">
                    <a16:creationId xmlns:a16="http://schemas.microsoft.com/office/drawing/2014/main" id="{DC0D0666-FE71-3F05-41F0-4865846ACAFD}"/>
                  </a:ext>
                </a:extLst>
              </p:cNvPr>
              <p:cNvSpPr/>
              <p:nvPr/>
            </p:nvSpPr>
            <p:spPr>
              <a:xfrm flipH="1">
                <a:off x="7642077" y="4730620"/>
                <a:ext cx="3905795" cy="2183364"/>
              </a:xfrm>
              <a:prstGeom prst="round1Rect">
                <a:avLst>
                  <a:gd name="adj" fmla="val 29821"/>
                </a:avLst>
              </a:prstGeom>
              <a:solidFill>
                <a:srgbClr val="80D0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5ABFA7-7FD8-83C3-D5BB-B20A40F6B2A3}"/>
                </a:ext>
              </a:extLst>
            </p:cNvPr>
            <p:cNvSpPr txBox="1"/>
            <p:nvPr/>
          </p:nvSpPr>
          <p:spPr>
            <a:xfrm>
              <a:off x="7901317" y="993911"/>
              <a:ext cx="2819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+mj-ea"/>
                  <a:ea typeface="+mj-ea"/>
                </a:rPr>
                <a:t>스마트폰으로 관리하는</a:t>
              </a:r>
              <a:endParaRPr lang="en-US" altLang="ko-KR" sz="2000" b="1" dirty="0">
                <a:latin typeface="+mj-ea"/>
                <a:ea typeface="+mj-ea"/>
              </a:endParaRPr>
            </a:p>
            <a:p>
              <a:r>
                <a:rPr lang="ko-KR" altLang="en-US" sz="2000" b="1" dirty="0">
                  <a:latin typeface="+mj-ea"/>
                  <a:ea typeface="+mj-ea"/>
                </a:rPr>
                <a:t>나만의 </a:t>
              </a:r>
              <a:r>
                <a:rPr lang="ko-KR" altLang="en-US" sz="2000" b="1" dirty="0">
                  <a:solidFill>
                    <a:schemeClr val="accent6"/>
                  </a:solidFill>
                  <a:latin typeface="+mj-ea"/>
                  <a:ea typeface="+mj-ea"/>
                </a:rPr>
                <a:t>애완식물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09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20316CA-AC55-2899-F83C-828667AA5F33}"/>
              </a:ext>
            </a:extLst>
          </p:cNvPr>
          <p:cNvGrpSpPr/>
          <p:nvPr/>
        </p:nvGrpSpPr>
        <p:grpSpPr>
          <a:xfrm>
            <a:off x="840205" y="764403"/>
            <a:ext cx="3357190" cy="779172"/>
            <a:chOff x="840206" y="764403"/>
            <a:chExt cx="3320264" cy="7791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4139E96-9535-248A-5C4F-E209BC3FD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0206" y="764403"/>
              <a:ext cx="779172" cy="77917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2F68BC-4D15-E896-4068-DE7690176815}"/>
                </a:ext>
              </a:extLst>
            </p:cNvPr>
            <p:cNvSpPr txBox="1"/>
            <p:nvPr/>
          </p:nvSpPr>
          <p:spPr>
            <a:xfrm>
              <a:off x="1553168" y="869731"/>
              <a:ext cx="26073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온도</a:t>
              </a:r>
              <a:endPara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54CC03-A1BD-1FA2-7D17-031F58EEBBD8}"/>
              </a:ext>
            </a:extLst>
          </p:cNvPr>
          <p:cNvGrpSpPr/>
          <p:nvPr/>
        </p:nvGrpSpPr>
        <p:grpSpPr>
          <a:xfrm>
            <a:off x="844537" y="1782946"/>
            <a:ext cx="3415471" cy="779172"/>
            <a:chOff x="844490" y="764403"/>
            <a:chExt cx="3377904" cy="77917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FE10DF9-8099-FC50-FB3A-F191CC2E6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44490" y="764403"/>
              <a:ext cx="770602" cy="7791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FAD207-5F6F-8D83-6288-28705EB77146}"/>
                </a:ext>
              </a:extLst>
            </p:cNvPr>
            <p:cNvSpPr txBox="1"/>
            <p:nvPr/>
          </p:nvSpPr>
          <p:spPr>
            <a:xfrm>
              <a:off x="1615092" y="836011"/>
              <a:ext cx="26073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습도</a:t>
              </a:r>
              <a:endPara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759404B-FB9A-61C9-C916-3E6964D46491}"/>
              </a:ext>
            </a:extLst>
          </p:cNvPr>
          <p:cNvGrpSpPr/>
          <p:nvPr/>
        </p:nvGrpSpPr>
        <p:grpSpPr>
          <a:xfrm>
            <a:off x="840205" y="4333854"/>
            <a:ext cx="3426708" cy="779172"/>
            <a:chOff x="844490" y="764403"/>
            <a:chExt cx="3389018" cy="77917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C9F395-939D-D959-F3F4-C99EE5878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44490" y="764403"/>
              <a:ext cx="770602" cy="77917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ED2080-283D-4D61-C959-42DEB5B69B89}"/>
                </a:ext>
              </a:extLst>
            </p:cNvPr>
            <p:cNvSpPr txBox="1"/>
            <p:nvPr/>
          </p:nvSpPr>
          <p:spPr>
            <a:xfrm>
              <a:off x="1626206" y="868554"/>
              <a:ext cx="26073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토양습도</a:t>
              </a:r>
              <a:endPara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31C261-B05B-5402-DC8F-0EF1CA82E00A}"/>
              </a:ext>
            </a:extLst>
          </p:cNvPr>
          <p:cNvGrpSpPr/>
          <p:nvPr/>
        </p:nvGrpSpPr>
        <p:grpSpPr>
          <a:xfrm>
            <a:off x="840205" y="3111785"/>
            <a:ext cx="3339029" cy="779172"/>
            <a:chOff x="844490" y="764403"/>
            <a:chExt cx="3302303" cy="7791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821E241-7615-4C49-3FD4-7AE92C948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44490" y="764403"/>
              <a:ext cx="770602" cy="77917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25262B-623B-8664-D944-24C805A15D23}"/>
                </a:ext>
              </a:extLst>
            </p:cNvPr>
            <p:cNvSpPr txBox="1"/>
            <p:nvPr/>
          </p:nvSpPr>
          <p:spPr>
            <a:xfrm>
              <a:off x="1539491" y="878451"/>
              <a:ext cx="26073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조도</a:t>
              </a:r>
              <a:endPara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BBDD50F-BC36-C83D-3348-983962C11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605753-4C2C-3F63-4E54-4B4121CEE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3" y="47296"/>
            <a:ext cx="1887218" cy="18872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A4F41C4-9853-D30D-1299-D844FD382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80" y="990905"/>
            <a:ext cx="2944196" cy="29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1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FAECF81-8901-1A58-C7E8-F88B1118B05E}"/>
              </a:ext>
            </a:extLst>
          </p:cNvPr>
          <p:cNvGrpSpPr/>
          <p:nvPr/>
        </p:nvGrpSpPr>
        <p:grpSpPr>
          <a:xfrm>
            <a:off x="1209354" y="1033884"/>
            <a:ext cx="7506807" cy="812394"/>
            <a:chOff x="1209354" y="1033884"/>
            <a:chExt cx="7506807" cy="8123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C0B488-6A44-1E82-DEF3-2545E833F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4" y="1033884"/>
              <a:ext cx="812394" cy="81239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90E0F0-EAFB-F741-5A03-BDBAEAC4A692}"/>
                </a:ext>
              </a:extLst>
            </p:cNvPr>
            <p:cNvSpPr txBox="1"/>
            <p:nvPr/>
          </p:nvSpPr>
          <p:spPr>
            <a:xfrm>
              <a:off x="2021748" y="1147693"/>
              <a:ext cx="66944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스마트폰으로 관리하는 </a:t>
              </a:r>
              <a:r>
                <a:rPr lang="ko-KR" altLang="en-US" sz="3200" b="1" dirty="0"/>
                <a:t>애완식물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3BC4ED-85AC-D438-89DD-D887C0930389}"/>
              </a:ext>
            </a:extLst>
          </p:cNvPr>
          <p:cNvGrpSpPr/>
          <p:nvPr/>
        </p:nvGrpSpPr>
        <p:grpSpPr>
          <a:xfrm>
            <a:off x="5368954" y="2558642"/>
            <a:ext cx="2013357" cy="1568741"/>
            <a:chOff x="5368954" y="2550253"/>
            <a:chExt cx="2013357" cy="156874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6D8C91-58C1-5174-AC3F-7205A4CD9D69}"/>
                </a:ext>
              </a:extLst>
            </p:cNvPr>
            <p:cNvSpPr/>
            <p:nvPr/>
          </p:nvSpPr>
          <p:spPr>
            <a:xfrm>
              <a:off x="5368954" y="2550253"/>
              <a:ext cx="2013357" cy="1568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A7942D8-9119-E4B9-F9AB-87A38419A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263" y="2751018"/>
              <a:ext cx="760505" cy="76050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704A3D-A960-B7E4-5B6C-36C7EBF66F7B}"/>
                </a:ext>
              </a:extLst>
            </p:cNvPr>
            <p:cNvSpPr txBox="1"/>
            <p:nvPr/>
          </p:nvSpPr>
          <p:spPr>
            <a:xfrm>
              <a:off x="5971912" y="3599815"/>
              <a:ext cx="8298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센서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C96C35-D72E-49C5-48F5-EC5A1D762545}"/>
              </a:ext>
            </a:extLst>
          </p:cNvPr>
          <p:cNvGrpSpPr/>
          <p:nvPr/>
        </p:nvGrpSpPr>
        <p:grpSpPr>
          <a:xfrm>
            <a:off x="1503027" y="2558642"/>
            <a:ext cx="2013357" cy="1568741"/>
            <a:chOff x="1503027" y="2558642"/>
            <a:chExt cx="2013357" cy="1568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7C10A4-8200-24AD-2EC0-75DB8152E0CE}"/>
                </a:ext>
              </a:extLst>
            </p:cNvPr>
            <p:cNvSpPr/>
            <p:nvPr/>
          </p:nvSpPr>
          <p:spPr>
            <a:xfrm>
              <a:off x="1503027" y="2558642"/>
              <a:ext cx="2013357" cy="1568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4773D8-D73D-7B4D-87E9-6F1A1D3968AA}"/>
                </a:ext>
              </a:extLst>
            </p:cNvPr>
            <p:cNvSpPr txBox="1"/>
            <p:nvPr/>
          </p:nvSpPr>
          <p:spPr>
            <a:xfrm>
              <a:off x="1985567" y="3608204"/>
              <a:ext cx="10482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게시판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C21387D-EBE3-66FC-7DDE-7B5CB9E8E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179" y="2770133"/>
              <a:ext cx="739052" cy="739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609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아기길냥이 아기길냥이</dc:creator>
  <cp:lastModifiedBy>아기길냥이 아기길냥이</cp:lastModifiedBy>
  <cp:revision>4</cp:revision>
  <dcterms:created xsi:type="dcterms:W3CDTF">2022-09-03T05:03:34Z</dcterms:created>
  <dcterms:modified xsi:type="dcterms:W3CDTF">2022-10-18T11:29:49Z</dcterms:modified>
</cp:coreProperties>
</file>