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4" r:id="rId6"/>
    <p:sldId id="277" r:id="rId7"/>
    <p:sldId id="267" r:id="rId8"/>
    <p:sldId id="274" r:id="rId9"/>
    <p:sldId id="278" r:id="rId10"/>
    <p:sldId id="266" r:id="rId11"/>
    <p:sldId id="273" r:id="rId12"/>
    <p:sldId id="272" r:id="rId13"/>
    <p:sldId id="279" r:id="rId14"/>
    <p:sldId id="265" r:id="rId15"/>
    <p:sldId id="271" r:id="rId16"/>
    <p:sldId id="280" r:id="rId17"/>
    <p:sldId id="270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CE4C-1BF1-4181-AAF1-51454C5BEA8C}" v="1099" dt="2020-12-14T16:27:47.145"/>
    <p1510:client id="{1466E004-F64C-47F7-9602-1C3FD9889833}" v="624" dt="2020-12-14T17:22:31.483"/>
    <p1510:client id="{234D269B-C13D-4F2E-B5F2-C1E3C315EFB6}" v="1" dt="2020-12-14T18:49:23.957"/>
    <p1510:client id="{317AEBA5-7069-4A57-8D47-2A42CB2008A0}" v="42" dt="2020-12-14T15:13:27.437"/>
    <p1510:client id="{36C95DAD-E462-4537-B3EE-2981395B44A4}" v="7" dt="2020-12-14T12:14:07.450"/>
    <p1510:client id="{41C55957-5C6E-4ABD-8A71-6699EA239588}" v="30" dt="2020-12-14T18:48:54.744"/>
    <p1510:client id="{433C59C3-140C-428B-9962-E92208E4FF8B}" v="13" dt="2020-12-14T18:56:36.566"/>
    <p1510:client id="{4F84B3F7-9AE7-474C-92CF-3B4136BF8306}" v="51" dt="2020-12-14T18:08:57.378"/>
    <p1510:client id="{59DD0340-2DC9-413C-8C77-E711C90A13B2}" v="90" dt="2020-12-14T18:02:09.657"/>
    <p1510:client id="{92D6234D-8A85-4704-82D7-6F7B2B3B39FD}" v="31" dt="2020-12-14T15:31:02.908"/>
    <p1510:client id="{96D2CA30-EEEA-41C1-8525-729EB6C6074C}" v="5" dt="2020-12-13T18:54:33.634"/>
    <p1510:client id="{C103C916-6BEE-42D1-9296-0963A2E64868}" v="23" dt="2020-12-13T17:59:23.583"/>
    <p1510:client id="{D1EEB793-A142-4C32-8844-ACBDD568101B}" v="1879" dt="2020-12-14T03:21:00.565"/>
    <p1510:client id="{D7F5748C-58C8-45DB-A279-FB7574319FAF}" v="8" dt="2020-12-14T20:14:53.388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fi Nándor" userId="S::refinandor@edu.bme.hu::fd4ac128-0777-464d-a397-14c6cf70bfd8" providerId="AD" clId="Web-{317AEBA5-7069-4A57-8D47-2A42CB2008A0}"/>
    <pc:docChg chg="modSld">
      <pc:chgData name="Réfi Nándor" userId="S::refinandor@edu.bme.hu::fd4ac128-0777-464d-a397-14c6cf70bfd8" providerId="AD" clId="Web-{317AEBA5-7069-4A57-8D47-2A42CB2008A0}" dt="2020-12-14T15:13:27.437" v="41" actId="20577"/>
      <pc:docMkLst>
        <pc:docMk/>
      </pc:docMkLst>
      <pc:sldChg chg="modSp">
        <pc:chgData name="Réfi Nándor" userId="S::refinandor@edu.bme.hu::fd4ac128-0777-464d-a397-14c6cf70bfd8" providerId="AD" clId="Web-{317AEBA5-7069-4A57-8D47-2A42CB2008A0}" dt="2020-12-14T15:13:21.718" v="39" actId="20577"/>
        <pc:sldMkLst>
          <pc:docMk/>
          <pc:sldMk cId="2865555175" sldId="266"/>
        </pc:sldMkLst>
        <pc:spChg chg="mod">
          <ac:chgData name="Réfi Nándor" userId="S::refinandor@edu.bme.hu::fd4ac128-0777-464d-a397-14c6cf70bfd8" providerId="AD" clId="Web-{317AEBA5-7069-4A57-8D47-2A42CB2008A0}" dt="2020-12-14T15:13:21.718" v="39" actId="20577"/>
          <ac:spMkLst>
            <pc:docMk/>
            <pc:sldMk cId="2865555175" sldId="266"/>
            <ac:spMk id="2" creationId="{00000000-0000-0000-0000-000000000000}"/>
          </ac:spMkLst>
        </pc:spChg>
      </pc:sldChg>
    </pc:docChg>
  </pc:docChgLst>
  <pc:docChgLst>
    <pc:chgData name="Kis Máté Levente" userId="S::mkis@edu.bme.hu::06e721c9-f27f-4ef7-be0d-a7e4a96295a1" providerId="AD" clId="Web-{D1EEB793-A142-4C32-8844-ACBDD568101B}"/>
    <pc:docChg chg="addSld modSld sldOrd">
      <pc:chgData name="Kis Máté Levente" userId="S::mkis@edu.bme.hu::06e721c9-f27f-4ef7-be0d-a7e4a96295a1" providerId="AD" clId="Web-{D1EEB793-A142-4C32-8844-ACBDD568101B}" dt="2020-12-14T03:21:00.565" v="1867" actId="14100"/>
      <pc:docMkLst>
        <pc:docMk/>
      </pc:docMkLst>
      <pc:sldChg chg="addSp delSp modSp">
        <pc:chgData name="Kis Máté Levente" userId="S::mkis@edu.bme.hu::06e721c9-f27f-4ef7-be0d-a7e4a96295a1" providerId="AD" clId="Web-{D1EEB793-A142-4C32-8844-ACBDD568101B}" dt="2020-12-13T19:39:00.330" v="586" actId="1076"/>
        <pc:sldMkLst>
          <pc:docMk/>
          <pc:sldMk cId="3368620868" sldId="267"/>
        </pc:sldMkLst>
        <pc:spChg chg="mod">
          <ac:chgData name="Kis Máté Levente" userId="S::mkis@edu.bme.hu::06e721c9-f27f-4ef7-be0d-a7e4a96295a1" providerId="AD" clId="Web-{D1EEB793-A142-4C32-8844-ACBDD568101B}" dt="2020-12-13T18:58:52.128" v="92" actId="20577"/>
          <ac:spMkLst>
            <pc:docMk/>
            <pc:sldMk cId="3368620868" sldId="267"/>
            <ac:spMk id="2" creationId="{00000000-0000-0000-0000-000000000000}"/>
          </ac:spMkLst>
        </pc:spChg>
        <pc:spChg chg="mod">
          <ac:chgData name="Kis Máté Levente" userId="S::mkis@edu.bme.hu::06e721c9-f27f-4ef7-be0d-a7e4a96295a1" providerId="AD" clId="Web-{D1EEB793-A142-4C32-8844-ACBDD568101B}" dt="2020-12-13T19:37:08.217" v="577" actId="20577"/>
          <ac:spMkLst>
            <pc:docMk/>
            <pc:sldMk cId="3368620868" sldId="267"/>
            <ac:spMk id="3" creationId="{00000000-0000-0000-0000-000000000000}"/>
          </ac:spMkLst>
        </pc:spChg>
        <pc:spChg chg="del">
          <ac:chgData name="Kis Máté Levente" userId="S::mkis@edu.bme.hu::06e721c9-f27f-4ef7-be0d-a7e4a96295a1" providerId="AD" clId="Web-{D1EEB793-A142-4C32-8844-ACBDD568101B}" dt="2020-12-13T19:24:09.786" v="186"/>
          <ac:spMkLst>
            <pc:docMk/>
            <pc:sldMk cId="3368620868" sldId="267"/>
            <ac:spMk id="4" creationId="{00000000-0000-0000-0000-000000000000}"/>
          </ac:spMkLst>
        </pc:spChg>
        <pc:picChg chg="add mod">
          <ac:chgData name="Kis Máté Levente" userId="S::mkis@edu.bme.hu::06e721c9-f27f-4ef7-be0d-a7e4a96295a1" providerId="AD" clId="Web-{D1EEB793-A142-4C32-8844-ACBDD568101B}" dt="2020-12-13T19:38:30.908" v="582" actId="1076"/>
          <ac:picMkLst>
            <pc:docMk/>
            <pc:sldMk cId="3368620868" sldId="267"/>
            <ac:picMk id="5" creationId="{34F576B4-0357-4B82-942E-CD47F46C82FD}"/>
          </ac:picMkLst>
        </pc:picChg>
        <pc:picChg chg="add mod">
          <ac:chgData name="Kis Máté Levente" userId="S::mkis@edu.bme.hu::06e721c9-f27f-4ef7-be0d-a7e4a96295a1" providerId="AD" clId="Web-{D1EEB793-A142-4C32-8844-ACBDD568101B}" dt="2020-12-13T19:39:00.330" v="586" actId="1076"/>
          <ac:picMkLst>
            <pc:docMk/>
            <pc:sldMk cId="3368620868" sldId="267"/>
            <ac:picMk id="6" creationId="{723E62B0-AD86-481F-B630-6A999CA08747}"/>
          </ac:picMkLst>
        </pc:picChg>
      </pc:sldChg>
      <pc:sldChg chg="addSp delSp modSp">
        <pc:chgData name="Kis Máté Levente" userId="S::mkis@edu.bme.hu::06e721c9-f27f-4ef7-be0d-a7e4a96295a1" providerId="AD" clId="Web-{D1EEB793-A142-4C32-8844-ACBDD568101B}" dt="2020-12-14T03:17:12.138" v="1555" actId="20577"/>
        <pc:sldMkLst>
          <pc:docMk/>
          <pc:sldMk cId="2335798986" sldId="274"/>
        </pc:sldMkLst>
        <pc:spChg chg="mod">
          <ac:chgData name="Kis Máté Levente" userId="S::mkis@edu.bme.hu::06e721c9-f27f-4ef7-be0d-a7e4a96295a1" providerId="AD" clId="Web-{D1EEB793-A142-4C32-8844-ACBDD568101B}" dt="2020-12-14T03:17:12.138" v="1555" actId="20577"/>
          <ac:spMkLst>
            <pc:docMk/>
            <pc:sldMk cId="2335798986" sldId="274"/>
            <ac:spMk id="2" creationId="{00000000-0000-0000-0000-000000000000}"/>
          </ac:spMkLst>
        </pc:spChg>
        <pc:spChg chg="mod">
          <ac:chgData name="Kis Máté Levente" userId="S::mkis@edu.bme.hu::06e721c9-f27f-4ef7-be0d-a7e4a96295a1" providerId="AD" clId="Web-{D1EEB793-A142-4C32-8844-ACBDD568101B}" dt="2020-12-14T03:13:09.773" v="1535" actId="20577"/>
          <ac:spMkLst>
            <pc:docMk/>
            <pc:sldMk cId="2335798986" sldId="274"/>
            <ac:spMk id="3" creationId="{00000000-0000-0000-0000-000000000000}"/>
          </ac:spMkLst>
        </pc:spChg>
        <pc:spChg chg="del">
          <ac:chgData name="Kis Máté Levente" userId="S::mkis@edu.bme.hu::06e721c9-f27f-4ef7-be0d-a7e4a96295a1" providerId="AD" clId="Web-{D1EEB793-A142-4C32-8844-ACBDD568101B}" dt="2020-12-14T02:36:40.979" v="587"/>
          <ac:spMkLst>
            <pc:docMk/>
            <pc:sldMk cId="2335798986" sldId="274"/>
            <ac:spMk id="4" creationId="{00000000-0000-0000-0000-000000000000}"/>
          </ac:spMkLst>
        </pc:spChg>
        <pc:picChg chg="add mod">
          <ac:chgData name="Kis Máté Levente" userId="S::mkis@edu.bme.hu::06e721c9-f27f-4ef7-be0d-a7e4a96295a1" providerId="AD" clId="Web-{D1EEB793-A142-4C32-8844-ACBDD568101B}" dt="2020-12-14T03:16:14.824" v="1551" actId="1076"/>
          <ac:picMkLst>
            <pc:docMk/>
            <pc:sldMk cId="2335798986" sldId="274"/>
            <ac:picMk id="5" creationId="{9F7661F6-E5A9-4468-AA7C-D1E7BE2867B2}"/>
          </ac:picMkLst>
        </pc:picChg>
        <pc:picChg chg="add mod">
          <ac:chgData name="Kis Máté Levente" userId="S::mkis@edu.bme.hu::06e721c9-f27f-4ef7-be0d-a7e4a96295a1" providerId="AD" clId="Web-{D1EEB793-A142-4C32-8844-ACBDD568101B}" dt="2020-12-14T03:16:14.855" v="1552" actId="1076"/>
          <ac:picMkLst>
            <pc:docMk/>
            <pc:sldMk cId="2335798986" sldId="274"/>
            <ac:picMk id="6" creationId="{E4CF86C9-887B-4FAA-A693-DE015E75E72D}"/>
          </ac:picMkLst>
        </pc:picChg>
      </pc:sldChg>
      <pc:sldChg chg="delSp modSp">
        <pc:chgData name="Kis Máté Levente" userId="S::mkis@edu.bme.hu::06e721c9-f27f-4ef7-be0d-a7e4a96295a1" providerId="AD" clId="Web-{D1EEB793-A142-4C32-8844-ACBDD568101B}" dt="2020-12-14T03:06:07.856" v="1093" actId="20577"/>
        <pc:sldMkLst>
          <pc:docMk/>
          <pc:sldMk cId="1435626255" sldId="276"/>
        </pc:sldMkLst>
        <pc:spChg chg="mod">
          <ac:chgData name="Kis Máté Levente" userId="S::mkis@edu.bme.hu::06e721c9-f27f-4ef7-be0d-a7e4a96295a1" providerId="AD" clId="Web-{D1EEB793-A142-4C32-8844-ACBDD568101B}" dt="2020-12-14T03:06:07.856" v="1093" actId="20577"/>
          <ac:spMkLst>
            <pc:docMk/>
            <pc:sldMk cId="1435626255" sldId="276"/>
            <ac:spMk id="3" creationId="{00000000-0000-0000-0000-000000000000}"/>
          </ac:spMkLst>
        </pc:spChg>
        <pc:spChg chg="del mod">
          <ac:chgData name="Kis Máté Levente" userId="S::mkis@edu.bme.hu::06e721c9-f27f-4ef7-be0d-a7e4a96295a1" providerId="AD" clId="Web-{D1EEB793-A142-4C32-8844-ACBDD568101B}" dt="2020-12-13T19:09:30.524" v="118"/>
          <ac:spMkLst>
            <pc:docMk/>
            <pc:sldMk cId="1435626255" sldId="276"/>
            <ac:spMk id="4" creationId="{00000000-0000-0000-0000-000000000000}"/>
          </ac:spMkLst>
        </pc:spChg>
      </pc:sldChg>
      <pc:sldChg chg="addSp delSp modSp add ord replId">
        <pc:chgData name="Kis Máté Levente" userId="S::mkis@edu.bme.hu::06e721c9-f27f-4ef7-be0d-a7e4a96295a1" providerId="AD" clId="Web-{D1EEB793-A142-4C32-8844-ACBDD568101B}" dt="2020-12-14T03:06:29.857" v="1096" actId="20577"/>
        <pc:sldMkLst>
          <pc:docMk/>
          <pc:sldMk cId="995113868" sldId="277"/>
        </pc:sldMkLst>
        <pc:spChg chg="mod">
          <ac:chgData name="Kis Máté Levente" userId="S::mkis@edu.bme.hu::06e721c9-f27f-4ef7-be0d-a7e4a96295a1" providerId="AD" clId="Web-{D1EEB793-A142-4C32-8844-ACBDD568101B}" dt="2020-12-13T18:58:36.112" v="49" actId="20577"/>
          <ac:spMkLst>
            <pc:docMk/>
            <pc:sldMk cId="995113868" sldId="277"/>
            <ac:spMk id="2" creationId="{00000000-0000-0000-0000-000000000000}"/>
          </ac:spMkLst>
        </pc:spChg>
        <pc:spChg chg="mod">
          <ac:chgData name="Kis Máté Levente" userId="S::mkis@edu.bme.hu::06e721c9-f27f-4ef7-be0d-a7e4a96295a1" providerId="AD" clId="Web-{D1EEB793-A142-4C32-8844-ACBDD568101B}" dt="2020-12-14T03:06:29.857" v="1096" actId="20577"/>
          <ac:spMkLst>
            <pc:docMk/>
            <pc:sldMk cId="995113868" sldId="277"/>
            <ac:spMk id="3" creationId="{00000000-0000-0000-0000-000000000000}"/>
          </ac:spMkLst>
        </pc:spChg>
        <pc:spChg chg="del">
          <ac:chgData name="Kis Máté Levente" userId="S::mkis@edu.bme.hu::06e721c9-f27f-4ef7-be0d-a7e4a96295a1" providerId="AD" clId="Web-{D1EEB793-A142-4C32-8844-ACBDD568101B}" dt="2020-12-14T02:39:20.265" v="588"/>
          <ac:spMkLst>
            <pc:docMk/>
            <pc:sldMk cId="995113868" sldId="277"/>
            <ac:spMk id="4" creationId="{00000000-0000-0000-0000-000000000000}"/>
          </ac:spMkLst>
        </pc:spChg>
        <pc:picChg chg="add mod">
          <ac:chgData name="Kis Máté Levente" userId="S::mkis@edu.bme.hu::06e721c9-f27f-4ef7-be0d-a7e4a96295a1" providerId="AD" clId="Web-{D1EEB793-A142-4C32-8844-ACBDD568101B}" dt="2020-12-14T03:00:19.487" v="810" actId="1076"/>
          <ac:picMkLst>
            <pc:docMk/>
            <pc:sldMk cId="995113868" sldId="277"/>
            <ac:picMk id="5" creationId="{395E0717-CBAA-4099-95EA-EA07BD2FD981}"/>
          </ac:picMkLst>
        </pc:picChg>
      </pc:sldChg>
      <pc:sldChg chg="delSp modSp add replId">
        <pc:chgData name="Kis Máté Levente" userId="S::mkis@edu.bme.hu::06e721c9-f27f-4ef7-be0d-a7e4a96295a1" providerId="AD" clId="Web-{D1EEB793-A142-4C32-8844-ACBDD568101B}" dt="2020-12-14T03:21:00.565" v="1867" actId="14100"/>
        <pc:sldMkLst>
          <pc:docMk/>
          <pc:sldMk cId="848046777" sldId="278"/>
        </pc:sldMkLst>
        <pc:spChg chg="mod">
          <ac:chgData name="Kis Máté Levente" userId="S::mkis@edu.bme.hu::06e721c9-f27f-4ef7-be0d-a7e4a96295a1" providerId="AD" clId="Web-{D1EEB793-A142-4C32-8844-ACBDD568101B}" dt="2020-12-14T03:17:21.294" v="1559" actId="20577"/>
          <ac:spMkLst>
            <pc:docMk/>
            <pc:sldMk cId="848046777" sldId="278"/>
            <ac:spMk id="2" creationId="{00000000-0000-0000-0000-000000000000}"/>
          </ac:spMkLst>
        </pc:spChg>
        <pc:spChg chg="mod">
          <ac:chgData name="Kis Máté Levente" userId="S::mkis@edu.bme.hu::06e721c9-f27f-4ef7-be0d-a7e4a96295a1" providerId="AD" clId="Web-{D1EEB793-A142-4C32-8844-ACBDD568101B}" dt="2020-12-14T03:21:00.565" v="1867" actId="14100"/>
          <ac:spMkLst>
            <pc:docMk/>
            <pc:sldMk cId="848046777" sldId="278"/>
            <ac:spMk id="3" creationId="{00000000-0000-0000-0000-000000000000}"/>
          </ac:spMkLst>
        </pc:spChg>
        <pc:picChg chg="del">
          <ac:chgData name="Kis Máté Levente" userId="S::mkis@edu.bme.hu::06e721c9-f27f-4ef7-be0d-a7e4a96295a1" providerId="AD" clId="Web-{D1EEB793-A142-4C32-8844-ACBDD568101B}" dt="2020-12-14T03:17:26.529" v="1562"/>
          <ac:picMkLst>
            <pc:docMk/>
            <pc:sldMk cId="848046777" sldId="278"/>
            <ac:picMk id="5" creationId="{9F7661F6-E5A9-4468-AA7C-D1E7BE2867B2}"/>
          </ac:picMkLst>
        </pc:picChg>
        <pc:picChg chg="del">
          <ac:chgData name="Kis Máté Levente" userId="S::mkis@edu.bme.hu::06e721c9-f27f-4ef7-be0d-a7e4a96295a1" providerId="AD" clId="Web-{D1EEB793-A142-4C32-8844-ACBDD568101B}" dt="2020-12-14T03:17:28.294" v="1563"/>
          <ac:picMkLst>
            <pc:docMk/>
            <pc:sldMk cId="848046777" sldId="278"/>
            <ac:picMk id="6" creationId="{E4CF86C9-887B-4FAA-A693-DE015E75E72D}"/>
          </ac:picMkLst>
        </pc:picChg>
      </pc:sldChg>
    </pc:docChg>
  </pc:docChgLst>
  <pc:docChgLst>
    <pc:chgData name="Kis Máté Levente" userId="S::mkis@edu.bme.hu::06e721c9-f27f-4ef7-be0d-a7e4a96295a1" providerId="AD" clId="Web-{36C95DAD-E462-4537-B3EE-2981395B44A4}"/>
    <pc:docChg chg="modSld">
      <pc:chgData name="Kis Máté Levente" userId="S::mkis@edu.bme.hu::06e721c9-f27f-4ef7-be0d-a7e4a96295a1" providerId="AD" clId="Web-{36C95DAD-E462-4537-B3EE-2981395B44A4}" dt="2020-12-14T12:14:04.403" v="5" actId="20577"/>
      <pc:docMkLst>
        <pc:docMk/>
      </pc:docMkLst>
      <pc:sldChg chg="modSp">
        <pc:chgData name="Kis Máté Levente" userId="S::mkis@edu.bme.hu::06e721c9-f27f-4ef7-be0d-a7e4a96295a1" providerId="AD" clId="Web-{36C95DAD-E462-4537-B3EE-2981395B44A4}" dt="2020-12-14T12:14:04.403" v="4" actId="20577"/>
        <pc:sldMkLst>
          <pc:docMk/>
          <pc:sldMk cId="3368620868" sldId="267"/>
        </pc:sldMkLst>
        <pc:spChg chg="mod">
          <ac:chgData name="Kis Máté Levente" userId="S::mkis@edu.bme.hu::06e721c9-f27f-4ef7-be0d-a7e4a96295a1" providerId="AD" clId="Web-{36C95DAD-E462-4537-B3EE-2981395B44A4}" dt="2020-12-14T12:14:04.403" v="4" actId="20577"/>
          <ac:spMkLst>
            <pc:docMk/>
            <pc:sldMk cId="3368620868" sldId="267"/>
            <ac:spMk id="3" creationId="{00000000-0000-0000-0000-000000000000}"/>
          </ac:spMkLst>
        </pc:spChg>
      </pc:sldChg>
    </pc:docChg>
  </pc:docChgLst>
  <pc:docChgLst>
    <pc:chgData name="Szócska Miklós Bendegúz" userId="S::miklosbendeguzszocska@edu.bme.hu::e06e3230-1552-43d7-8df6-59e2d6eed685" providerId="AD" clId="Web-{4F84B3F7-9AE7-474C-92CF-3B4136BF8306}"/>
    <pc:docChg chg="modSld">
      <pc:chgData name="Szócska Miklós Bendegúz" userId="S::miklosbendeguzszocska@edu.bme.hu::e06e3230-1552-43d7-8df6-59e2d6eed685" providerId="AD" clId="Web-{4F84B3F7-9AE7-474C-92CF-3B4136BF8306}" dt="2020-12-14T18:08:57.378" v="43" actId="1076"/>
      <pc:docMkLst>
        <pc:docMk/>
      </pc:docMkLst>
      <pc:sldChg chg="addSp delSp modSp">
        <pc:chgData name="Szócska Miklós Bendegúz" userId="S::miklosbendeguzszocska@edu.bme.hu::e06e3230-1552-43d7-8df6-59e2d6eed685" providerId="AD" clId="Web-{4F84B3F7-9AE7-474C-92CF-3B4136BF8306}" dt="2020-12-14T18:07:06.954" v="39" actId="14100"/>
        <pc:sldMkLst>
          <pc:docMk/>
          <pc:sldMk cId="1347308712" sldId="270"/>
        </pc:sldMkLst>
        <pc:spChg chg="del">
          <ac:chgData name="Szócska Miklós Bendegúz" userId="S::miklosbendeguzszocska@edu.bme.hu::e06e3230-1552-43d7-8df6-59e2d6eed685" providerId="AD" clId="Web-{4F84B3F7-9AE7-474C-92CF-3B4136BF8306}" dt="2020-12-14T18:05:49.311" v="9"/>
          <ac:spMkLst>
            <pc:docMk/>
            <pc:sldMk cId="1347308712" sldId="270"/>
            <ac:spMk id="4" creationId="{00000000-0000-0000-0000-000000000000}"/>
          </ac:spMkLst>
        </pc:spChg>
        <pc:picChg chg="add mod">
          <ac:chgData name="Szócska Miklós Bendegúz" userId="S::miklosbendeguzszocska@edu.bme.hu::e06e3230-1552-43d7-8df6-59e2d6eed685" providerId="AD" clId="Web-{4F84B3F7-9AE7-474C-92CF-3B4136BF8306}" dt="2020-12-14T18:07:03.047" v="37" actId="1076"/>
          <ac:picMkLst>
            <pc:docMk/>
            <pc:sldMk cId="1347308712" sldId="270"/>
            <ac:picMk id="5" creationId="{3F7CCBF5-A48E-41E6-81AB-9D2C10B4D7C3}"/>
          </ac:picMkLst>
        </pc:picChg>
        <pc:picChg chg="add mod">
          <ac:chgData name="Szócska Miklós Bendegúz" userId="S::miklosbendeguzszocska@edu.bme.hu::e06e3230-1552-43d7-8df6-59e2d6eed685" providerId="AD" clId="Web-{4F84B3F7-9AE7-474C-92CF-3B4136BF8306}" dt="2020-12-14T18:07:06.954" v="39" actId="14100"/>
          <ac:picMkLst>
            <pc:docMk/>
            <pc:sldMk cId="1347308712" sldId="270"/>
            <ac:picMk id="6" creationId="{FE388E22-C3AE-4239-9EA3-2EFEDBEA996A}"/>
          </ac:picMkLst>
        </pc:picChg>
        <pc:picChg chg="add mod">
          <ac:chgData name="Szócska Miklós Bendegúz" userId="S::miklosbendeguzszocska@edu.bme.hu::e06e3230-1552-43d7-8df6-59e2d6eed685" providerId="AD" clId="Web-{4F84B3F7-9AE7-474C-92CF-3B4136BF8306}" dt="2020-12-14T18:07:00.250" v="35" actId="1076"/>
          <ac:picMkLst>
            <pc:docMk/>
            <pc:sldMk cId="1347308712" sldId="270"/>
            <ac:picMk id="7" creationId="{7527D918-000C-4FA1-A395-0F2741E39ACF}"/>
          </ac:picMkLst>
        </pc:picChg>
        <pc:picChg chg="add mod">
          <ac:chgData name="Szócska Miklós Bendegúz" userId="S::miklosbendeguzszocska@edu.bme.hu::e06e3230-1552-43d7-8df6-59e2d6eed685" providerId="AD" clId="Web-{4F84B3F7-9AE7-474C-92CF-3B4136BF8306}" dt="2020-12-14T18:07:01.516" v="36" actId="1076"/>
          <ac:picMkLst>
            <pc:docMk/>
            <pc:sldMk cId="1347308712" sldId="270"/>
            <ac:picMk id="8" creationId="{1A96715C-5D07-45E5-9D81-AD81C1369599}"/>
          </ac:picMkLst>
        </pc:picChg>
      </pc:sldChg>
      <pc:sldChg chg="addSp delSp modSp">
        <pc:chgData name="Szócska Miklós Bendegúz" userId="S::miklosbendeguzszocska@edu.bme.hu::e06e3230-1552-43d7-8df6-59e2d6eed685" providerId="AD" clId="Web-{4F84B3F7-9AE7-474C-92CF-3B4136BF8306}" dt="2020-12-14T18:08:57.378" v="43" actId="1076"/>
        <pc:sldMkLst>
          <pc:docMk/>
          <pc:sldMk cId="1470994216" sldId="271"/>
        </pc:sldMkLst>
        <pc:spChg chg="del">
          <ac:chgData name="Szócska Miklós Bendegúz" userId="S::miklosbendeguzszocska@edu.bme.hu::e06e3230-1552-43d7-8df6-59e2d6eed685" providerId="AD" clId="Web-{4F84B3F7-9AE7-474C-92CF-3B4136BF8306}" dt="2020-12-14T18:04:49.248" v="0"/>
          <ac:spMkLst>
            <pc:docMk/>
            <pc:sldMk cId="1470994216" sldId="271"/>
            <ac:spMk id="4" creationId="{00000000-0000-0000-0000-000000000000}"/>
          </ac:spMkLst>
        </pc:spChg>
        <pc:picChg chg="add mod">
          <ac:chgData name="Szócska Miklós Bendegúz" userId="S::miklosbendeguzszocska@edu.bme.hu::e06e3230-1552-43d7-8df6-59e2d6eed685" providerId="AD" clId="Web-{4F84B3F7-9AE7-474C-92CF-3B4136BF8306}" dt="2020-12-14T18:05:10.842" v="5" actId="1076"/>
          <ac:picMkLst>
            <pc:docMk/>
            <pc:sldMk cId="1470994216" sldId="271"/>
            <ac:picMk id="5" creationId="{277419B1-4192-4D8B-B1B8-5DB50527B4A5}"/>
          </ac:picMkLst>
        </pc:picChg>
        <pc:picChg chg="add mod">
          <ac:chgData name="Szócska Miklós Bendegúz" userId="S::miklosbendeguzszocska@edu.bme.hu::e06e3230-1552-43d7-8df6-59e2d6eed685" providerId="AD" clId="Web-{4F84B3F7-9AE7-474C-92CF-3B4136BF8306}" dt="2020-12-14T18:08:57.378" v="43" actId="1076"/>
          <ac:picMkLst>
            <pc:docMk/>
            <pc:sldMk cId="1470994216" sldId="271"/>
            <ac:picMk id="6" creationId="{8EDA645D-8A57-44DD-89E3-D2515D55143C}"/>
          </ac:picMkLst>
        </pc:picChg>
      </pc:sldChg>
      <pc:sldChg chg="addSp delSp modSp">
        <pc:chgData name="Szócska Miklós Bendegúz" userId="S::miklosbendeguzszocska@edu.bme.hu::e06e3230-1552-43d7-8df6-59e2d6eed685" providerId="AD" clId="Web-{4F84B3F7-9AE7-474C-92CF-3B4136BF8306}" dt="2020-12-14T18:05:31.467" v="8"/>
        <pc:sldMkLst>
          <pc:docMk/>
          <pc:sldMk cId="1121143630" sldId="280"/>
        </pc:sldMkLst>
        <pc:spChg chg="mod">
          <ac:chgData name="Szócska Miklós Bendegúz" userId="S::miklosbendeguzszocska@edu.bme.hu::e06e3230-1552-43d7-8df6-59e2d6eed685" providerId="AD" clId="Web-{4F84B3F7-9AE7-474C-92CF-3B4136BF8306}" dt="2020-12-14T18:05:31.467" v="8"/>
          <ac:spMkLst>
            <pc:docMk/>
            <pc:sldMk cId="1121143630" sldId="280"/>
            <ac:spMk id="2" creationId="{00000000-0000-0000-0000-000000000000}"/>
          </ac:spMkLst>
        </pc:spChg>
        <pc:spChg chg="mod">
          <ac:chgData name="Szócska Miklós Bendegúz" userId="S::miklosbendeguzszocska@edu.bme.hu::e06e3230-1552-43d7-8df6-59e2d6eed685" providerId="AD" clId="Web-{4F84B3F7-9AE7-474C-92CF-3B4136BF8306}" dt="2020-12-14T18:05:31.467" v="8"/>
          <ac:spMkLst>
            <pc:docMk/>
            <pc:sldMk cId="1121143630" sldId="280"/>
            <ac:spMk id="3" creationId="{00000000-0000-0000-0000-000000000000}"/>
          </ac:spMkLst>
        </pc:spChg>
        <pc:spChg chg="del">
          <ac:chgData name="Szócska Miklós Bendegúz" userId="S::miklosbendeguzszocska@edu.bme.hu::e06e3230-1552-43d7-8df6-59e2d6eed685" providerId="AD" clId="Web-{4F84B3F7-9AE7-474C-92CF-3B4136BF8306}" dt="2020-12-14T18:05:22.530" v="6"/>
          <ac:spMkLst>
            <pc:docMk/>
            <pc:sldMk cId="1121143630" sldId="280"/>
            <ac:spMk id="4" creationId="{00000000-0000-0000-0000-000000000000}"/>
          </ac:spMkLst>
        </pc:spChg>
        <pc:picChg chg="add mod">
          <ac:chgData name="Szócska Miklós Bendegúz" userId="S::miklosbendeguzszocska@edu.bme.hu::e06e3230-1552-43d7-8df6-59e2d6eed685" providerId="AD" clId="Web-{4F84B3F7-9AE7-474C-92CF-3B4136BF8306}" dt="2020-12-14T18:05:31.467" v="8"/>
          <ac:picMkLst>
            <pc:docMk/>
            <pc:sldMk cId="1121143630" sldId="280"/>
            <ac:picMk id="5" creationId="{24505B71-CAC7-4784-AE36-68A3A44C6178}"/>
          </ac:picMkLst>
        </pc:picChg>
      </pc:sldChg>
    </pc:docChg>
  </pc:docChgLst>
  <pc:docChgLst>
    <pc:chgData name="Réfi Nándor" userId="S::refinandor@edu.bme.hu::fd4ac128-0777-464d-a397-14c6cf70bfd8" providerId="AD" clId="Web-{0B86CE4C-1BF1-4181-AAF1-51454C5BEA8C}"/>
    <pc:docChg chg="addSld modSld">
      <pc:chgData name="Réfi Nándor" userId="S::refinandor@edu.bme.hu::fd4ac128-0777-464d-a397-14c6cf70bfd8" providerId="AD" clId="Web-{0B86CE4C-1BF1-4181-AAF1-51454C5BEA8C}" dt="2020-12-14T16:27:45.660" v="1079" actId="20577"/>
      <pc:docMkLst>
        <pc:docMk/>
      </pc:docMkLst>
      <pc:sldChg chg="addSp delSp modSp">
        <pc:chgData name="Réfi Nándor" userId="S::refinandor@edu.bme.hu::fd4ac128-0777-464d-a397-14c6cf70bfd8" providerId="AD" clId="Web-{0B86CE4C-1BF1-4181-AAF1-51454C5BEA8C}" dt="2020-12-14T16:03:28.935" v="698" actId="20577"/>
        <pc:sldMkLst>
          <pc:docMk/>
          <pc:sldMk cId="2181968763" sldId="272"/>
        </pc:sldMkLst>
        <pc:spChg chg="mod">
          <ac:chgData name="Réfi Nándor" userId="S::refinandor@edu.bme.hu::fd4ac128-0777-464d-a397-14c6cf70bfd8" providerId="AD" clId="Web-{0B86CE4C-1BF1-4181-AAF1-51454C5BEA8C}" dt="2020-12-14T15:48:27.945" v="260" actId="20577"/>
          <ac:spMkLst>
            <pc:docMk/>
            <pc:sldMk cId="2181968763" sldId="272"/>
            <ac:spMk id="2" creationId="{00000000-0000-0000-0000-000000000000}"/>
          </ac:spMkLst>
        </pc:spChg>
        <pc:spChg chg="mod">
          <ac:chgData name="Réfi Nándor" userId="S::refinandor@edu.bme.hu::fd4ac128-0777-464d-a397-14c6cf70bfd8" providerId="AD" clId="Web-{0B86CE4C-1BF1-4181-AAF1-51454C5BEA8C}" dt="2020-12-14T15:53:55.152" v="384" actId="20577"/>
          <ac:spMkLst>
            <pc:docMk/>
            <pc:sldMk cId="2181968763" sldId="272"/>
            <ac:spMk id="3" creationId="{00000000-0000-0000-0000-000000000000}"/>
          </ac:spMkLst>
        </pc:spChg>
        <pc:spChg chg="del">
          <ac:chgData name="Réfi Nándor" userId="S::refinandor@edu.bme.hu::fd4ac128-0777-464d-a397-14c6cf70bfd8" providerId="AD" clId="Web-{0B86CE4C-1BF1-4181-AAF1-51454C5BEA8C}" dt="2020-12-14T15:53:57.371" v="386"/>
          <ac:spMkLst>
            <pc:docMk/>
            <pc:sldMk cId="2181968763" sldId="272"/>
            <ac:spMk id="4" creationId="{00000000-0000-0000-0000-000000000000}"/>
          </ac:spMkLst>
        </pc:spChg>
        <pc:spChg chg="add mod">
          <ac:chgData name="Réfi Nándor" userId="S::refinandor@edu.bme.hu::fd4ac128-0777-464d-a397-14c6cf70bfd8" providerId="AD" clId="Web-{0B86CE4C-1BF1-4181-AAF1-51454C5BEA8C}" dt="2020-12-14T16:03:28.935" v="698" actId="20577"/>
          <ac:spMkLst>
            <pc:docMk/>
            <pc:sldMk cId="2181968763" sldId="272"/>
            <ac:spMk id="6" creationId="{9CF2D536-BB08-4D0C-9575-27CB667B1527}"/>
          </ac:spMkLst>
        </pc:spChg>
        <pc:spChg chg="add mod">
          <ac:chgData name="Réfi Nándor" userId="S::refinandor@edu.bme.hu::fd4ac128-0777-464d-a397-14c6cf70bfd8" providerId="AD" clId="Web-{0B86CE4C-1BF1-4181-AAF1-51454C5BEA8C}" dt="2020-12-14T16:02:43.417" v="637" actId="1076"/>
          <ac:spMkLst>
            <pc:docMk/>
            <pc:sldMk cId="2181968763" sldId="272"/>
            <ac:spMk id="7" creationId="{CB80D79E-223B-4798-B517-2171DA0CCB73}"/>
          </ac:spMkLst>
        </pc:spChg>
        <pc:picChg chg="add mod">
          <ac:chgData name="Réfi Nándor" userId="S::refinandor@edu.bme.hu::fd4ac128-0777-464d-a397-14c6cf70bfd8" providerId="AD" clId="Web-{0B86CE4C-1BF1-4181-AAF1-51454C5BEA8C}" dt="2020-12-14T16:02:21.931" v="632" actId="1076"/>
          <ac:picMkLst>
            <pc:docMk/>
            <pc:sldMk cId="2181968763" sldId="272"/>
            <ac:picMk id="5" creationId="{EFD0B4C1-31C0-44F5-8C12-36E4C0384C75}"/>
          </ac:picMkLst>
        </pc:picChg>
      </pc:sldChg>
      <pc:sldChg chg="addSp delSp modSp">
        <pc:chgData name="Réfi Nándor" userId="S::refinandor@edu.bme.hu::fd4ac128-0777-464d-a397-14c6cf70bfd8" providerId="AD" clId="Web-{0B86CE4C-1BF1-4181-AAF1-51454C5BEA8C}" dt="2020-12-14T15:47:04.081" v="242" actId="14100"/>
        <pc:sldMkLst>
          <pc:docMk/>
          <pc:sldMk cId="572598391" sldId="273"/>
        </pc:sldMkLst>
        <pc:spChg chg="mod">
          <ac:chgData name="Réfi Nándor" userId="S::refinandor@edu.bme.hu::fd4ac128-0777-464d-a397-14c6cf70bfd8" providerId="AD" clId="Web-{0B86CE4C-1BF1-4181-AAF1-51454C5BEA8C}" dt="2020-12-14T15:32:16.342" v="17" actId="20577"/>
          <ac:spMkLst>
            <pc:docMk/>
            <pc:sldMk cId="572598391" sldId="273"/>
            <ac:spMk id="2" creationId="{00000000-0000-0000-0000-000000000000}"/>
          </ac:spMkLst>
        </pc:spChg>
        <pc:spChg chg="mod">
          <ac:chgData name="Réfi Nándor" userId="S::refinandor@edu.bme.hu::fd4ac128-0777-464d-a397-14c6cf70bfd8" providerId="AD" clId="Web-{0B86CE4C-1BF1-4181-AAF1-51454C5BEA8C}" dt="2020-12-14T15:45:56.483" v="238" actId="20577"/>
          <ac:spMkLst>
            <pc:docMk/>
            <pc:sldMk cId="572598391" sldId="273"/>
            <ac:spMk id="3" creationId="{00000000-0000-0000-0000-000000000000}"/>
          </ac:spMkLst>
        </pc:spChg>
        <pc:picChg chg="add mod">
          <ac:chgData name="Réfi Nándor" userId="S::refinandor@edu.bme.hu::fd4ac128-0777-464d-a397-14c6cf70bfd8" providerId="AD" clId="Web-{0B86CE4C-1BF1-4181-AAF1-51454C5BEA8C}" dt="2020-12-14T15:47:04.081" v="242" actId="14100"/>
          <ac:picMkLst>
            <pc:docMk/>
            <pc:sldMk cId="572598391" sldId="273"/>
            <ac:picMk id="4" creationId="{498DAE84-7345-466B-9209-538E587C6230}"/>
          </ac:picMkLst>
        </pc:picChg>
        <pc:picChg chg="del mod">
          <ac:chgData name="Réfi Nándor" userId="S::refinandor@edu.bme.hu::fd4ac128-0777-464d-a397-14c6cf70bfd8" providerId="AD" clId="Web-{0B86CE4C-1BF1-4181-AAF1-51454C5BEA8C}" dt="2020-12-14T15:41:06.888" v="163"/>
          <ac:picMkLst>
            <pc:docMk/>
            <pc:sldMk cId="572598391" sldId="273"/>
            <ac:picMk id="7" creationId="{2A6E13D0-6CFD-46CF-83D0-0A37EF4EA174}"/>
          </ac:picMkLst>
        </pc:picChg>
      </pc:sldChg>
      <pc:sldChg chg="addSp delSp modSp new">
        <pc:chgData name="Réfi Nándor" userId="S::refinandor@edu.bme.hu::fd4ac128-0777-464d-a397-14c6cf70bfd8" providerId="AD" clId="Web-{0B86CE4C-1BF1-4181-AAF1-51454C5BEA8C}" dt="2020-12-14T16:27:44.395" v="1077" actId="20577"/>
        <pc:sldMkLst>
          <pc:docMk/>
          <pc:sldMk cId="2623609863" sldId="279"/>
        </pc:sldMkLst>
        <pc:spChg chg="mod">
          <ac:chgData name="Réfi Nándor" userId="S::refinandor@edu.bme.hu::fd4ac128-0777-464d-a397-14c6cf70bfd8" providerId="AD" clId="Web-{0B86CE4C-1BF1-4181-AAF1-51454C5BEA8C}" dt="2020-12-14T16:11:51.230" v="740" actId="20577"/>
          <ac:spMkLst>
            <pc:docMk/>
            <pc:sldMk cId="2623609863" sldId="279"/>
            <ac:spMk id="2" creationId="{D16B581C-0BDD-4FDF-818F-1381B1093CDE}"/>
          </ac:spMkLst>
        </pc:spChg>
        <pc:spChg chg="mod">
          <ac:chgData name="Réfi Nándor" userId="S::refinandor@edu.bme.hu::fd4ac128-0777-464d-a397-14c6cf70bfd8" providerId="AD" clId="Web-{0B86CE4C-1BF1-4181-AAF1-51454C5BEA8C}" dt="2020-12-14T16:27:44.395" v="1077" actId="20577"/>
          <ac:spMkLst>
            <pc:docMk/>
            <pc:sldMk cId="2623609863" sldId="279"/>
            <ac:spMk id="3" creationId="{D2FC7215-2DA9-4684-B992-D2640D390547}"/>
          </ac:spMkLst>
        </pc:spChg>
        <pc:spChg chg="del">
          <ac:chgData name="Réfi Nándor" userId="S::refinandor@edu.bme.hu::fd4ac128-0777-464d-a397-14c6cf70bfd8" providerId="AD" clId="Web-{0B86CE4C-1BF1-4181-AAF1-51454C5BEA8C}" dt="2020-12-14T16:14:24.973" v="899"/>
          <ac:spMkLst>
            <pc:docMk/>
            <pc:sldMk cId="2623609863" sldId="279"/>
            <ac:spMk id="4" creationId="{53595698-77DB-414E-88C5-DA6D1D09BE72}"/>
          </ac:spMkLst>
        </pc:spChg>
        <pc:picChg chg="add mod">
          <ac:chgData name="Réfi Nándor" userId="S::refinandor@edu.bme.hu::fd4ac128-0777-464d-a397-14c6cf70bfd8" providerId="AD" clId="Web-{0B86CE4C-1BF1-4181-AAF1-51454C5BEA8C}" dt="2020-12-14T16:27:42.051" v="1076" actId="1076"/>
          <ac:picMkLst>
            <pc:docMk/>
            <pc:sldMk cId="2623609863" sldId="279"/>
            <ac:picMk id="5" creationId="{557FFBFD-BA0B-4378-9462-F7E44D4107AF}"/>
          </ac:picMkLst>
        </pc:picChg>
      </pc:sldChg>
    </pc:docChg>
  </pc:docChgLst>
  <pc:docChgLst>
    <pc:chgData name="Réfi Nándor" userId="S::refinandor@edu.bme.hu::fd4ac128-0777-464d-a397-14c6cf70bfd8" providerId="AD" clId="Web-{41C55957-5C6E-4ABD-8A71-6699EA239588}"/>
    <pc:docChg chg="modSld">
      <pc:chgData name="Réfi Nándor" userId="S::refinandor@edu.bme.hu::fd4ac128-0777-464d-a397-14c6cf70bfd8" providerId="AD" clId="Web-{41C55957-5C6E-4ABD-8A71-6699EA239588}" dt="2020-12-14T18:48:54.744" v="29" actId="20577"/>
      <pc:docMkLst>
        <pc:docMk/>
      </pc:docMkLst>
      <pc:sldChg chg="modSp">
        <pc:chgData name="Réfi Nándor" userId="S::refinandor@edu.bme.hu::fd4ac128-0777-464d-a397-14c6cf70bfd8" providerId="AD" clId="Web-{41C55957-5C6E-4ABD-8A71-6699EA239588}" dt="2020-12-14T18:48:54.744" v="28" actId="20577"/>
        <pc:sldMkLst>
          <pc:docMk/>
          <pc:sldMk cId="2623609863" sldId="279"/>
        </pc:sldMkLst>
        <pc:spChg chg="mod">
          <ac:chgData name="Réfi Nándor" userId="S::refinandor@edu.bme.hu::fd4ac128-0777-464d-a397-14c6cf70bfd8" providerId="AD" clId="Web-{41C55957-5C6E-4ABD-8A71-6699EA239588}" dt="2020-12-14T18:48:54.744" v="28" actId="20577"/>
          <ac:spMkLst>
            <pc:docMk/>
            <pc:sldMk cId="2623609863" sldId="279"/>
            <ac:spMk id="3" creationId="{D2FC7215-2DA9-4684-B992-D2640D390547}"/>
          </ac:spMkLst>
        </pc:spChg>
      </pc:sldChg>
    </pc:docChg>
  </pc:docChgLst>
  <pc:docChgLst>
    <pc:chgData name="Szócska Miklós Bendegúz" userId="S::miklosbendeguzszocska@edu.bme.hu::e06e3230-1552-43d7-8df6-59e2d6eed685" providerId="AD" clId="Web-{1466E004-F64C-47F7-9602-1C3FD9889833}"/>
    <pc:docChg chg="addSld modSld">
      <pc:chgData name="Szócska Miklós Bendegúz" userId="S::miklosbendeguzszocska@edu.bme.hu::e06e3230-1552-43d7-8df6-59e2d6eed685" providerId="AD" clId="Web-{1466E004-F64C-47F7-9602-1C3FD9889833}" dt="2020-12-14T17:22:31.483" v="620" actId="20577"/>
      <pc:docMkLst>
        <pc:docMk/>
      </pc:docMkLst>
      <pc:sldChg chg="modSp">
        <pc:chgData name="Szócska Miklós Bendegúz" userId="S::miklosbendeguzszocska@edu.bme.hu::e06e3230-1552-43d7-8df6-59e2d6eed685" providerId="AD" clId="Web-{1466E004-F64C-47F7-9602-1C3FD9889833}" dt="2020-12-14T17:11:24.300" v="171" actId="20577"/>
        <pc:sldMkLst>
          <pc:docMk/>
          <pc:sldMk cId="2572378696" sldId="265"/>
        </pc:sldMkLst>
        <pc:spChg chg="mod">
          <ac:chgData name="Szócska Miklós Bendegúz" userId="S::miklosbendeguzszocska@edu.bme.hu::e06e3230-1552-43d7-8df6-59e2d6eed685" providerId="AD" clId="Web-{1466E004-F64C-47F7-9602-1C3FD9889833}" dt="2020-12-14T17:11:24.300" v="171" actId="20577"/>
          <ac:spMkLst>
            <pc:docMk/>
            <pc:sldMk cId="2572378696" sldId="265"/>
            <ac:spMk id="2" creationId="{00000000-0000-0000-0000-000000000000}"/>
          </ac:spMkLst>
        </pc:spChg>
      </pc:sldChg>
      <pc:sldChg chg="modSp">
        <pc:chgData name="Szócska Miklós Bendegúz" userId="S::miklosbendeguzszocska@edu.bme.hu::e06e3230-1552-43d7-8df6-59e2d6eed685" providerId="AD" clId="Web-{1466E004-F64C-47F7-9602-1C3FD9889833}" dt="2020-12-14T17:18:57.282" v="507" actId="20577"/>
        <pc:sldMkLst>
          <pc:docMk/>
          <pc:sldMk cId="1347308712" sldId="270"/>
        </pc:sldMkLst>
        <pc:spChg chg="mod">
          <ac:chgData name="Szócska Miklós Bendegúz" userId="S::miklosbendeguzszocska@edu.bme.hu::e06e3230-1552-43d7-8df6-59e2d6eed685" providerId="AD" clId="Web-{1466E004-F64C-47F7-9602-1C3FD9889833}" dt="2020-12-14T17:13:04.760" v="228" actId="20577"/>
          <ac:spMkLst>
            <pc:docMk/>
            <pc:sldMk cId="1347308712" sldId="270"/>
            <ac:spMk id="2" creationId="{00000000-0000-0000-0000-000000000000}"/>
          </ac:spMkLst>
        </pc:spChg>
        <pc:spChg chg="mod">
          <ac:chgData name="Szócska Miklós Bendegúz" userId="S::miklosbendeguzszocska@edu.bme.hu::e06e3230-1552-43d7-8df6-59e2d6eed685" providerId="AD" clId="Web-{1466E004-F64C-47F7-9602-1C3FD9889833}" dt="2020-12-14T17:18:57.282" v="507" actId="20577"/>
          <ac:spMkLst>
            <pc:docMk/>
            <pc:sldMk cId="1347308712" sldId="270"/>
            <ac:spMk id="3" creationId="{00000000-0000-0000-0000-000000000000}"/>
          </ac:spMkLst>
        </pc:spChg>
      </pc:sldChg>
      <pc:sldChg chg="modSp">
        <pc:chgData name="Szócska Miklós Bendegúz" userId="S::miklosbendeguzszocska@edu.bme.hu::e06e3230-1552-43d7-8df6-59e2d6eed685" providerId="AD" clId="Web-{1466E004-F64C-47F7-9602-1C3FD9889833}" dt="2020-12-14T17:21:34.089" v="609" actId="20577"/>
        <pc:sldMkLst>
          <pc:docMk/>
          <pc:sldMk cId="1470994216" sldId="271"/>
        </pc:sldMkLst>
        <pc:spChg chg="mod">
          <ac:chgData name="Szócska Miklós Bendegúz" userId="S::miklosbendeguzszocska@edu.bme.hu::e06e3230-1552-43d7-8df6-59e2d6eed685" providerId="AD" clId="Web-{1466E004-F64C-47F7-9602-1C3FD9889833}" dt="2020-12-14T17:11:37.645" v="193" actId="20577"/>
          <ac:spMkLst>
            <pc:docMk/>
            <pc:sldMk cId="1470994216" sldId="271"/>
            <ac:spMk id="2" creationId="{00000000-0000-0000-0000-000000000000}"/>
          </ac:spMkLst>
        </pc:spChg>
        <pc:spChg chg="mod">
          <ac:chgData name="Szócska Miklós Bendegúz" userId="S::miklosbendeguzszocska@edu.bme.hu::e06e3230-1552-43d7-8df6-59e2d6eed685" providerId="AD" clId="Web-{1466E004-F64C-47F7-9602-1C3FD9889833}" dt="2020-12-14T17:21:34.089" v="609" actId="20577"/>
          <ac:spMkLst>
            <pc:docMk/>
            <pc:sldMk cId="1470994216" sldId="271"/>
            <ac:spMk id="3" creationId="{00000000-0000-0000-0000-000000000000}"/>
          </ac:spMkLst>
        </pc:spChg>
      </pc:sldChg>
      <pc:sldChg chg="modSp">
        <pc:chgData name="Szócska Miklós Bendegúz" userId="S::miklosbendeguzszocska@edu.bme.hu::e06e3230-1552-43d7-8df6-59e2d6eed685" providerId="AD" clId="Web-{1466E004-F64C-47F7-9602-1C3FD9889833}" dt="2020-12-14T17:22:31.483" v="619" actId="20577"/>
        <pc:sldMkLst>
          <pc:docMk/>
          <pc:sldMk cId="1435626255" sldId="276"/>
        </pc:sldMkLst>
        <pc:spChg chg="mod">
          <ac:chgData name="Szócska Miklós Bendegúz" userId="S::miklosbendeguzszocska@edu.bme.hu::e06e3230-1552-43d7-8df6-59e2d6eed685" providerId="AD" clId="Web-{1466E004-F64C-47F7-9602-1C3FD9889833}" dt="2020-12-14T17:22:31.483" v="619" actId="20577"/>
          <ac:spMkLst>
            <pc:docMk/>
            <pc:sldMk cId="1435626255" sldId="276"/>
            <ac:spMk id="3" creationId="{00000000-0000-0000-0000-000000000000}"/>
          </ac:spMkLst>
        </pc:spChg>
      </pc:sldChg>
      <pc:sldChg chg="modSp add replId">
        <pc:chgData name="Szócska Miklós Bendegúz" userId="S::miklosbendeguzszocska@edu.bme.hu::e06e3230-1552-43d7-8df6-59e2d6eed685" providerId="AD" clId="Web-{1466E004-F64C-47F7-9602-1C3FD9889833}" dt="2020-12-14T17:14:29.093" v="304" actId="20577"/>
        <pc:sldMkLst>
          <pc:docMk/>
          <pc:sldMk cId="1121143630" sldId="280"/>
        </pc:sldMkLst>
        <pc:spChg chg="mod">
          <ac:chgData name="Szócska Miklós Bendegúz" userId="S::miklosbendeguzszocska@edu.bme.hu::e06e3230-1552-43d7-8df6-59e2d6eed685" providerId="AD" clId="Web-{1466E004-F64C-47F7-9602-1C3FD9889833}" dt="2020-12-14T17:12:26.882" v="219" actId="20577"/>
          <ac:spMkLst>
            <pc:docMk/>
            <pc:sldMk cId="1121143630" sldId="280"/>
            <ac:spMk id="2" creationId="{00000000-0000-0000-0000-000000000000}"/>
          </ac:spMkLst>
        </pc:spChg>
        <pc:spChg chg="mod">
          <ac:chgData name="Szócska Miklós Bendegúz" userId="S::miklosbendeguzszocska@edu.bme.hu::e06e3230-1552-43d7-8df6-59e2d6eed685" providerId="AD" clId="Web-{1466E004-F64C-47F7-9602-1C3FD9889833}" dt="2020-12-14T17:14:29.093" v="304" actId="20577"/>
          <ac:spMkLst>
            <pc:docMk/>
            <pc:sldMk cId="1121143630" sldId="280"/>
            <ac:spMk id="3" creationId="{00000000-0000-0000-0000-000000000000}"/>
          </ac:spMkLst>
        </pc:spChg>
      </pc:sldChg>
    </pc:docChg>
  </pc:docChgLst>
  <pc:docChgLst>
    <pc:chgData name="Kis Máté Levente" userId="S::mkis@edu.bme.hu::06e721c9-f27f-4ef7-be0d-a7e4a96295a1" providerId="AD" clId="Web-{96D2CA30-EEEA-41C1-8525-729EB6C6074C}"/>
    <pc:docChg chg="addSld delSld modSld">
      <pc:chgData name="Kis Máté Levente" userId="S::mkis@edu.bme.hu::06e721c9-f27f-4ef7-be0d-a7e4a96295a1" providerId="AD" clId="Web-{96D2CA30-EEEA-41C1-8525-729EB6C6074C}" dt="2020-12-13T18:54:33.634" v="4" actId="20577"/>
      <pc:docMkLst>
        <pc:docMk/>
      </pc:docMkLst>
      <pc:sldChg chg="del">
        <pc:chgData name="Kis Máté Levente" userId="S::mkis@edu.bme.hu::06e721c9-f27f-4ef7-be0d-a7e4a96295a1" providerId="AD" clId="Web-{96D2CA30-EEEA-41C1-8525-729EB6C6074C}" dt="2020-12-13T18:54:19.196" v="1"/>
        <pc:sldMkLst>
          <pc:docMk/>
          <pc:sldMk cId="258108085" sldId="269"/>
        </pc:sldMkLst>
      </pc:sldChg>
      <pc:sldChg chg="modSp add replId">
        <pc:chgData name="Kis Máté Levente" userId="S::mkis@edu.bme.hu::06e721c9-f27f-4ef7-be0d-a7e4a96295a1" providerId="AD" clId="Web-{96D2CA30-EEEA-41C1-8525-729EB6C6074C}" dt="2020-12-13T18:54:25.321" v="2" actId="20577"/>
        <pc:sldMkLst>
          <pc:docMk/>
          <pc:sldMk cId="1435626255" sldId="276"/>
        </pc:sldMkLst>
        <pc:spChg chg="mod">
          <ac:chgData name="Kis Máté Levente" userId="S::mkis@edu.bme.hu::06e721c9-f27f-4ef7-be0d-a7e4a96295a1" providerId="AD" clId="Web-{96D2CA30-EEEA-41C1-8525-729EB6C6074C}" dt="2020-12-13T18:54:25.321" v="2" actId="20577"/>
          <ac:spMkLst>
            <pc:docMk/>
            <pc:sldMk cId="1435626255" sldId="276"/>
            <ac:spMk id="2" creationId="{00000000-0000-0000-0000-000000000000}"/>
          </ac:spMkLst>
        </pc:spChg>
      </pc:sldChg>
    </pc:docChg>
  </pc:docChgLst>
  <pc:docChgLst>
    <pc:chgData name="Réfi Nándor" userId="S::refinandor@edu.bme.hu::fd4ac128-0777-464d-a397-14c6cf70bfd8" providerId="AD" clId="Web-{234D269B-C13D-4F2E-B5F2-C1E3C315EFB6}"/>
    <pc:docChg chg="modSld">
      <pc:chgData name="Réfi Nándor" userId="S::refinandor@edu.bme.hu::fd4ac128-0777-464d-a397-14c6cf70bfd8" providerId="AD" clId="Web-{234D269B-C13D-4F2E-B5F2-C1E3C315EFB6}" dt="2020-12-14T18:49:23.957" v="0" actId="1076"/>
      <pc:docMkLst>
        <pc:docMk/>
      </pc:docMkLst>
      <pc:sldChg chg="modSp">
        <pc:chgData name="Réfi Nándor" userId="S::refinandor@edu.bme.hu::fd4ac128-0777-464d-a397-14c6cf70bfd8" providerId="AD" clId="Web-{234D269B-C13D-4F2E-B5F2-C1E3C315EFB6}" dt="2020-12-14T18:49:23.957" v="0" actId="1076"/>
        <pc:sldMkLst>
          <pc:docMk/>
          <pc:sldMk cId="2623609863" sldId="279"/>
        </pc:sldMkLst>
        <pc:picChg chg="mod">
          <ac:chgData name="Réfi Nándor" userId="S::refinandor@edu.bme.hu::fd4ac128-0777-464d-a397-14c6cf70bfd8" providerId="AD" clId="Web-{234D269B-C13D-4F2E-B5F2-C1E3C315EFB6}" dt="2020-12-14T18:49:23.957" v="0" actId="1076"/>
          <ac:picMkLst>
            <pc:docMk/>
            <pc:sldMk cId="2623609863" sldId="279"/>
            <ac:picMk id="5" creationId="{557FFBFD-BA0B-4378-9462-F7E44D4107AF}"/>
          </ac:picMkLst>
        </pc:picChg>
      </pc:sldChg>
    </pc:docChg>
  </pc:docChgLst>
  <pc:docChgLst>
    <pc:chgData name="Réfi Nándor" userId="S::refinandor@edu.bme.hu::fd4ac128-0777-464d-a397-14c6cf70bfd8" providerId="AD" clId="Web-{59DD0340-2DC9-413C-8C77-E711C90A13B2}"/>
    <pc:docChg chg="modSld">
      <pc:chgData name="Réfi Nándor" userId="S::refinandor@edu.bme.hu::fd4ac128-0777-464d-a397-14c6cf70bfd8" providerId="AD" clId="Web-{59DD0340-2DC9-413C-8C77-E711C90A13B2}" dt="2020-12-14T18:02:09.657" v="88" actId="20577"/>
      <pc:docMkLst>
        <pc:docMk/>
      </pc:docMkLst>
      <pc:sldChg chg="modSp">
        <pc:chgData name="Réfi Nándor" userId="S::refinandor@edu.bme.hu::fd4ac128-0777-464d-a397-14c6cf70bfd8" providerId="AD" clId="Web-{59DD0340-2DC9-413C-8C77-E711C90A13B2}" dt="2020-12-14T18:00:52.328" v="53" actId="20577"/>
        <pc:sldMkLst>
          <pc:docMk/>
          <pc:sldMk cId="2181968763" sldId="272"/>
        </pc:sldMkLst>
        <pc:spChg chg="mod">
          <ac:chgData name="Réfi Nándor" userId="S::refinandor@edu.bme.hu::fd4ac128-0777-464d-a397-14c6cf70bfd8" providerId="AD" clId="Web-{59DD0340-2DC9-413C-8C77-E711C90A13B2}" dt="2020-12-14T18:00:52.328" v="53" actId="20577"/>
          <ac:spMkLst>
            <pc:docMk/>
            <pc:sldMk cId="2181968763" sldId="272"/>
            <ac:spMk id="3" creationId="{00000000-0000-0000-0000-000000000000}"/>
          </ac:spMkLst>
        </pc:spChg>
      </pc:sldChg>
      <pc:sldChg chg="modSp">
        <pc:chgData name="Réfi Nándor" userId="S::refinandor@edu.bme.hu::fd4ac128-0777-464d-a397-14c6cf70bfd8" providerId="AD" clId="Web-{59DD0340-2DC9-413C-8C77-E711C90A13B2}" dt="2020-12-14T18:02:09.657" v="87" actId="20577"/>
        <pc:sldMkLst>
          <pc:docMk/>
          <pc:sldMk cId="1435626255" sldId="276"/>
        </pc:sldMkLst>
        <pc:spChg chg="mod">
          <ac:chgData name="Réfi Nándor" userId="S::refinandor@edu.bme.hu::fd4ac128-0777-464d-a397-14c6cf70bfd8" providerId="AD" clId="Web-{59DD0340-2DC9-413C-8C77-E711C90A13B2}" dt="2020-12-14T18:02:09.657" v="87" actId="20577"/>
          <ac:spMkLst>
            <pc:docMk/>
            <pc:sldMk cId="1435626255" sldId="276"/>
            <ac:spMk id="3" creationId="{00000000-0000-0000-0000-000000000000}"/>
          </ac:spMkLst>
        </pc:spChg>
      </pc:sldChg>
    </pc:docChg>
  </pc:docChgLst>
  <pc:docChgLst>
    <pc:chgData name="Réfi Nándor" userId="S::refinandor@edu.bme.hu::fd4ac128-0777-464d-a397-14c6cf70bfd8" providerId="AD" clId="Web-{C103C916-6BEE-42D1-9296-0963A2E64868}"/>
    <pc:docChg chg="addSld modSld">
      <pc:chgData name="Réfi Nándor" userId="S::refinandor@edu.bme.hu::fd4ac128-0777-464d-a397-14c6cf70bfd8" providerId="AD" clId="Web-{C103C916-6BEE-42D1-9296-0963A2E64868}" dt="2020-12-13T17:59:23.583" v="22" actId="14100"/>
      <pc:docMkLst>
        <pc:docMk/>
      </pc:docMkLst>
      <pc:sldChg chg="delSp modSp new">
        <pc:chgData name="Réfi Nándor" userId="S::refinandor@edu.bme.hu::fd4ac128-0777-464d-a397-14c6cf70bfd8" providerId="AD" clId="Web-{C103C916-6BEE-42D1-9296-0963A2E64868}" dt="2020-12-13T17:59:23.583" v="22" actId="14100"/>
        <pc:sldMkLst>
          <pc:docMk/>
          <pc:sldMk cId="2592313364" sldId="275"/>
        </pc:sldMkLst>
        <pc:spChg chg="mod">
          <ac:chgData name="Réfi Nándor" userId="S::refinandor@edu.bme.hu::fd4ac128-0777-464d-a397-14c6cf70bfd8" providerId="AD" clId="Web-{C103C916-6BEE-42D1-9296-0963A2E64868}" dt="2020-12-13T17:59:23.583" v="22" actId="14100"/>
          <ac:spMkLst>
            <pc:docMk/>
            <pc:sldMk cId="2592313364" sldId="275"/>
            <ac:spMk id="2" creationId="{4CC3C4A2-F76D-4372-B8F8-151FDF325054}"/>
          </ac:spMkLst>
        </pc:spChg>
        <pc:spChg chg="del">
          <ac:chgData name="Réfi Nándor" userId="S::refinandor@edu.bme.hu::fd4ac128-0777-464d-a397-14c6cf70bfd8" providerId="AD" clId="Web-{C103C916-6BEE-42D1-9296-0963A2E64868}" dt="2020-12-13T17:59:14.504" v="20"/>
          <ac:spMkLst>
            <pc:docMk/>
            <pc:sldMk cId="2592313364" sldId="275"/>
            <ac:spMk id="3" creationId="{4C66B63B-3549-4E6F-A26F-7589F56BAFA1}"/>
          </ac:spMkLst>
        </pc:spChg>
      </pc:sldChg>
    </pc:docChg>
  </pc:docChgLst>
  <pc:docChgLst>
    <pc:chgData name="Réfi Nándor" userId="S::refinandor@edu.bme.hu::fd4ac128-0777-464d-a397-14c6cf70bfd8" providerId="AD" clId="Web-{D7F5748C-58C8-45DB-A279-FB7574319FAF}"/>
    <pc:docChg chg="modSld">
      <pc:chgData name="Réfi Nándor" userId="S::refinandor@edu.bme.hu::fd4ac128-0777-464d-a397-14c6cf70bfd8" providerId="AD" clId="Web-{D7F5748C-58C8-45DB-A279-FB7574319FAF}" dt="2020-12-14T20:14:53.388" v="7" actId="20577"/>
      <pc:docMkLst>
        <pc:docMk/>
      </pc:docMkLst>
      <pc:sldChg chg="modSp">
        <pc:chgData name="Réfi Nándor" userId="S::refinandor@edu.bme.hu::fd4ac128-0777-464d-a397-14c6cf70bfd8" providerId="AD" clId="Web-{D7F5748C-58C8-45DB-A279-FB7574319FAF}" dt="2020-12-14T20:14:53.373" v="6" actId="20577"/>
        <pc:sldMkLst>
          <pc:docMk/>
          <pc:sldMk cId="1435626255" sldId="276"/>
        </pc:sldMkLst>
        <pc:spChg chg="mod">
          <ac:chgData name="Réfi Nándor" userId="S::refinandor@edu.bme.hu::fd4ac128-0777-464d-a397-14c6cf70bfd8" providerId="AD" clId="Web-{D7F5748C-58C8-45DB-A279-FB7574319FAF}" dt="2020-12-14T20:14:53.373" v="6" actId="20577"/>
          <ac:spMkLst>
            <pc:docMk/>
            <pc:sldMk cId="1435626255" sldId="276"/>
            <ac:spMk id="3" creationId="{00000000-0000-0000-0000-000000000000}"/>
          </ac:spMkLst>
        </pc:spChg>
      </pc:sldChg>
    </pc:docChg>
  </pc:docChgLst>
  <pc:docChgLst>
    <pc:chgData name="Réfi Nándor" userId="S::refinandor@edu.bme.hu::fd4ac128-0777-464d-a397-14c6cf70bfd8" providerId="AD" clId="Web-{433C59C3-140C-428B-9962-E92208E4FF8B}"/>
    <pc:docChg chg="modSld">
      <pc:chgData name="Réfi Nándor" userId="S::refinandor@edu.bme.hu::fd4ac128-0777-464d-a397-14c6cf70bfd8" providerId="AD" clId="Web-{433C59C3-140C-428B-9962-E92208E4FF8B}" dt="2020-12-14T18:56:35.035" v="7" actId="20577"/>
      <pc:docMkLst>
        <pc:docMk/>
      </pc:docMkLst>
      <pc:sldChg chg="modSp">
        <pc:chgData name="Réfi Nándor" userId="S::refinandor@edu.bme.hu::fd4ac128-0777-464d-a397-14c6cf70bfd8" providerId="AD" clId="Web-{433C59C3-140C-428B-9962-E92208E4FF8B}" dt="2020-12-14T18:56:35.035" v="6" actId="20577"/>
        <pc:sldMkLst>
          <pc:docMk/>
          <pc:sldMk cId="2181968763" sldId="272"/>
        </pc:sldMkLst>
        <pc:spChg chg="mod">
          <ac:chgData name="Réfi Nándor" userId="S::refinandor@edu.bme.hu::fd4ac128-0777-464d-a397-14c6cf70bfd8" providerId="AD" clId="Web-{433C59C3-140C-428B-9962-E92208E4FF8B}" dt="2020-12-14T18:56:35.035" v="6" actId="20577"/>
          <ac:spMkLst>
            <pc:docMk/>
            <pc:sldMk cId="2181968763" sldId="272"/>
            <ac:spMk id="3" creationId="{00000000-0000-0000-0000-000000000000}"/>
          </ac:spMkLst>
        </pc:spChg>
      </pc:sldChg>
    </pc:docChg>
  </pc:docChgLst>
  <pc:docChgLst>
    <pc:chgData name="Réfi Nándor" userId="S::refinandor@edu.bme.hu::fd4ac128-0777-464d-a397-14c6cf70bfd8" providerId="AD" clId="Web-{92D6234D-8A85-4704-82D7-6F7B2B3B39FD}"/>
    <pc:docChg chg="modSld">
      <pc:chgData name="Réfi Nándor" userId="S::refinandor@edu.bme.hu::fd4ac128-0777-464d-a397-14c6cf70bfd8" providerId="AD" clId="Web-{92D6234D-8A85-4704-82D7-6F7B2B3B39FD}" dt="2020-12-14T15:31:02.908" v="27" actId="1076"/>
      <pc:docMkLst>
        <pc:docMk/>
      </pc:docMkLst>
      <pc:sldChg chg="addSp delSp modSp">
        <pc:chgData name="Réfi Nándor" userId="S::refinandor@edu.bme.hu::fd4ac128-0777-464d-a397-14c6cf70bfd8" providerId="AD" clId="Web-{92D6234D-8A85-4704-82D7-6F7B2B3B39FD}" dt="2020-12-14T15:31:02.908" v="27" actId="1076"/>
        <pc:sldMkLst>
          <pc:docMk/>
          <pc:sldMk cId="572598391" sldId="273"/>
        </pc:sldMkLst>
        <pc:spChg chg="mod">
          <ac:chgData name="Réfi Nándor" userId="S::refinandor@edu.bme.hu::fd4ac128-0777-464d-a397-14c6cf70bfd8" providerId="AD" clId="Web-{92D6234D-8A85-4704-82D7-6F7B2B3B39FD}" dt="2020-12-14T15:28:43.874" v="17" actId="1076"/>
          <ac:spMkLst>
            <pc:docMk/>
            <pc:sldMk cId="572598391" sldId="273"/>
            <ac:spMk id="2" creationId="{00000000-0000-0000-0000-000000000000}"/>
          </ac:spMkLst>
        </pc:spChg>
        <pc:spChg chg="del">
          <ac:chgData name="Réfi Nándor" userId="S::refinandor@edu.bme.hu::fd4ac128-0777-464d-a397-14c6cf70bfd8" providerId="AD" clId="Web-{92D6234D-8A85-4704-82D7-6F7B2B3B39FD}" dt="2020-12-14T15:22:28.818" v="0"/>
          <ac:spMkLst>
            <pc:docMk/>
            <pc:sldMk cId="572598391" sldId="273"/>
            <ac:spMk id="4" creationId="{00000000-0000-0000-0000-000000000000}"/>
          </ac:spMkLst>
        </pc:spChg>
        <pc:picChg chg="add del mod">
          <ac:chgData name="Réfi Nándor" userId="S::refinandor@edu.bme.hu::fd4ac128-0777-464d-a397-14c6cf70bfd8" providerId="AD" clId="Web-{92D6234D-8A85-4704-82D7-6F7B2B3B39FD}" dt="2020-12-14T15:27:29.762" v="4"/>
          <ac:picMkLst>
            <pc:docMk/>
            <pc:sldMk cId="572598391" sldId="273"/>
            <ac:picMk id="5" creationId="{CE9FEC1F-75FD-4803-9230-D7BD998CA721}"/>
          </ac:picMkLst>
        </pc:picChg>
        <pc:picChg chg="add del mod">
          <ac:chgData name="Réfi Nándor" userId="S::refinandor@edu.bme.hu::fd4ac128-0777-464d-a397-14c6cf70bfd8" providerId="AD" clId="Web-{92D6234D-8A85-4704-82D7-6F7B2B3B39FD}" dt="2020-12-14T15:28:14.889" v="8"/>
          <ac:picMkLst>
            <pc:docMk/>
            <pc:sldMk cId="572598391" sldId="273"/>
            <ac:picMk id="6" creationId="{010EBBBC-8D26-4265-8525-F9E018856B33}"/>
          </ac:picMkLst>
        </pc:picChg>
        <pc:picChg chg="add mod">
          <ac:chgData name="Réfi Nándor" userId="S::refinandor@edu.bme.hu::fd4ac128-0777-464d-a397-14c6cf70bfd8" providerId="AD" clId="Web-{92D6234D-8A85-4704-82D7-6F7B2B3B39FD}" dt="2020-12-14T15:31:02.908" v="27" actId="1076"/>
          <ac:picMkLst>
            <pc:docMk/>
            <pc:sldMk cId="572598391" sldId="273"/>
            <ac:picMk id="7" creationId="{2A6E13D0-6CFD-46CF-83D0-0A37EF4EA1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0/03/09/grad-cam-visualize-class-activation-maps-with-keras-tensorflow-and-deep-learning/" TargetMode="External"/><Relationship Id="rId2" Type="http://schemas.openxmlformats.org/officeDocument/2006/relationships/hyperlink" Target="https://www.ncbi.nlm.nih.gov/pmc/articles/PMC7187882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08" y="996355"/>
            <a:ext cx="11794375" cy="3177380"/>
          </a:xfrm>
        </p:spPr>
        <p:txBody>
          <a:bodyPr>
            <a:normAutofit/>
          </a:bodyPr>
          <a:lstStyle/>
          <a:p>
            <a:r>
              <a:rPr lang="en-US" sz="4500" err="1"/>
              <a:t>Tüdőgyulladás</a:t>
            </a:r>
            <a:r>
              <a:rPr lang="en-US" sz="4500"/>
              <a:t> </a:t>
            </a:r>
            <a:r>
              <a:rPr lang="en-US" sz="4500" err="1"/>
              <a:t>eredetének</a:t>
            </a:r>
            <a:r>
              <a:rPr lang="en-US" sz="4500"/>
              <a:t> </a:t>
            </a:r>
            <a:r>
              <a:rPr lang="en-US" sz="4500" err="1"/>
              <a:t>megállapítása</a:t>
            </a:r>
            <a:r>
              <a:rPr lang="en-US" sz="4500"/>
              <a:t> </a:t>
            </a:r>
            <a:r>
              <a:rPr lang="en-US" sz="4500" err="1"/>
              <a:t>mellkas</a:t>
            </a:r>
            <a:r>
              <a:rPr lang="en-US" sz="4500"/>
              <a:t> </a:t>
            </a:r>
            <a:r>
              <a:rPr lang="en-US" sz="4500" err="1"/>
              <a:t>röntgen</a:t>
            </a:r>
            <a:r>
              <a:rPr lang="en-US" sz="4500"/>
              <a:t> </a:t>
            </a:r>
            <a:r>
              <a:rPr lang="en-US" sz="4500" err="1"/>
              <a:t>képek</a:t>
            </a:r>
            <a:r>
              <a:rPr lang="en-US" sz="4500"/>
              <a:t> </a:t>
            </a:r>
            <a:r>
              <a:rPr lang="en-US" sz="4500" err="1"/>
              <a:t>alapján</a:t>
            </a:r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4114800"/>
            <a:ext cx="5774575" cy="685800"/>
          </a:xfrm>
        </p:spPr>
        <p:txBody>
          <a:bodyPr>
            <a:normAutofit/>
          </a:bodyPr>
          <a:lstStyle/>
          <a:p>
            <a:r>
              <a:rPr lang="en-US" sz="1500" i="1"/>
              <a:t>Deep Learning (VITMAV45) Nagy </a:t>
            </a:r>
            <a:r>
              <a:rPr lang="en-US" sz="1500" i="1" err="1"/>
              <a:t>házi</a:t>
            </a:r>
            <a:r>
              <a:rPr lang="en-US" sz="1500" i="1"/>
              <a:t> </a:t>
            </a:r>
            <a:r>
              <a:rPr lang="en-US" sz="1500" i="1" err="1"/>
              <a:t>Feladat</a:t>
            </a:r>
            <a:endParaRPr lang="en-US" sz="1500" i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6225" y="5105400"/>
            <a:ext cx="79403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Kis Máté Levente,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Réfi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Nándor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Szócska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Miklós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Bendegúz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581C-0BDD-4FDF-818F-1381B109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Optimalizálás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215-2DA9-4684-B992-D2640D39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7" y="1774824"/>
            <a:ext cx="7636933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Keras</a:t>
            </a:r>
            <a:r>
              <a:rPr lang="en-US"/>
              <a:t> Tuner – random search</a:t>
            </a:r>
          </a:p>
          <a:p>
            <a:pPr lvl="1"/>
            <a:r>
              <a:rPr lang="en-US"/>
              <a:t>20 iteráción át</a:t>
            </a:r>
          </a:p>
          <a:p>
            <a:pPr lvl="1"/>
            <a:r>
              <a:rPr lang="en-US"/>
              <a:t>Dense </a:t>
            </a:r>
            <a:r>
              <a:rPr lang="en-US" err="1"/>
              <a:t>neuronok</a:t>
            </a:r>
            <a:r>
              <a:rPr lang="en-US"/>
              <a:t> </a:t>
            </a:r>
            <a:r>
              <a:rPr lang="en-US" err="1"/>
              <a:t>száma</a:t>
            </a:r>
            <a:r>
              <a:rPr lang="en-US"/>
              <a:t>: [512, 3072]    512 </a:t>
            </a:r>
            <a:r>
              <a:rPr lang="en-US" err="1"/>
              <a:t>lépésenként</a:t>
            </a:r>
            <a:endParaRPr lang="en-US"/>
          </a:p>
          <a:p>
            <a:pPr lvl="1"/>
            <a:r>
              <a:rPr lang="en-US"/>
              <a:t>Dropout rate: [0.0, 0.5]    0.1 </a:t>
            </a:r>
            <a:r>
              <a:rPr lang="en-US" err="1"/>
              <a:t>lépésenként</a:t>
            </a:r>
            <a:endParaRPr lang="en-US"/>
          </a:p>
          <a:p>
            <a:r>
              <a:rPr lang="en-US" err="1"/>
              <a:t>Elért</a:t>
            </a:r>
            <a:r>
              <a:rPr lang="en-US"/>
              <a:t> </a:t>
            </a:r>
            <a:r>
              <a:rPr lang="en-US" err="1"/>
              <a:t>eredmények</a:t>
            </a:r>
          </a:p>
          <a:p>
            <a:pPr lvl="1"/>
            <a:r>
              <a:rPr lang="en-US" err="1"/>
              <a:t>Validációs</a:t>
            </a:r>
            <a:r>
              <a:rPr lang="en-US"/>
              <a:t> set: 95%</a:t>
            </a:r>
          </a:p>
          <a:p>
            <a:pPr lvl="1"/>
            <a:r>
              <a:rPr lang="en-US" err="1"/>
              <a:t>Teszt</a:t>
            </a:r>
            <a:r>
              <a:rPr lang="en-US"/>
              <a:t> set: 82.5%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57FFBFD-BA0B-4378-9462-F7E44D41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36" y="3483075"/>
            <a:ext cx="7953933" cy="26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3429000"/>
          </a:xfrm>
        </p:spPr>
        <p:txBody>
          <a:bodyPr>
            <a:normAutofit/>
          </a:bodyPr>
          <a:lstStyle/>
          <a:p>
            <a:r>
              <a:rPr lang="en-US" err="1"/>
              <a:t>Tanítás</a:t>
            </a:r>
            <a:r>
              <a:rPr lang="en-US"/>
              <a:t> 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eredmények</a:t>
            </a:r>
            <a:r>
              <a:rPr lang="en-US"/>
              <a:t> </a:t>
            </a:r>
            <a:r>
              <a:rPr lang="en-US" err="1"/>
              <a:t>vizualizációja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Szócska</a:t>
            </a:r>
            <a:r>
              <a:rPr lang="en-US" b="1"/>
              <a:t> </a:t>
            </a:r>
            <a:r>
              <a:rPr lang="en-US" b="1" err="1"/>
              <a:t>Miklós</a:t>
            </a:r>
            <a:r>
              <a:rPr lang="en-US" b="1"/>
              <a:t> </a:t>
            </a:r>
            <a:r>
              <a:rPr lang="en-US" b="1" err="1"/>
              <a:t>bendegúz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237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Konfúziós</a:t>
            </a:r>
            <a:r>
              <a:rPr lang="en-US"/>
              <a:t> </a:t>
            </a:r>
            <a:r>
              <a:rPr lang="en-US" err="1"/>
              <a:t>mátrix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Összetettebb</a:t>
            </a:r>
            <a:r>
              <a:rPr lang="en-US"/>
              <a:t> </a:t>
            </a:r>
            <a:r>
              <a:rPr lang="en-US" err="1"/>
              <a:t>statisztikai</a:t>
            </a:r>
            <a:r>
              <a:rPr lang="en-US"/>
              <a:t> </a:t>
            </a:r>
            <a:r>
              <a:rPr lang="en-US" err="1"/>
              <a:t>jellemzők</a:t>
            </a:r>
            <a:endParaRPr lang="en-US"/>
          </a:p>
          <a:p>
            <a:r>
              <a:rPr lang="en-US" err="1"/>
              <a:t>Könnyű</a:t>
            </a:r>
            <a:r>
              <a:rPr lang="en-US"/>
              <a:t> </a:t>
            </a:r>
            <a:r>
              <a:rPr lang="en-US" err="1"/>
              <a:t>olvashatóság</a:t>
            </a:r>
          </a:p>
          <a:p>
            <a:r>
              <a:rPr lang="en-US" err="1"/>
              <a:t>Értelmezése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77419B1-4192-4D8B-B1B8-5DB50527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26" y="2353330"/>
            <a:ext cx="4783393" cy="339266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EDA645D-8A57-44DD-89E3-D2515D55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4246916"/>
            <a:ext cx="3807124" cy="14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9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Keras</a:t>
            </a:r>
            <a:r>
              <a:rPr lang="en-US"/>
              <a:t> </a:t>
            </a:r>
            <a:r>
              <a:rPr lang="en-US" err="1"/>
              <a:t>sajátja</a:t>
            </a:r>
          </a:p>
          <a:p>
            <a:r>
              <a:rPr lang="en-US" err="1"/>
              <a:t>Tanítás</a:t>
            </a:r>
            <a:r>
              <a:rPr lang="en-US"/>
              <a:t> </a:t>
            </a:r>
            <a:r>
              <a:rPr lang="en-US" err="1"/>
              <a:t>nyomon</a:t>
            </a:r>
            <a:r>
              <a:rPr lang="en-US"/>
              <a:t> </a:t>
            </a:r>
            <a:r>
              <a:rPr lang="en-US" err="1"/>
              <a:t>követése</a:t>
            </a:r>
          </a:p>
          <a:p>
            <a:r>
              <a:rPr lang="en-US"/>
              <a:t>Projection - </a:t>
            </a:r>
            <a:r>
              <a:rPr lang="en-US" err="1"/>
              <a:t>Vetítés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4505B71-CAC7-4784-AE36-68A3A44C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88946"/>
            <a:ext cx="4800600" cy="4248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14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Black Box </a:t>
            </a:r>
            <a:r>
              <a:rPr lang="en-US" err="1"/>
              <a:t>háló</a:t>
            </a:r>
            <a:endParaRPr lang="en-US"/>
          </a:p>
          <a:p>
            <a:r>
              <a:rPr lang="en-US" err="1"/>
              <a:t>Utolsó</a:t>
            </a:r>
            <a:r>
              <a:rPr lang="en-US"/>
              <a:t> </a:t>
            </a:r>
            <a:r>
              <a:rPr lang="en-US" err="1"/>
              <a:t>konvolúciós</a:t>
            </a:r>
            <a:r>
              <a:rPr lang="en-US"/>
              <a:t> </a:t>
            </a:r>
            <a:r>
              <a:rPr lang="en-US" err="1"/>
              <a:t>rétegbe</a:t>
            </a:r>
            <a:r>
              <a:rPr lang="en-US"/>
              <a:t> </a:t>
            </a:r>
            <a:r>
              <a:rPr lang="en-US" err="1"/>
              <a:t>érkező</a:t>
            </a:r>
            <a:r>
              <a:rPr lang="en-US"/>
              <a:t> </a:t>
            </a:r>
            <a:r>
              <a:rPr lang="en-US" err="1"/>
              <a:t>gradiensek</a:t>
            </a:r>
            <a:r>
              <a:rPr lang="en-US"/>
              <a:t> </a:t>
            </a:r>
            <a:r>
              <a:rPr lang="en-US" err="1"/>
              <a:t>visszakövetése</a:t>
            </a:r>
          </a:p>
          <a:p>
            <a:r>
              <a:rPr lang="en-US" err="1"/>
              <a:t>Hőtérkép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osztály</a:t>
            </a:r>
            <a:r>
              <a:rPr lang="en-US"/>
              <a:t> </a:t>
            </a:r>
            <a:r>
              <a:rPr lang="en-US" err="1"/>
              <a:t>aktivációjára</a:t>
            </a:r>
            <a:r>
              <a:rPr lang="en-US"/>
              <a:t> a </a:t>
            </a:r>
            <a:r>
              <a:rPr lang="en-US" err="1"/>
              <a:t>képen</a:t>
            </a:r>
          </a:p>
          <a:p>
            <a:r>
              <a:rPr lang="en-US" err="1"/>
              <a:t>Mikor</a:t>
            </a:r>
            <a:r>
              <a:rPr lang="en-US"/>
              <a:t> </a:t>
            </a:r>
            <a:r>
              <a:rPr lang="en-US" err="1"/>
              <a:t>csal</a:t>
            </a:r>
            <a:r>
              <a:rPr lang="en-US"/>
              <a:t> a </a:t>
            </a:r>
            <a:r>
              <a:rPr lang="en-US" err="1"/>
              <a:t>háló</a:t>
            </a:r>
          </a:p>
        </p:txBody>
      </p:sp>
      <p:pic>
        <p:nvPicPr>
          <p:cNvPr id="5" name="Picture 5" descr="A picture containing film&#10;&#10;Description automatically generated">
            <a:extLst>
              <a:ext uri="{FF2B5EF4-FFF2-40B4-BE49-F238E27FC236}">
                <a16:creationId xmlns:a16="http://schemas.microsoft.com/office/drawing/2014/main" id="{3F7CCBF5-A48E-41E6-81AB-9D2C10B4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94" y="4383689"/>
            <a:ext cx="2002227" cy="2011932"/>
          </a:xfrm>
          <a:prstGeom prst="rect">
            <a:avLst/>
          </a:prstGeom>
        </p:spPr>
      </p:pic>
      <p:pic>
        <p:nvPicPr>
          <p:cNvPr id="6" name="Picture 6" descr="A blurry image of a person&#10;&#10;Description automatically generated">
            <a:extLst>
              <a:ext uri="{FF2B5EF4-FFF2-40B4-BE49-F238E27FC236}">
                <a16:creationId xmlns:a16="http://schemas.microsoft.com/office/drawing/2014/main" id="{FE388E22-C3AE-4239-9EA3-2EFEDBEA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294" y="4390396"/>
            <a:ext cx="2040506" cy="2002227"/>
          </a:xfrm>
          <a:prstGeom prst="rect">
            <a:avLst/>
          </a:prstGeom>
        </p:spPr>
      </p:pic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527D918-000C-4FA1-A395-0F2741E3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31" y="1975000"/>
            <a:ext cx="2016604" cy="2002227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1A96715C-5D07-45E5-9D81-AD81C136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442" y="1970237"/>
            <a:ext cx="2021456" cy="20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Linkek és referenciák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1176747" cy="457517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Repo: </a:t>
            </a:r>
            <a:r>
              <a:rPr lang="en-US">
                <a:ea typeface="+mn-lt"/>
                <a:cs typeface="+mn-lt"/>
              </a:rPr>
              <a:t>https://github.com/SonOf1998/COVID-19_detection_in_lungs</a:t>
            </a:r>
          </a:p>
          <a:p>
            <a:r>
              <a:rPr lang="en-US" err="1"/>
              <a:t>Példaprojekt</a:t>
            </a:r>
            <a:r>
              <a:rPr lang="en-US"/>
              <a:t>: </a:t>
            </a:r>
            <a:r>
              <a:rPr lang="en-US">
                <a:ea typeface="+mn-lt"/>
                <a:cs typeface="+mn-lt"/>
                <a:hlinkClick r:id="rId2"/>
              </a:rPr>
              <a:t>https://www.ncbi.nlm.nih.gov/pmc/articles/PMC7187882/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[1]: </a:t>
            </a:r>
            <a:r>
              <a:rPr lang="en-US">
                <a:ea typeface="+mn-lt"/>
                <a:cs typeface="+mn-lt"/>
                <a:hlinkClick r:id="rId2"/>
              </a:rPr>
              <a:t>https://www.ncbi.nlm.nih.gov/pmc/articles/PMC7187882/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Tulin Ozturk, Muhammed Talo, Eylul Azra Yildirim, Ulas Baran </a:t>
            </a:r>
            <a:r>
              <a:rPr lang="en-US" sz="1800" err="1">
                <a:ea typeface="+mn-lt"/>
                <a:cs typeface="+mn-lt"/>
              </a:rPr>
              <a:t>Baloglu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Ozal</a:t>
            </a:r>
            <a:r>
              <a:rPr lang="en-US" sz="1800">
                <a:ea typeface="+mn-lt"/>
                <a:cs typeface="+mn-lt"/>
              </a:rPr>
              <a:t> Yildirim, U. Rajendra </a:t>
            </a:r>
            <a:r>
              <a:rPr lang="en-US" sz="1800" err="1">
                <a:ea typeface="+mn-lt"/>
                <a:cs typeface="+mn-lt"/>
              </a:rPr>
              <a:t>Acharyaf</a:t>
            </a:r>
            <a:endParaRPr lang="en-US" sz="1800">
              <a:ea typeface="+mn-lt"/>
              <a:cs typeface="+mn-lt"/>
            </a:endParaRP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[</a:t>
            </a:r>
            <a:r>
              <a:rPr lang="en-US">
                <a:ea typeface="+mn-lt"/>
                <a:cs typeface="+mn-lt"/>
              </a:rPr>
              <a:t>2]: </a:t>
            </a:r>
            <a:r>
              <a:rPr lang="en-US" err="1">
                <a:ea typeface="+mn-lt"/>
                <a:cs typeface="+mn-lt"/>
              </a:rPr>
              <a:t>Diederi</a:t>
            </a:r>
            <a:r>
              <a:rPr lang="en-US">
                <a:ea typeface="+mn-lt"/>
                <a:cs typeface="+mn-lt"/>
              </a:rPr>
              <a:t>, P Kingma &amp; Jimmy Lei Ba. Adam (2015) A method for stochastic optimization, Proceedings of the 3rdInternational Conference on Learning Representations (ICLR)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[3]: </a:t>
            </a:r>
            <a:r>
              <a:rPr lang="en-US">
                <a:ea typeface="+mn-lt"/>
                <a:cs typeface="+mn-lt"/>
              </a:rPr>
              <a:t>Herbert Robbins &amp; Sutton Monro (1951) A stochastic approximation method, The Annals of Mathematical Statistics,22(3):400-407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[4]: </a:t>
            </a:r>
            <a:r>
              <a:rPr lang="en-US" err="1">
                <a:ea typeface="+mn-lt"/>
                <a:cs typeface="+mn-lt"/>
              </a:rPr>
              <a:t>Liangchen</a:t>
            </a:r>
            <a:r>
              <a:rPr lang="en-US">
                <a:ea typeface="+mn-lt"/>
                <a:cs typeface="+mn-lt"/>
              </a:rPr>
              <a:t> Luo, </a:t>
            </a:r>
            <a:r>
              <a:rPr lang="en-US" err="1">
                <a:ea typeface="+mn-lt"/>
                <a:cs typeface="+mn-lt"/>
              </a:rPr>
              <a:t>Yuanhao</a:t>
            </a:r>
            <a:r>
              <a:rPr lang="en-US">
                <a:ea typeface="+mn-lt"/>
                <a:cs typeface="+mn-lt"/>
              </a:rPr>
              <a:t> Xiong, Yan Liu &amp; Xu Sun (2019) Adaptive Gradient Methods with Dynamic Bound of Learning Rate, International Conference on Learning Representations (ICLR) 2019 Conference</a:t>
            </a:r>
          </a:p>
          <a:p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GradCAM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implementáció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https://www.pyimagesearch.com/2020/03/09/grad-cam-visualize-class-activation-maps-with-keras-tensorflow-and-deep-learning/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i="1">
                <a:ea typeface="+mn-lt"/>
                <a:cs typeface="+mn-lt"/>
              </a:rPr>
              <a:t>    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43562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4A2-F76D-4372-B8F8-151FDF32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860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Köszönjük</a:t>
            </a:r>
            <a:r>
              <a:rPr lang="en-US"/>
              <a:t> a </a:t>
            </a:r>
            <a:r>
              <a:rPr lang="en-US" err="1"/>
              <a:t>figyelmet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231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3429000"/>
          </a:xfrm>
        </p:spPr>
        <p:txBody>
          <a:bodyPr>
            <a:normAutofit/>
          </a:bodyPr>
          <a:lstStyle/>
          <a:p>
            <a:r>
              <a:rPr lang="en-US" err="1"/>
              <a:t>Bevezetés</a:t>
            </a:r>
            <a:r>
              <a:rPr lang="en-US"/>
              <a:t>, </a:t>
            </a:r>
            <a:r>
              <a:rPr lang="en-US" err="1"/>
              <a:t>Korábbi</a:t>
            </a:r>
            <a:r>
              <a:rPr lang="en-US"/>
              <a:t> </a:t>
            </a:r>
            <a:r>
              <a:rPr lang="en-US" err="1"/>
              <a:t>munkák</a:t>
            </a:r>
            <a:br>
              <a:rPr lang="en-US"/>
            </a:br>
            <a:r>
              <a:rPr lang="en-US" err="1"/>
              <a:t>Adatelőkészítés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Augmentáció</a:t>
            </a:r>
            <a:br>
              <a:rPr lang="en-US"/>
            </a:br>
            <a:r>
              <a:rPr lang="en-US"/>
              <a:t>Modell </a:t>
            </a:r>
            <a:r>
              <a:rPr lang="en-US" err="1"/>
              <a:t>kiválasztása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Kis Máté Levente</a:t>
            </a:r>
          </a:p>
        </p:txBody>
      </p:sp>
    </p:spTree>
    <p:extLst>
      <p:ext uri="{BB962C8B-B14F-4D97-AF65-F5344CB8AC3E}">
        <p14:creationId xmlns:p14="http://schemas.microsoft.com/office/powerpoint/2010/main" val="30169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Bevezetés</a:t>
            </a:r>
            <a:r>
              <a:rPr lang="en-US"/>
              <a:t>, </a:t>
            </a:r>
            <a:r>
              <a:rPr lang="en-US" err="1"/>
              <a:t>Korábbi</a:t>
            </a:r>
            <a:r>
              <a:rPr lang="en-US"/>
              <a:t> </a:t>
            </a:r>
            <a:r>
              <a:rPr lang="en-US" err="1"/>
              <a:t>munkák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907805" cy="207626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COVID légzőszervi megbetegedéseket produkál, ami a tüdőröntgenen látszik</a:t>
            </a:r>
          </a:p>
          <a:p>
            <a:r>
              <a:rPr lang="en-US"/>
              <a:t>Tüdőröntgenek multiclass klasszifikálása</a:t>
            </a:r>
          </a:p>
          <a:p>
            <a:pPr marL="0" indent="0">
              <a:buNone/>
            </a:pPr>
            <a:r>
              <a:rPr lang="en-US"/>
              <a:t>    (egészséges, COVID fertőzött, egyéb eredetű tüdőgyulladás)</a:t>
            </a:r>
          </a:p>
          <a:p>
            <a:r>
              <a:rPr lang="en-US">
                <a:ea typeface="+mn-lt"/>
                <a:cs typeface="+mn-lt"/>
              </a:rPr>
              <a:t>Automated detection of COVID-19 cases using deep neural networks with X-ray images[1]</a:t>
            </a:r>
          </a:p>
          <a:p>
            <a:r>
              <a:rPr lang="en-US"/>
              <a:t>Bináris/</a:t>
            </a:r>
            <a:r>
              <a:rPr lang="en-US" u="sng"/>
              <a:t>Ternáris</a:t>
            </a:r>
            <a:r>
              <a:rPr lang="en-US"/>
              <a:t> klasszifikáció + Aktivációs heatmap + Radiológus kiértékelés (87.02% test)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95E0717-CBAA-4099-95EA-EA07BD2F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4030353"/>
            <a:ext cx="6644114" cy="2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Adatelőkészítés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Augmentáció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8487335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Közel</a:t>
            </a:r>
            <a:r>
              <a:rPr lang="en-US"/>
              <a:t> </a:t>
            </a:r>
            <a:r>
              <a:rPr lang="en-US" err="1"/>
              <a:t>azonos</a:t>
            </a:r>
            <a:r>
              <a:rPr lang="en-US"/>
              <a:t> </a:t>
            </a:r>
            <a:r>
              <a:rPr lang="en-US" err="1"/>
              <a:t>mennyiségű</a:t>
            </a:r>
            <a:r>
              <a:rPr lang="en-US"/>
              <a:t> </a:t>
            </a:r>
            <a:r>
              <a:rPr lang="en-US" err="1"/>
              <a:t>kép</a:t>
            </a:r>
            <a:r>
              <a:rPr lang="en-US"/>
              <a:t> a </a:t>
            </a:r>
            <a:r>
              <a:rPr lang="en-US" err="1"/>
              <a:t>három</a:t>
            </a:r>
            <a:r>
              <a:rPr lang="en-US"/>
              <a:t> </a:t>
            </a:r>
            <a:r>
              <a:rPr lang="en-US" err="1"/>
              <a:t>kategóriából</a:t>
            </a:r>
            <a:r>
              <a:rPr lang="en-US"/>
              <a:t> (~500)</a:t>
            </a:r>
          </a:p>
          <a:p>
            <a:r>
              <a:rPr lang="en-US" err="1"/>
              <a:t>Duplikátumok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outlierek</a:t>
            </a:r>
            <a:r>
              <a:rPr lang="en-US"/>
              <a:t> </a:t>
            </a:r>
            <a:r>
              <a:rPr lang="en-US" err="1"/>
              <a:t>eltávolítása</a:t>
            </a:r>
            <a:endParaRPr lang="en-US"/>
          </a:p>
          <a:p>
            <a:r>
              <a:rPr lang="en-US"/>
              <a:t>Test set </a:t>
            </a:r>
            <a:r>
              <a:rPr lang="en-US" err="1"/>
              <a:t>megelőzően</a:t>
            </a:r>
            <a:r>
              <a:rPr lang="en-US"/>
              <a:t> </a:t>
            </a:r>
            <a:r>
              <a:rPr lang="en-US" err="1"/>
              <a:t>leválasztva</a:t>
            </a:r>
            <a:r>
              <a:rPr lang="en-US"/>
              <a:t>, </a:t>
            </a:r>
            <a:r>
              <a:rPr lang="en-US" err="1"/>
              <a:t>notebookban</a:t>
            </a:r>
            <a:r>
              <a:rPr lang="en-US"/>
              <a:t> training 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validáció</a:t>
            </a:r>
            <a:r>
              <a:rPr lang="en-US"/>
              <a:t> </a:t>
            </a:r>
            <a:r>
              <a:rPr lang="en-US" err="1"/>
              <a:t>felosztás</a:t>
            </a:r>
            <a:r>
              <a:rPr lang="en-US"/>
              <a:t> van </a:t>
            </a:r>
            <a:r>
              <a:rPr lang="en-US" err="1"/>
              <a:t>csak</a:t>
            </a:r>
            <a:r>
              <a:rPr lang="en-US"/>
              <a:t> (92% - 8%)</a:t>
            </a:r>
          </a:p>
          <a:p>
            <a:r>
              <a:rPr lang="en-US"/>
              <a:t>(train: 1169, valid: 100, test: 137)</a:t>
            </a:r>
          </a:p>
          <a:p>
            <a:r>
              <a:rPr lang="en-US" err="1"/>
              <a:t>Augmentáció</a:t>
            </a:r>
            <a:r>
              <a:rPr lang="en-US"/>
              <a:t>: </a:t>
            </a:r>
            <a:r>
              <a:rPr lang="en-US" err="1"/>
              <a:t>modell</a:t>
            </a:r>
            <a:r>
              <a:rPr lang="en-US"/>
              <a:t> </a:t>
            </a:r>
            <a:r>
              <a:rPr lang="en-US" err="1"/>
              <a:t>specifikus</a:t>
            </a:r>
            <a:r>
              <a:rPr lang="en-US"/>
              <a:t> </a:t>
            </a:r>
            <a:r>
              <a:rPr lang="en-US" err="1"/>
              <a:t>preprocesszáló</a:t>
            </a:r>
            <a:r>
              <a:rPr lang="en-US"/>
              <a:t> </a:t>
            </a:r>
            <a:r>
              <a:rPr lang="en-US" err="1"/>
              <a:t>funkció</a:t>
            </a:r>
            <a:r>
              <a:rPr lang="en-US"/>
              <a:t> + rotation, zoom, brightness, horizontal flip</a:t>
            </a:r>
          </a:p>
        </p:txBody>
      </p:sp>
      <p:pic>
        <p:nvPicPr>
          <p:cNvPr id="5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34F576B4-0357-4B82-942E-CD47F46C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78" y="4323510"/>
            <a:ext cx="1722904" cy="1673598"/>
          </a:xfrm>
          <a:prstGeom prst="rect">
            <a:avLst/>
          </a:prstGeom>
        </p:spPr>
      </p:pic>
      <p:pic>
        <p:nvPicPr>
          <p:cNvPr id="6" name="Picture 6" descr="A close up of a tattoo on their face&#10;&#10;Description automatically generated">
            <a:extLst>
              <a:ext uri="{FF2B5EF4-FFF2-40B4-BE49-F238E27FC236}">
                <a16:creationId xmlns:a16="http://schemas.microsoft.com/office/drawing/2014/main" id="{723E62B0-AD86-481F-B630-6A999CA0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478" y="1992686"/>
            <a:ext cx="1720102" cy="17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 kiválasztása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062713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ImageNet Large Scale Visual Recognition Challenge (ILSVRC) résztvevői</a:t>
            </a:r>
            <a:endParaRPr lang="en-US"/>
          </a:p>
          <a:p>
            <a:r>
              <a:rPr lang="en-US"/>
              <a:t>Transfer learning + Saját FC architektúra a tetején</a:t>
            </a:r>
          </a:p>
          <a:p>
            <a:r>
              <a:rPr lang="en-US"/>
              <a:t>Kipróbálva: VGG19, DenseNet201, InceptionV3, NASNet-Large, ResNet34, ResNet152 v2, </a:t>
            </a:r>
            <a:r>
              <a:rPr lang="en-US" u="sng"/>
              <a:t>SE-ResNet152</a:t>
            </a:r>
          </a:p>
          <a:p>
            <a:r>
              <a:rPr lang="en-US"/>
              <a:t>Squueze-and-Excitation 2017 győztes architektúrája, unitokhoz csatlakozó SE block, feature mapeket erősít illetve gyengít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7661F6-E5A9-4468-AA7C-D1E7BE28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4657377"/>
            <a:ext cx="4065917" cy="1985851"/>
          </a:xfrm>
          <a:prstGeom prst="rect">
            <a:avLst/>
          </a:prstGeom>
        </p:spPr>
      </p:pic>
      <p:pic>
        <p:nvPicPr>
          <p:cNvPr id="6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E4CF86C9-887B-4FAA-A693-DE015E75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51" y="4719850"/>
            <a:ext cx="4712897" cy="1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 kiválasztása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8247361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Top réteg: 3 kimenetű FC hálózat</a:t>
            </a:r>
          </a:p>
          <a:p>
            <a:r>
              <a:rPr lang="en-US"/>
              <a:t>hidden: LeakyReLU;  output: softmax</a:t>
            </a:r>
          </a:p>
          <a:p>
            <a:r>
              <a:rPr lang="en-US"/>
              <a:t>Dropout regularizáció</a:t>
            </a:r>
          </a:p>
          <a:p>
            <a:r>
              <a:rPr lang="en-US"/>
              <a:t>Hidden layerek neuronszáma illetve dropout ráták: hiperparaméter optimalizálás</a:t>
            </a:r>
          </a:p>
        </p:txBody>
      </p:sp>
    </p:spTree>
    <p:extLst>
      <p:ext uri="{BB962C8B-B14F-4D97-AF65-F5344CB8AC3E}">
        <p14:creationId xmlns:p14="http://schemas.microsoft.com/office/powerpoint/2010/main" val="84804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3429000"/>
          </a:xfrm>
        </p:spPr>
        <p:txBody>
          <a:bodyPr>
            <a:normAutofit/>
          </a:bodyPr>
          <a:lstStyle/>
          <a:p>
            <a:r>
              <a:rPr lang="en-US"/>
              <a:t>Tanítás és hiperparaméter optimalizálás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Réfi</a:t>
            </a:r>
            <a:r>
              <a:rPr lang="en-US" b="1"/>
              <a:t> </a:t>
            </a:r>
            <a:r>
              <a:rPr lang="en-US" b="1" err="1"/>
              <a:t>Nándor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6555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99220"/>
            <a:ext cx="10058400" cy="1325563"/>
          </a:xfrm>
        </p:spPr>
        <p:txBody>
          <a:bodyPr/>
          <a:lstStyle/>
          <a:p>
            <a:r>
              <a:rPr lang="en-US"/>
              <a:t>Top Dense </a:t>
            </a:r>
            <a:r>
              <a:rPr lang="en-US" err="1"/>
              <a:t>réteg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Global average pooling</a:t>
            </a:r>
          </a:p>
          <a:p>
            <a:r>
              <a:rPr lang="en-US"/>
              <a:t>5 </a:t>
            </a:r>
            <a:r>
              <a:rPr lang="en-US" err="1"/>
              <a:t>rejtett</a:t>
            </a:r>
            <a:r>
              <a:rPr lang="en-US"/>
              <a:t> dense </a:t>
            </a:r>
            <a:r>
              <a:rPr lang="en-US" err="1"/>
              <a:t>réteg</a:t>
            </a:r>
          </a:p>
          <a:p>
            <a:r>
              <a:rPr lang="en-US"/>
              <a:t>Dropout </a:t>
            </a:r>
            <a:r>
              <a:rPr lang="en-US" err="1"/>
              <a:t>rétegek</a:t>
            </a:r>
            <a:endParaRPr lang="en-US"/>
          </a:p>
          <a:p>
            <a:r>
              <a:rPr lang="en-US" err="1"/>
              <a:t>LeakyReLu</a:t>
            </a:r>
            <a:r>
              <a:rPr lang="en-US"/>
              <a:t>, </a:t>
            </a:r>
            <a:r>
              <a:rPr lang="en-US" err="1"/>
              <a:t>Softmax</a:t>
            </a:r>
            <a:endParaRPr lang="en-US"/>
          </a:p>
          <a:p>
            <a:r>
              <a:rPr lang="en-US" err="1"/>
              <a:t>Kipróbált</a:t>
            </a:r>
            <a:r>
              <a:rPr lang="en-US"/>
              <a:t> </a:t>
            </a:r>
            <a:r>
              <a:rPr lang="en-US" err="1"/>
              <a:t>aktivizációk</a:t>
            </a:r>
            <a:r>
              <a:rPr lang="en-US"/>
              <a:t>:</a:t>
            </a:r>
          </a:p>
          <a:p>
            <a:pPr lvl="1"/>
            <a:r>
              <a:rPr lang="en-US" err="1"/>
              <a:t>ReLu</a:t>
            </a:r>
          </a:p>
          <a:p>
            <a:pPr lvl="1"/>
            <a:r>
              <a:rPr lang="en-US" err="1"/>
              <a:t>SeLu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8DAE84-7345-466B-9209-538E587C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88" y="1524249"/>
            <a:ext cx="42254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Tanítás</a:t>
            </a:r>
            <a:r>
              <a:rPr lang="en-US"/>
              <a:t> </a:t>
            </a:r>
            <a:r>
              <a:rPr lang="en-US" err="1"/>
              <a:t>menete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Optimalizációs</a:t>
            </a:r>
            <a:r>
              <a:rPr lang="en-US"/>
              <a:t> </a:t>
            </a:r>
            <a:r>
              <a:rPr lang="en-US" err="1"/>
              <a:t>algoritmus</a:t>
            </a:r>
            <a:r>
              <a:rPr lang="en-US"/>
              <a:t>:</a:t>
            </a:r>
          </a:p>
          <a:p>
            <a:pPr lvl="1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r>
              <a:rPr lang="en-US" baseline="3000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</a:p>
          <a:p>
            <a:pPr lvl="1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baseline="30000">
                <a:solidFill>
                  <a:schemeClr val="tx1">
                    <a:lumMod val="50000"/>
                    <a:lumOff val="50000"/>
                  </a:schemeClr>
                </a:solidFill>
              </a:rPr>
              <a:t>[3]</a:t>
            </a:r>
          </a:p>
          <a:p>
            <a:pPr lvl="1"/>
            <a:r>
              <a:rPr lang="en-US" u="sng" err="1">
                <a:solidFill>
                  <a:srgbClr val="404040"/>
                </a:solidFill>
              </a:rPr>
              <a:t>AdaBound</a:t>
            </a:r>
            <a:r>
              <a:rPr lang="en-US" u="sng" baseline="30000">
                <a:solidFill>
                  <a:srgbClr val="404040"/>
                </a:solidFill>
              </a:rPr>
              <a:t>[4]</a:t>
            </a:r>
          </a:p>
          <a:p>
            <a:r>
              <a:rPr lang="en-US"/>
              <a:t>Callback-</a:t>
            </a:r>
            <a:r>
              <a:rPr lang="en-US" err="1"/>
              <a:t>ek</a:t>
            </a:r>
            <a:r>
              <a:rPr lang="en-US"/>
              <a:t>:</a:t>
            </a:r>
          </a:p>
          <a:p>
            <a:pPr lvl="1"/>
            <a:r>
              <a:rPr lang="en-US"/>
              <a:t>Checkpoint</a:t>
            </a:r>
          </a:p>
          <a:p>
            <a:pPr lvl="1"/>
            <a:r>
              <a:rPr lang="en-US"/>
              <a:t>Early Stopping</a:t>
            </a:r>
          </a:p>
          <a:p>
            <a:pPr lvl="1"/>
            <a:r>
              <a:rPr lang="en-US"/>
              <a:t>Tensorboard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FD0B4C1-31C0-44F5-8C12-36E4C038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21" y="2142979"/>
            <a:ext cx="4939552" cy="337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2D536-BB08-4D0C-9575-27CB667B1527}"/>
              </a:ext>
            </a:extLst>
          </p:cNvPr>
          <p:cNvSpPr txBox="1"/>
          <p:nvPr/>
        </p:nvSpPr>
        <p:spPr>
          <a:xfrm>
            <a:off x="6680201" y="5511800"/>
            <a:ext cx="4673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Forrás:</a:t>
            </a:r>
            <a:endParaRPr lang="en-US"/>
          </a:p>
          <a:p>
            <a:pPr algn="ctr"/>
            <a:r>
              <a:rPr lang="en-US" sz="1200" err="1"/>
              <a:t>Liangchen</a:t>
            </a:r>
            <a:r>
              <a:rPr lang="en-US" sz="1200"/>
              <a:t> Luo, </a:t>
            </a:r>
            <a:r>
              <a:rPr lang="en-US" sz="1200" err="1"/>
              <a:t>Yuanhao</a:t>
            </a:r>
            <a:r>
              <a:rPr lang="en-US" sz="1200"/>
              <a:t> Xiong, Yan Liu, Yu Sun:</a:t>
            </a:r>
          </a:p>
          <a:p>
            <a:pPr algn="ctr"/>
            <a:r>
              <a:rPr lang="en-US" sz="1200"/>
              <a:t>Adaptive Gradient Methods with Dynamic Bound of Learning Rate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0D79E-223B-4798-B517-2171DA0CCB73}"/>
              </a:ext>
            </a:extLst>
          </p:cNvPr>
          <p:cNvSpPr txBox="1"/>
          <p:nvPr/>
        </p:nvSpPr>
        <p:spPr>
          <a:xfrm>
            <a:off x="6679142" y="1776942"/>
            <a:ext cx="4673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SGD, Adam </a:t>
            </a:r>
            <a:r>
              <a:rPr lang="en-US" err="1">
                <a:ea typeface="+mn-lt"/>
                <a:cs typeface="+mn-lt"/>
              </a:rPr>
              <a:t>és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AdaBound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218196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66045D4208D9F469A07CEA3DAB51356" ma:contentTypeVersion="5" ma:contentTypeDescription="Új dokumentum létrehozása." ma:contentTypeScope="" ma:versionID="8909bdf3f1770e89ff0023673dfcb805">
  <xsd:schema xmlns:xsd="http://www.w3.org/2001/XMLSchema" xmlns:xs="http://www.w3.org/2001/XMLSchema" xmlns:p="http://schemas.microsoft.com/office/2006/metadata/properties" xmlns:ns2="63195e08-c47c-4972-8ea1-57c09b2500e4" targetNamespace="http://schemas.microsoft.com/office/2006/metadata/properties" ma:root="true" ma:fieldsID="fca60ad9e89e9850401762f5205e8876" ns2:_="">
    <xsd:import namespace="63195e08-c47c-4972-8ea1-57c09b2500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95e08-c47c-4972-8ea1-57c09b2500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E13DE4-E1DD-44EA-82E4-6EA69A8C6E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FEC62-0B19-4C34-BBC7-9334A5A88A1A}">
  <ds:schemaRefs>
    <ds:schemaRef ds:uri="63195e08-c47c-4972-8ea1-57c09b2500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61C8D8-8678-487B-AB45-4ED60BE71A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Medical Design 16x9</vt:lpstr>
      <vt:lpstr>Tüdőgyulladás eredetének megállapítása mellkas röntgen képek alapján</vt:lpstr>
      <vt:lpstr>Bevezetés, Korábbi munkák Adatelőkészítés és Augmentáció Modell kiválasztása</vt:lpstr>
      <vt:lpstr>Bevezetés, Korábbi munkák</vt:lpstr>
      <vt:lpstr>Adatelőkészítés és Augmentáció</vt:lpstr>
      <vt:lpstr>Modell kiválasztása I</vt:lpstr>
      <vt:lpstr>Modell kiválasztása II</vt:lpstr>
      <vt:lpstr>Tanítás és hiperparaméter optimalizálás</vt:lpstr>
      <vt:lpstr>Top Dense réteg</vt:lpstr>
      <vt:lpstr>Tanítás menete</vt:lpstr>
      <vt:lpstr>Optimalizálás és eredmények</vt:lpstr>
      <vt:lpstr>Tanítás és eredmények vizualizációja</vt:lpstr>
      <vt:lpstr>Konfúziós mátrix</vt:lpstr>
      <vt:lpstr>Tensorboard</vt:lpstr>
      <vt:lpstr>Grad-CAM</vt:lpstr>
      <vt:lpstr>Linkek és referenciák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Máté Kis</dc:creator>
  <cp:revision>1</cp:revision>
  <dcterms:created xsi:type="dcterms:W3CDTF">2020-12-09T12:05:27Z</dcterms:created>
  <dcterms:modified xsi:type="dcterms:W3CDTF">2020-12-14T20:15:11Z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0x010100366045D4208D9F469A07CEA3DAB51356</vt:lpwstr>
  </property>
</Properties>
</file>