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1000" cy="972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1000" cy="972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2A2764-7417-49B4-A1CF-EE21FF98E90B}" type="datetime1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18.01.2024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6FB0F1-F355-4086-A34B-F09F5CCAB6AD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7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Второй уровень структуры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 структуры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Четвёртый уровень структуры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Пятый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Шестой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Седьмой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153D5B-5DA2-4A7E-81E3-AC43AA27FE96}" type="datetime1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18.01.2024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52C8640-8133-46A2-9033-B62512E58662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26600" y="2333160"/>
            <a:ext cx="9417960" cy="98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9000"/>
              </a:lnSpc>
            </a:pPr>
            <a:r>
              <a:rPr b="0" lang="en-US" sz="4400" spc="-1" strike="noStrike" cap="all">
                <a:solidFill>
                  <a:srgbClr val="191b0e"/>
                </a:solidFill>
                <a:latin typeface="Franklin Gothic Book"/>
              </a:rPr>
              <a:t>DIRT 2D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66040" y="4536000"/>
            <a:ext cx="9417960" cy="177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2000"/>
              </a:lnSpc>
            </a:pP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Выполнил Грачев Александр Сергеевич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12000"/>
              </a:lnSpc>
            </a:pPr>
            <a:r>
              <a:rPr b="0" lang="ru-RU" sz="2300" spc="-1" strike="noStrike">
                <a:solidFill>
                  <a:srgbClr val="191b0e"/>
                </a:solidFill>
                <a:latin typeface="Franklin Gothic Book"/>
              </a:rPr>
              <a:t>Ученик группы 4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12000"/>
              </a:lnSpc>
            </a:pPr>
            <a:r>
              <a:rPr b="0" lang="ru-RU" sz="2400" spc="-1" strike="noStrike">
                <a:solidFill>
                  <a:srgbClr val="191b0e"/>
                </a:solidFill>
                <a:latin typeface="Franklin Gothic Book"/>
              </a:rPr>
              <a:t>Руководитель Борисов А.И.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2000"/>
              </a:lnSpc>
            </a:pPr>
            <a:r>
              <a:rPr b="0" lang="ru-RU" sz="2400" spc="-1" strike="noStrike">
                <a:solidFill>
                  <a:srgbClr val="191b0e"/>
                </a:solidFill>
                <a:latin typeface="Franklin Gothic Book"/>
              </a:rPr>
              <a:t>Преподаватель Детского технопарка "Альтаир"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86720" y="365760"/>
            <a:ext cx="94179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0" lang="ru-RU" sz="2000" spc="-52" strike="noStrike">
                <a:solidFill>
                  <a:srgbClr val="000000"/>
                </a:solidFill>
                <a:latin typeface="Franklin Gothic Book"/>
              </a:rPr>
              <a:t>Детский технопарк «Альтаир»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ru-RU" sz="2000" spc="-52" strike="noStrike">
                <a:solidFill>
                  <a:srgbClr val="000000"/>
                </a:solidFill>
                <a:latin typeface="Franklin Gothic Book"/>
              </a:rPr>
              <a:t>(РТУ МИРЭА)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90" name="Рисунок 5" descr=""/>
          <p:cNvPicPr/>
          <p:nvPr/>
        </p:nvPicPr>
        <p:blipFill>
          <a:blip r:embed="rId1"/>
          <a:stretch/>
        </p:blipFill>
        <p:spPr>
          <a:xfrm>
            <a:off x="9815040" y="0"/>
            <a:ext cx="2376360" cy="153216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Цели и задачи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Основной целью проекта является написание игры на базе языка программирования python с использованием сторонней библеотеки pygame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07115E-BEC8-461A-A639-B1C6B5D9BAEE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474640" y="3734280"/>
            <a:ext cx="3933360" cy="11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Актуальность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В России индустрия видеоигр находилась в упадке последние 10 лет лишь не давно от российских студию стали появлятся достойные проекты заслуживающие внимания со стороны широкого потрибителя, моя игра DIRT 2D как раз относиться к тем проектам который поможет вернуть былое величие российского игропрома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20261E-B8F1-406A-89EE-FEC1FC8DD16A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Ход работы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Во время работы были изичунны различные функции pygame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Вот например српрайты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00E70E-9EA0-4186-9363-1B0FC8A286D9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016000" y="3600000"/>
            <a:ext cx="2466720" cy="18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Ход работы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После изучения всех необходимых функций была написана сама игра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0E3C8C-5FD7-4530-BEFA-38E6064EF79B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56000" y="2880000"/>
            <a:ext cx="3150360" cy="313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Возникшие проблемы и способы решения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Во время написанния вставал вопрос о храннении данных о результате игры по итогу был выбран формат txt с именами игрокв и их результатом разделенных двоеточием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6A92A2-4CEE-40F5-B286-BDAC5A5D4A72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Результат работы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Результатом стала игра, к сожалению все задуманное не было реализованно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07C76A-3BE4-4BBA-9172-6EB580DF868B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064000" y="2694600"/>
            <a:ext cx="3514680" cy="349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320480" y="1367280"/>
            <a:ext cx="9417960" cy="628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9000"/>
              </a:lnSpc>
            </a:pPr>
            <a:r>
              <a:rPr b="0" lang="en-US" sz="3200" spc="-1" strike="noStrike" cap="all">
                <a:solidFill>
                  <a:srgbClr val="191b0e"/>
                </a:solidFill>
                <a:latin typeface="Franklin Gothic Book"/>
              </a:rPr>
              <a:t>Спасибо за внимание!</a:t>
            </a:r>
            <a:endParaRPr b="0" lang="en-US" sz="32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1"/>
          <a:stretch/>
        </p:blipFill>
        <p:spPr>
          <a:xfrm>
            <a:off x="3796560" y="1996560"/>
            <a:ext cx="4466160" cy="458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859</TotalTime>
  <Application>LibreOffice/6.3.4.2$Windows_x86 LibreOffice_project/60da17e045e08f1793c57c00ba83cdfce946d0aa</Application>
  <Words>54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2023-02-12T15:54:36Z</dcterms:created>
  <dc:creator>Артём борисов</dc:creator>
  <dc:description/>
  <dc:language>ru-RU</dc:language>
  <cp:lastModifiedBy/>
  <dcterms:modified xsi:type="dcterms:W3CDTF">2024-01-18T19:59:51Z</dcterms:modified>
  <cp:revision>71</cp:revision>
  <dc:subject/>
  <dc:title>Виртуальная лаборатория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