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97" r:id="rId3"/>
    <p:sldId id="308" r:id="rId4"/>
    <p:sldId id="340" r:id="rId5"/>
    <p:sldId id="331" r:id="rId6"/>
    <p:sldId id="382" r:id="rId7"/>
    <p:sldId id="299" r:id="rId8"/>
    <p:sldId id="379" r:id="rId9"/>
    <p:sldId id="380" r:id="rId10"/>
    <p:sldId id="342" r:id="rId11"/>
    <p:sldId id="327" r:id="rId12"/>
    <p:sldId id="341" r:id="rId13"/>
    <p:sldId id="353" r:id="rId14"/>
    <p:sldId id="354" r:id="rId15"/>
    <p:sldId id="348" r:id="rId16"/>
    <p:sldId id="349" r:id="rId17"/>
    <p:sldId id="345" r:id="rId18"/>
    <p:sldId id="343" r:id="rId19"/>
    <p:sldId id="344" r:id="rId20"/>
    <p:sldId id="351" r:id="rId21"/>
    <p:sldId id="352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7" r:id="rId32"/>
    <p:sldId id="368" r:id="rId33"/>
    <p:sldId id="369" r:id="rId34"/>
    <p:sldId id="383" r:id="rId35"/>
    <p:sldId id="384" r:id="rId36"/>
    <p:sldId id="370" r:id="rId37"/>
    <p:sldId id="386" r:id="rId38"/>
    <p:sldId id="371" r:id="rId39"/>
    <p:sldId id="387" r:id="rId40"/>
    <p:sldId id="373" r:id="rId41"/>
    <p:sldId id="374" r:id="rId42"/>
    <p:sldId id="388" r:id="rId43"/>
    <p:sldId id="376" r:id="rId44"/>
    <p:sldId id="337" r:id="rId45"/>
    <p:sldId id="385" r:id="rId46"/>
    <p:sldId id="314" r:id="rId47"/>
    <p:sldId id="315" r:id="rId48"/>
    <p:sldId id="316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0CC"/>
    <a:srgbClr val="1F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60C4E-3B2A-40C3-A207-0823704EA06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152-80E8-41A9-BDBD-7C2C2FE5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5D152-80E8-41A9-BDBD-7C2C2FE5B4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75400"/>
            <a:ext cx="318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06E23101-68F3-4176-81B9-76939548D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051"/>
            <a:ext cx="12178776" cy="68580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0577" y="2310370"/>
            <a:ext cx="8177068" cy="826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</a:rPr>
              <a:t>Online Testing System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86376" y="2988413"/>
            <a:ext cx="8371269" cy="46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856739" y="4437584"/>
            <a:ext cx="2972837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856739" y="4987582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TEAM 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2176252" y="5593454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CMC Global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2176252" y="5313000"/>
            <a:ext cx="5790883" cy="58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Febuary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114" y="3148392"/>
            <a:ext cx="7349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Function: Manage Exam</a:t>
            </a:r>
            <a:b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558155"/>
            <a:ext cx="8603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 Function: Show homepage, profile page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9634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0FB5-DE9A-483C-ABDD-0763E304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49" y="1371530"/>
            <a:ext cx="82296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07365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5" y="1326439"/>
            <a:ext cx="6805129" cy="50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list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5995" y="114721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15" y="1458467"/>
            <a:ext cx="9064203" cy="4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44" y="1434783"/>
            <a:ext cx="5933227" cy="48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4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43" y="1509379"/>
            <a:ext cx="9269199" cy="47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Search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97" y="1434783"/>
            <a:ext cx="6149196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Search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6392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472651"/>
            <a:ext cx="8858878" cy="4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52600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71" y="1380059"/>
            <a:ext cx="883234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1227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97" y="1408913"/>
            <a:ext cx="6174558" cy="49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Create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2" y="1434783"/>
            <a:ext cx="7504981" cy="48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66470"/>
              </p:ext>
            </p:extLst>
          </p:nvPr>
        </p:nvGraphicFramePr>
        <p:xfrm>
          <a:off x="1387929" y="1126673"/>
          <a:ext cx="8686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 anchor="ctr">
                    <a:solidFill>
                      <a:srgbClr val="1F9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3480CC"/>
                          </a:solidFill>
                        </a:rPr>
                        <a:t>Vuong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3480CC"/>
                          </a:solidFill>
                        </a:rPr>
                        <a:t>Sy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 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Update content exam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Nguyen </a:t>
                      </a:r>
                      <a:r>
                        <a:rPr lang="en-US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Thi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My </a:t>
                      </a:r>
                      <a:r>
                        <a:rPr lang="en-US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Duyen</a:t>
                      </a:r>
                      <a:endParaRPr lang="en-US" baseline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Show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list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Search exam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 Sort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Vu Van Dong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sz="1800" kern="1200" dirty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  <a:t> detail exam</a:t>
                      </a:r>
                      <a:b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sz="1800" kern="1200" baseline="0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Show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semester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Nguyen The Hung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Export exam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Show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home page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Luong Van Cong Hai</a:t>
                      </a: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Import exam</a:t>
                      </a:r>
                      <a:br>
                        <a:rPr lang="en-US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Update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common exam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Nguyen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3480CC"/>
                          </a:solidFill>
                        </a:rPr>
                        <a:t>Duc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Van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  <a:p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 Delete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exam</a:t>
                      </a:r>
                      <a:br>
                        <a:rPr lang="en-US" baseline="0" dirty="0">
                          <a:solidFill>
                            <a:srgbClr val="3480CC"/>
                          </a:solidFill>
                        </a:rPr>
                      </a:b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- </a:t>
                      </a:r>
                      <a:r>
                        <a:rPr lang="en-US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Filter exam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Pham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3480CC"/>
                          </a:solidFill>
                        </a:rPr>
                        <a:t>Thi</a:t>
                      </a:r>
                      <a:r>
                        <a:rPr lang="en-US" baseline="0" dirty="0">
                          <a:solidFill>
                            <a:srgbClr val="3480CC"/>
                          </a:solidFill>
                        </a:rPr>
                        <a:t> Phuong</a:t>
                      </a:r>
                      <a:endParaRPr lang="en-US" dirty="0">
                        <a:solidFill>
                          <a:srgbClr val="348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-Create exam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3480CC"/>
                          </a:solidFill>
                        </a:rPr>
                        <a:t>-Show profile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Developers &amp;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8144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Filter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1349" y="106464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34" y="1433179"/>
            <a:ext cx="6448644" cy="4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Filter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8" y="1434783"/>
            <a:ext cx="6487041" cy="48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Delete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12" y="1434783"/>
            <a:ext cx="7656888" cy="49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Delete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21" y="1492119"/>
            <a:ext cx="7121477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Export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6" name="image23.png" descr="C:\Users\User.DESKTOP-PGKHSCB\Downloads\Diagram\Activity Diagram\ActivityExportEx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600" y="1509623"/>
            <a:ext cx="6400800" cy="43994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904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Export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28" y="1346803"/>
            <a:ext cx="7014256" cy="49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6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Import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2" y="1509623"/>
            <a:ext cx="6486808" cy="45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Import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8" y="1434783"/>
            <a:ext cx="7437321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31" y="1434782"/>
            <a:ext cx="5321417" cy="47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3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08" y="1488442"/>
            <a:ext cx="9024352" cy="4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4325" y="1712462"/>
            <a:ext cx="9691353" cy="43277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Front end</a:t>
            </a:r>
            <a:r>
              <a:rPr lang="en-US" sz="2000" dirty="0"/>
              <a:t>: HTML, CSS, Angular, </a:t>
            </a:r>
            <a:r>
              <a:rPr lang="en-US" sz="2000" dirty="0" err="1"/>
              <a:t>TypeScript</a:t>
            </a:r>
            <a:r>
              <a:rPr lang="en-US" sz="2000" dirty="0"/>
              <a:t>, </a:t>
            </a:r>
            <a:r>
              <a:rPr lang="en-US" sz="2000" dirty="0" err="1"/>
              <a:t>Boostrap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Back end</a:t>
            </a:r>
            <a:r>
              <a:rPr lang="en-US" sz="2000" dirty="0"/>
              <a:t>: Java, Spring Boot, Rest API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Logging</a:t>
            </a:r>
            <a:r>
              <a:rPr lang="en-US" sz="2000" dirty="0"/>
              <a:t>: slf4j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Testing</a:t>
            </a:r>
            <a:r>
              <a:rPr lang="en-US" sz="2000" dirty="0"/>
              <a:t>: </a:t>
            </a:r>
            <a:r>
              <a:rPr lang="en-US" sz="2000" dirty="0" err="1"/>
              <a:t>JUnit</a:t>
            </a:r>
            <a:r>
              <a:rPr lang="en-US" sz="2000" dirty="0"/>
              <a:t> Test, </a:t>
            </a:r>
            <a:r>
              <a:rPr lang="en-US" sz="2000" dirty="0" err="1"/>
              <a:t>Mockito</a:t>
            </a: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Database</a:t>
            </a:r>
            <a:r>
              <a:rPr lang="en-US" sz="2000" dirty="0"/>
              <a:t>: SQL 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Web server</a:t>
            </a:r>
            <a:r>
              <a:rPr lang="en-US" sz="2000" dirty="0"/>
              <a:t>: Tomcat 8.5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Tools</a:t>
            </a:r>
            <a:r>
              <a:rPr lang="en-US" sz="2000" dirty="0"/>
              <a:t>: </a:t>
            </a:r>
            <a:r>
              <a:rPr lang="en-US" sz="2000" dirty="0" err="1"/>
              <a:t>Git</a:t>
            </a:r>
            <a:r>
              <a:rPr lang="en-US" sz="2000" dirty="0"/>
              <a:t>, Spring Tool Suite, Visual Studio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42952" y="42242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4150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Show detail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51" y="1434783"/>
            <a:ext cx="8040387" cy="4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8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503794"/>
            <a:ext cx="6858000" cy="4526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943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1434783"/>
            <a:ext cx="6858000" cy="45001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6213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Update common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2" y="1434783"/>
            <a:ext cx="8280277" cy="46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1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Approve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68" y="1434783"/>
            <a:ext cx="5589918" cy="49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8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Approve exam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54" y="1433221"/>
            <a:ext cx="6547449" cy="49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1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17" y="1434783"/>
            <a:ext cx="6452558" cy="48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4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472374"/>
            <a:ext cx="8612778" cy="48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Add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72" y="1434783"/>
            <a:ext cx="7524334" cy="49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3" y="1434783"/>
            <a:ext cx="8512572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System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9" y="1624549"/>
            <a:ext cx="10058400" cy="31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4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7" y="1370834"/>
            <a:ext cx="6081622" cy="49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Random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1" y="1434783"/>
            <a:ext cx="7926046" cy="48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5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Screen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6" y="1380420"/>
            <a:ext cx="8769533" cy="49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67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1297" y="480828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Function: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Remove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1297" y="106545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2" y="1434783"/>
            <a:ext cx="6823494" cy="4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Source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67" y="1162083"/>
            <a:ext cx="2614261" cy="50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0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Material |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JUnit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1176584"/>
            <a:ext cx="5738586" cy="4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1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8747" y="411694"/>
            <a:ext cx="6059510" cy="584623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1F9AD6"/>
                </a:solidFill>
              </a:rPr>
              <a:t>Demo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4325" y="1712462"/>
            <a:ext cx="9229901" cy="39205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list exams: search, sort, filter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detail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Export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Create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Import exam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Show profile page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Update exam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8637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Weaknesses and shortcomings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7885" y="2527567"/>
            <a:ext cx="8229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jUnit</a:t>
            </a:r>
            <a:r>
              <a:rPr lang="en-US" b="1" dirty="0"/>
              <a:t> test case is not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Website Interface is beautiful yet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253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Solutions and 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531184" y="216963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Beautiful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Complete missing function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 testing</a:t>
            </a:r>
          </a:p>
        </p:txBody>
      </p:sp>
    </p:spTree>
    <p:extLst>
      <p:ext uri="{BB962C8B-B14F-4D97-AF65-F5344CB8AC3E}">
        <p14:creationId xmlns:p14="http://schemas.microsoft.com/office/powerpoint/2010/main" val="153060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49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8169" y="2981880"/>
            <a:ext cx="6059510" cy="584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704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Use Case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17" y="970560"/>
            <a:ext cx="6065449" cy="53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ERD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347975"/>
            <a:ext cx="10058400" cy="46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129" y="308916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exam</a:t>
            </a:r>
          </a:p>
        </p:txBody>
      </p:sp>
    </p:spTree>
    <p:extLst>
      <p:ext uri="{BB962C8B-B14F-4D97-AF65-F5344CB8AC3E}">
        <p14:creationId xmlns:p14="http://schemas.microsoft.com/office/powerpoint/2010/main" val="49533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53" y="320384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question</a:t>
            </a:r>
          </a:p>
        </p:txBody>
      </p:sp>
    </p:spTree>
    <p:extLst>
      <p:ext uri="{BB962C8B-B14F-4D97-AF65-F5344CB8AC3E}">
        <p14:creationId xmlns:p14="http://schemas.microsoft.com/office/powerpoint/2010/main" val="297894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3101-68F3-4176-81B9-76939548D01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2067" y="385937"/>
            <a:ext cx="8229600" cy="584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F9AD6"/>
                </a:solidFill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661" y="596428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diagram of category</a:t>
            </a:r>
          </a:p>
        </p:txBody>
      </p:sp>
    </p:spTree>
    <p:extLst>
      <p:ext uri="{BB962C8B-B14F-4D97-AF65-F5344CB8AC3E}">
        <p14:creationId xmlns:p14="http://schemas.microsoft.com/office/powerpoint/2010/main" val="29965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uan V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498</Words>
  <Application>Microsoft Office PowerPoint</Application>
  <PresentationFormat>Widescreen</PresentationFormat>
  <Paragraphs>207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Candara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LIEN</dc:creator>
  <cp:lastModifiedBy>User</cp:lastModifiedBy>
  <cp:revision>348</cp:revision>
  <dcterms:created xsi:type="dcterms:W3CDTF">2017-01-11T09:55:35Z</dcterms:created>
  <dcterms:modified xsi:type="dcterms:W3CDTF">2019-02-26T01:55:42Z</dcterms:modified>
</cp:coreProperties>
</file>