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24609-FF5B-4CD3-A7F1-8E013641929A}" v="5" dt="2024-11-05T03:57:40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세영" userId="0dbc72bc-87c1-4668-bb55-7c6fb6666524" providerId="ADAL" clId="{AEF24609-FF5B-4CD3-A7F1-8E013641929A}"/>
    <pc:docChg chg="undo custSel addSld modSld modMainMaster">
      <pc:chgData name="손세영" userId="0dbc72bc-87c1-4668-bb55-7c6fb6666524" providerId="ADAL" clId="{AEF24609-FF5B-4CD3-A7F1-8E013641929A}" dt="2024-11-05T04:03:49.904" v="3578" actId="14100"/>
      <pc:docMkLst>
        <pc:docMk/>
      </pc:docMkLst>
      <pc:sldChg chg="modSp mod">
        <pc:chgData name="손세영" userId="0dbc72bc-87c1-4668-bb55-7c6fb6666524" providerId="ADAL" clId="{AEF24609-FF5B-4CD3-A7F1-8E013641929A}" dt="2024-11-05T04:03:49.904" v="3578" actId="14100"/>
        <pc:sldMkLst>
          <pc:docMk/>
          <pc:sldMk cId="1831526414" sldId="256"/>
        </pc:sldMkLst>
        <pc:spChg chg="mod">
          <ac:chgData name="손세영" userId="0dbc72bc-87c1-4668-bb55-7c6fb6666524" providerId="ADAL" clId="{AEF24609-FF5B-4CD3-A7F1-8E013641929A}" dt="2024-11-05T04:03:49.904" v="3578" actId="14100"/>
          <ac:spMkLst>
            <pc:docMk/>
            <pc:sldMk cId="1831526414" sldId="256"/>
            <ac:spMk id="2" creationId="{CB0E8F3A-D547-BB06-C6CF-6B3B36407892}"/>
          </ac:spMkLst>
        </pc:spChg>
        <pc:spChg chg="mod">
          <ac:chgData name="손세영" userId="0dbc72bc-87c1-4668-bb55-7c6fb6666524" providerId="ADAL" clId="{AEF24609-FF5B-4CD3-A7F1-8E013641929A}" dt="2024-11-05T04:03:38.721" v="3574" actId="14100"/>
          <ac:spMkLst>
            <pc:docMk/>
            <pc:sldMk cId="1831526414" sldId="256"/>
            <ac:spMk id="3" creationId="{03533632-8C0C-C311-31C4-0933CB594077}"/>
          </ac:spMkLst>
        </pc:spChg>
      </pc:sldChg>
      <pc:sldChg chg="addSp delSp modSp new mod modClrScheme chgLayout">
        <pc:chgData name="손세영" userId="0dbc72bc-87c1-4668-bb55-7c6fb6666524" providerId="ADAL" clId="{AEF24609-FF5B-4CD3-A7F1-8E013641929A}" dt="2024-11-05T03:59:31.782" v="3513" actId="20577"/>
        <pc:sldMkLst>
          <pc:docMk/>
          <pc:sldMk cId="649265586" sldId="257"/>
        </pc:sldMkLst>
        <pc:spChg chg="add del mod">
          <ac:chgData name="손세영" userId="0dbc72bc-87c1-4668-bb55-7c6fb6666524" providerId="ADAL" clId="{AEF24609-FF5B-4CD3-A7F1-8E013641929A}" dt="2024-11-05T03:57:50.570" v="3319" actId="1076"/>
          <ac:spMkLst>
            <pc:docMk/>
            <pc:sldMk cId="649265586" sldId="257"/>
            <ac:spMk id="2" creationId="{3E49E8F9-AFCC-45A0-6486-421A26B57DD7}"/>
          </ac:spMkLst>
        </pc:spChg>
        <pc:spChg chg="del mod">
          <ac:chgData name="손세영" userId="0dbc72bc-87c1-4668-bb55-7c6fb6666524" providerId="ADAL" clId="{AEF24609-FF5B-4CD3-A7F1-8E013641929A}" dt="2024-11-04T17:51:18.475" v="41" actId="26606"/>
          <ac:spMkLst>
            <pc:docMk/>
            <pc:sldMk cId="649265586" sldId="257"/>
            <ac:spMk id="3" creationId="{24A3C0E9-EBD6-7BE3-5FEF-1BDA8817DF73}"/>
          </ac:spMkLst>
        </pc:spChg>
        <pc:spChg chg="add mod">
          <ac:chgData name="손세영" userId="0dbc72bc-87c1-4668-bb55-7c6fb6666524" providerId="ADAL" clId="{AEF24609-FF5B-4CD3-A7F1-8E013641929A}" dt="2024-11-05T03:59:31.782" v="3513" actId="20577"/>
          <ac:spMkLst>
            <pc:docMk/>
            <pc:sldMk cId="649265586" sldId="257"/>
            <ac:spMk id="8" creationId="{EC6F0D24-9C92-4BD7-0993-1C76F20B848E}"/>
          </ac:spMkLst>
        </pc:spChg>
      </pc:sldChg>
      <pc:sldChg chg="addSp delSp modSp new mod modClrScheme chgLayout">
        <pc:chgData name="손세영" userId="0dbc72bc-87c1-4668-bb55-7c6fb6666524" providerId="ADAL" clId="{AEF24609-FF5B-4CD3-A7F1-8E013641929A}" dt="2024-11-05T04:00:26.185" v="3522" actId="14100"/>
        <pc:sldMkLst>
          <pc:docMk/>
          <pc:sldMk cId="1409302069" sldId="258"/>
        </pc:sldMkLst>
        <pc:spChg chg="del mod">
          <ac:chgData name="손세영" userId="0dbc72bc-87c1-4668-bb55-7c6fb6666524" providerId="ADAL" clId="{AEF24609-FF5B-4CD3-A7F1-8E013641929A}" dt="2024-11-04T17:55:38.729" v="423" actId="26606"/>
          <ac:spMkLst>
            <pc:docMk/>
            <pc:sldMk cId="1409302069" sldId="258"/>
            <ac:spMk id="2" creationId="{4E71F2BE-6683-B90A-639C-F58EC71057C6}"/>
          </ac:spMkLst>
        </pc:spChg>
        <pc:spChg chg="del mod">
          <ac:chgData name="손세영" userId="0dbc72bc-87c1-4668-bb55-7c6fb6666524" providerId="ADAL" clId="{AEF24609-FF5B-4CD3-A7F1-8E013641929A}" dt="2024-11-04T17:55:38.729" v="423" actId="26606"/>
          <ac:spMkLst>
            <pc:docMk/>
            <pc:sldMk cId="1409302069" sldId="258"/>
            <ac:spMk id="3" creationId="{18713EBB-8B33-A579-B9B7-CC1D56907E0D}"/>
          </ac:spMkLst>
        </pc:spChg>
        <pc:spChg chg="add del mod">
          <ac:chgData name="손세영" userId="0dbc72bc-87c1-4668-bb55-7c6fb6666524" providerId="ADAL" clId="{AEF24609-FF5B-4CD3-A7F1-8E013641929A}" dt="2024-11-05T03:51:01.495" v="2895"/>
          <ac:spMkLst>
            <pc:docMk/>
            <pc:sldMk cId="1409302069" sldId="258"/>
            <ac:spMk id="5" creationId="{3D2F66F6-1DBE-C19D-4DC9-5E70CF2EDCA4}"/>
          </ac:spMkLst>
        </pc:spChg>
        <pc:spChg chg="add mod">
          <ac:chgData name="손세영" userId="0dbc72bc-87c1-4668-bb55-7c6fb6666524" providerId="ADAL" clId="{AEF24609-FF5B-4CD3-A7F1-8E013641929A}" dt="2024-11-05T03:59:59.258" v="3514" actId="1076"/>
          <ac:spMkLst>
            <pc:docMk/>
            <pc:sldMk cId="1409302069" sldId="258"/>
            <ac:spMk id="8" creationId="{21F0F900-4DAC-7559-1520-4445D336C62D}"/>
          </ac:spMkLst>
        </pc:spChg>
        <pc:spChg chg="add del mod">
          <ac:chgData name="손세영" userId="0dbc72bc-87c1-4668-bb55-7c6fb6666524" providerId="ADAL" clId="{AEF24609-FF5B-4CD3-A7F1-8E013641929A}" dt="2024-11-04T23:44:47.234" v="1037" actId="22"/>
          <ac:spMkLst>
            <pc:docMk/>
            <pc:sldMk cId="1409302069" sldId="258"/>
            <ac:spMk id="10" creationId="{38846FCC-C13F-5E24-5178-2DEAA6ED6CFF}"/>
          </ac:spMkLst>
        </pc:spChg>
        <pc:spChg chg="add mod">
          <ac:chgData name="손세영" userId="0dbc72bc-87c1-4668-bb55-7c6fb6666524" providerId="ADAL" clId="{AEF24609-FF5B-4CD3-A7F1-8E013641929A}" dt="2024-11-05T04:00:26.185" v="3522" actId="14100"/>
          <ac:spMkLst>
            <pc:docMk/>
            <pc:sldMk cId="1409302069" sldId="258"/>
            <ac:spMk id="13" creationId="{B7A76918-C1B5-0FE2-FFDD-58D665BCBD03}"/>
          </ac:spMkLst>
        </pc:spChg>
        <pc:picChg chg="add mod">
          <ac:chgData name="손세영" userId="0dbc72bc-87c1-4668-bb55-7c6fb6666524" providerId="ADAL" clId="{AEF24609-FF5B-4CD3-A7F1-8E013641929A}" dt="2024-11-05T04:00:11.275" v="3518" actId="14100"/>
          <ac:picMkLst>
            <pc:docMk/>
            <pc:sldMk cId="1409302069" sldId="258"/>
            <ac:picMk id="3" creationId="{313E29CA-15F0-549E-6390-49A4C6321C2F}"/>
          </ac:picMkLst>
        </pc:picChg>
        <pc:picChg chg="add del mod ord">
          <ac:chgData name="손세영" userId="0dbc72bc-87c1-4668-bb55-7c6fb6666524" providerId="ADAL" clId="{AEF24609-FF5B-4CD3-A7F1-8E013641929A}" dt="2024-11-04T23:54:55.772" v="1040" actId="478"/>
          <ac:picMkLst>
            <pc:docMk/>
            <pc:sldMk cId="1409302069" sldId="258"/>
            <ac:picMk id="3" creationId="{5A7E9143-F76D-1689-8BE6-6DC26E3E2FA4}"/>
          </ac:picMkLst>
        </pc:picChg>
      </pc:sldChg>
      <pc:sldChg chg="addSp delSp modSp new mod modClrScheme chgLayout">
        <pc:chgData name="손세영" userId="0dbc72bc-87c1-4668-bb55-7c6fb6666524" providerId="ADAL" clId="{AEF24609-FF5B-4CD3-A7F1-8E013641929A}" dt="2024-11-05T04:00:55.265" v="3533" actId="1076"/>
        <pc:sldMkLst>
          <pc:docMk/>
          <pc:sldMk cId="558446005" sldId="259"/>
        </pc:sldMkLst>
        <pc:spChg chg="del mod">
          <ac:chgData name="손세영" userId="0dbc72bc-87c1-4668-bb55-7c6fb6666524" providerId="ADAL" clId="{AEF24609-FF5B-4CD3-A7F1-8E013641929A}" dt="2024-11-04T17:55:40.582" v="424" actId="26606"/>
          <ac:spMkLst>
            <pc:docMk/>
            <pc:sldMk cId="558446005" sldId="259"/>
            <ac:spMk id="2" creationId="{502621E6-7C20-B8A0-AC0D-1293C200FF13}"/>
          </ac:spMkLst>
        </pc:spChg>
        <pc:spChg chg="del mod">
          <ac:chgData name="손세영" userId="0dbc72bc-87c1-4668-bb55-7c6fb6666524" providerId="ADAL" clId="{AEF24609-FF5B-4CD3-A7F1-8E013641929A}" dt="2024-11-04T17:55:40.582" v="424" actId="26606"/>
          <ac:spMkLst>
            <pc:docMk/>
            <pc:sldMk cId="558446005" sldId="259"/>
            <ac:spMk id="3" creationId="{3A1A8672-01F4-EEA3-9837-7EAD942F9320}"/>
          </ac:spMkLst>
        </pc:spChg>
        <pc:spChg chg="add mod">
          <ac:chgData name="손세영" userId="0dbc72bc-87c1-4668-bb55-7c6fb6666524" providerId="ADAL" clId="{AEF24609-FF5B-4CD3-A7F1-8E013641929A}" dt="2024-11-05T04:00:35.218" v="3523" actId="1076"/>
          <ac:spMkLst>
            <pc:docMk/>
            <pc:sldMk cId="558446005" sldId="259"/>
            <ac:spMk id="8" creationId="{C503D479-5E77-7228-5BBC-CBCBFD80BC3D}"/>
          </ac:spMkLst>
        </pc:spChg>
        <pc:spChg chg="add del mod">
          <ac:chgData name="손세영" userId="0dbc72bc-87c1-4668-bb55-7c6fb6666524" providerId="ADAL" clId="{AEF24609-FF5B-4CD3-A7F1-8E013641929A}" dt="2024-11-04T23:56:29.863" v="1076" actId="22"/>
          <ac:spMkLst>
            <pc:docMk/>
            <pc:sldMk cId="558446005" sldId="259"/>
            <ac:spMk id="10" creationId="{3080A9D2-C5C4-EDF5-7BB6-465A8613881E}"/>
          </ac:spMkLst>
        </pc:spChg>
        <pc:spChg chg="add mod">
          <ac:chgData name="손세영" userId="0dbc72bc-87c1-4668-bb55-7c6fb6666524" providerId="ADAL" clId="{AEF24609-FF5B-4CD3-A7F1-8E013641929A}" dt="2024-11-05T04:00:46.266" v="3529" actId="1076"/>
          <ac:spMkLst>
            <pc:docMk/>
            <pc:sldMk cId="558446005" sldId="259"/>
            <ac:spMk id="13" creationId="{AE5FBFA7-AA96-FE60-B9E0-4225912A3CED}"/>
          </ac:spMkLst>
        </pc:spChg>
        <pc:picChg chg="add mod ord">
          <ac:chgData name="손세영" userId="0dbc72bc-87c1-4668-bb55-7c6fb6666524" providerId="ADAL" clId="{AEF24609-FF5B-4CD3-A7F1-8E013641929A}" dt="2024-11-05T04:00:55.265" v="3533" actId="1076"/>
          <ac:picMkLst>
            <pc:docMk/>
            <pc:sldMk cId="558446005" sldId="259"/>
            <ac:picMk id="3" creationId="{6F344427-61C2-5766-0712-51C741F41CFF}"/>
          </ac:picMkLst>
        </pc:picChg>
        <pc:picChg chg="add mod">
          <ac:chgData name="손세영" userId="0dbc72bc-87c1-4668-bb55-7c6fb6666524" providerId="ADAL" clId="{AEF24609-FF5B-4CD3-A7F1-8E013641929A}" dt="2024-11-05T04:00:50.490" v="3531" actId="14100"/>
          <ac:picMkLst>
            <pc:docMk/>
            <pc:sldMk cId="558446005" sldId="259"/>
            <ac:picMk id="5" creationId="{C9EDA953-1C8F-00B0-9017-5639750CFC46}"/>
          </ac:picMkLst>
        </pc:picChg>
      </pc:sldChg>
      <pc:sldChg chg="addSp delSp modSp new mod modClrScheme chgLayout">
        <pc:chgData name="손세영" userId="0dbc72bc-87c1-4668-bb55-7c6fb6666524" providerId="ADAL" clId="{AEF24609-FF5B-4CD3-A7F1-8E013641929A}" dt="2024-11-05T04:01:32.961" v="3549" actId="1076"/>
        <pc:sldMkLst>
          <pc:docMk/>
          <pc:sldMk cId="3825069263" sldId="260"/>
        </pc:sldMkLst>
        <pc:spChg chg="del mod">
          <ac:chgData name="손세영" userId="0dbc72bc-87c1-4668-bb55-7c6fb6666524" providerId="ADAL" clId="{AEF24609-FF5B-4CD3-A7F1-8E013641929A}" dt="2024-11-04T17:55:42.224" v="425" actId="26606"/>
          <ac:spMkLst>
            <pc:docMk/>
            <pc:sldMk cId="3825069263" sldId="260"/>
            <ac:spMk id="2" creationId="{A21A6DE0-95F5-6F93-81DE-4C1222080B58}"/>
          </ac:spMkLst>
        </pc:spChg>
        <pc:spChg chg="del mod">
          <ac:chgData name="손세영" userId="0dbc72bc-87c1-4668-bb55-7c6fb6666524" providerId="ADAL" clId="{AEF24609-FF5B-4CD3-A7F1-8E013641929A}" dt="2024-11-04T17:55:42.224" v="425" actId="26606"/>
          <ac:spMkLst>
            <pc:docMk/>
            <pc:sldMk cId="3825069263" sldId="260"/>
            <ac:spMk id="3" creationId="{69FDF1CB-C3F1-C54F-4BEB-913579C0D41A}"/>
          </ac:spMkLst>
        </pc:spChg>
        <pc:spChg chg="add mod">
          <ac:chgData name="손세영" userId="0dbc72bc-87c1-4668-bb55-7c6fb6666524" providerId="ADAL" clId="{AEF24609-FF5B-4CD3-A7F1-8E013641929A}" dt="2024-11-05T04:01:00.321" v="3534" actId="1076"/>
          <ac:spMkLst>
            <pc:docMk/>
            <pc:sldMk cId="3825069263" sldId="260"/>
            <ac:spMk id="8" creationId="{87AC38DA-BC8B-3C30-9720-720DB8EC9B5B}"/>
          </ac:spMkLst>
        </pc:spChg>
        <pc:spChg chg="add del mod">
          <ac:chgData name="손세영" userId="0dbc72bc-87c1-4668-bb55-7c6fb6666524" providerId="ADAL" clId="{AEF24609-FF5B-4CD3-A7F1-8E013641929A}" dt="2024-11-05T03:30:02.052" v="1840" actId="26606"/>
          <ac:spMkLst>
            <pc:docMk/>
            <pc:sldMk cId="3825069263" sldId="260"/>
            <ac:spMk id="10" creationId="{838C7B04-B881-13C0-922F-97D98394F66C}"/>
          </ac:spMkLst>
        </pc:spChg>
        <pc:spChg chg="add mod">
          <ac:chgData name="손세영" userId="0dbc72bc-87c1-4668-bb55-7c6fb6666524" providerId="ADAL" clId="{AEF24609-FF5B-4CD3-A7F1-8E013641929A}" dt="2024-11-05T04:01:32.961" v="3549" actId="1076"/>
          <ac:spMkLst>
            <pc:docMk/>
            <pc:sldMk cId="3825069263" sldId="260"/>
            <ac:spMk id="15" creationId="{A9D40759-3673-E4ED-C0E9-B051471330FD}"/>
          </ac:spMkLst>
        </pc:spChg>
        <pc:picChg chg="add mod">
          <ac:chgData name="손세영" userId="0dbc72bc-87c1-4668-bb55-7c6fb6666524" providerId="ADAL" clId="{AEF24609-FF5B-4CD3-A7F1-8E013641929A}" dt="2024-11-05T04:01:14.241" v="3541" actId="1076"/>
          <ac:picMkLst>
            <pc:docMk/>
            <pc:sldMk cId="3825069263" sldId="260"/>
            <ac:picMk id="3" creationId="{97F67A7D-273E-65B8-8DB7-70CC56362A30}"/>
          </ac:picMkLst>
        </pc:picChg>
        <pc:picChg chg="add mod">
          <ac:chgData name="손세영" userId="0dbc72bc-87c1-4668-bb55-7c6fb6666524" providerId="ADAL" clId="{AEF24609-FF5B-4CD3-A7F1-8E013641929A}" dt="2024-11-05T04:01:28.763" v="3548" actId="1076"/>
          <ac:picMkLst>
            <pc:docMk/>
            <pc:sldMk cId="3825069263" sldId="260"/>
            <ac:picMk id="5" creationId="{C63339AE-641F-5A7D-8924-4D9E69195785}"/>
          </ac:picMkLst>
        </pc:picChg>
      </pc:sldChg>
      <pc:sldChg chg="addSp delSp modSp new mod modClrScheme chgLayout">
        <pc:chgData name="손세영" userId="0dbc72bc-87c1-4668-bb55-7c6fb6666524" providerId="ADAL" clId="{AEF24609-FF5B-4CD3-A7F1-8E013641929A}" dt="2024-11-05T03:57:30.291" v="3317"/>
        <pc:sldMkLst>
          <pc:docMk/>
          <pc:sldMk cId="3523009511" sldId="261"/>
        </pc:sldMkLst>
        <pc:spChg chg="del mod">
          <ac:chgData name="손세영" userId="0dbc72bc-87c1-4668-bb55-7c6fb6666524" providerId="ADAL" clId="{AEF24609-FF5B-4CD3-A7F1-8E013641929A}" dt="2024-11-04T17:55:44.192" v="426" actId="26606"/>
          <ac:spMkLst>
            <pc:docMk/>
            <pc:sldMk cId="3523009511" sldId="261"/>
            <ac:spMk id="2" creationId="{AEFD18A2-B0A0-358C-2329-449199F117B9}"/>
          </ac:spMkLst>
        </pc:spChg>
        <pc:spChg chg="del mod">
          <ac:chgData name="손세영" userId="0dbc72bc-87c1-4668-bb55-7c6fb6666524" providerId="ADAL" clId="{AEF24609-FF5B-4CD3-A7F1-8E013641929A}" dt="2024-11-04T17:55:44.192" v="426" actId="26606"/>
          <ac:spMkLst>
            <pc:docMk/>
            <pc:sldMk cId="3523009511" sldId="261"/>
            <ac:spMk id="3" creationId="{4735D7CB-0DF0-F92C-96EA-BFFA92FF7F3A}"/>
          </ac:spMkLst>
        </pc:spChg>
        <pc:spChg chg="add del mod">
          <ac:chgData name="손세영" userId="0dbc72bc-87c1-4668-bb55-7c6fb6666524" providerId="ADAL" clId="{AEF24609-FF5B-4CD3-A7F1-8E013641929A}" dt="2024-11-05T03:32:44.992" v="2154" actId="26606"/>
          <ac:spMkLst>
            <pc:docMk/>
            <pc:sldMk cId="3523009511" sldId="261"/>
            <ac:spMk id="8" creationId="{FB76DED8-CEE1-C1FB-74D1-D80F08F0EABA}"/>
          </ac:spMkLst>
        </pc:spChg>
        <pc:spChg chg="add del mod">
          <ac:chgData name="손세영" userId="0dbc72bc-87c1-4668-bb55-7c6fb6666524" providerId="ADAL" clId="{AEF24609-FF5B-4CD3-A7F1-8E013641929A}" dt="2024-11-05T03:32:43.245" v="2153" actId="22"/>
          <ac:spMkLst>
            <pc:docMk/>
            <pc:sldMk cId="3523009511" sldId="261"/>
            <ac:spMk id="10" creationId="{A84020FE-DA9C-7063-A0F1-FD75F7BF9378}"/>
          </ac:spMkLst>
        </pc:spChg>
        <pc:spChg chg="add mod">
          <ac:chgData name="손세영" userId="0dbc72bc-87c1-4668-bb55-7c6fb6666524" providerId="ADAL" clId="{AEF24609-FF5B-4CD3-A7F1-8E013641929A}" dt="2024-11-05T03:57:30.291" v="3317"/>
          <ac:spMkLst>
            <pc:docMk/>
            <pc:sldMk cId="3523009511" sldId="261"/>
            <ac:spMk id="13" creationId="{DE809D61-231D-7A14-3CC4-9C9B72547DB5}"/>
          </ac:spMkLst>
        </pc:spChg>
        <pc:spChg chg="add mod">
          <ac:chgData name="손세영" userId="0dbc72bc-87c1-4668-bb55-7c6fb6666524" providerId="ADAL" clId="{AEF24609-FF5B-4CD3-A7F1-8E013641929A}" dt="2024-11-05T03:57:30.291" v="3317"/>
          <ac:spMkLst>
            <pc:docMk/>
            <pc:sldMk cId="3523009511" sldId="261"/>
            <ac:spMk id="15" creationId="{4BB52214-7ABF-92D0-1812-7F1FC75FD951}"/>
          </ac:spMkLst>
        </pc:spChg>
        <pc:picChg chg="add del mod ord">
          <ac:chgData name="손세영" userId="0dbc72bc-87c1-4668-bb55-7c6fb6666524" providerId="ADAL" clId="{AEF24609-FF5B-4CD3-A7F1-8E013641929A}" dt="2024-11-05T03:32:39.890" v="2150" actId="22"/>
          <ac:picMkLst>
            <pc:docMk/>
            <pc:sldMk cId="3523009511" sldId="261"/>
            <ac:picMk id="3" creationId="{BD621579-4DE9-4A7D-2221-588922527D51}"/>
          </ac:picMkLst>
        </pc:picChg>
        <pc:picChg chg="add del mod ord">
          <ac:chgData name="손세영" userId="0dbc72bc-87c1-4668-bb55-7c6fb6666524" providerId="ADAL" clId="{AEF24609-FF5B-4CD3-A7F1-8E013641929A}" dt="2024-11-05T03:32:41.674" v="2152" actId="22"/>
          <ac:picMkLst>
            <pc:docMk/>
            <pc:sldMk cId="3523009511" sldId="261"/>
            <ac:picMk id="5" creationId="{3E310785-7253-AFF1-ABC9-DA843E792438}"/>
          </ac:picMkLst>
        </pc:picChg>
        <pc:picChg chg="add mod ord">
          <ac:chgData name="손세영" userId="0dbc72bc-87c1-4668-bb55-7c6fb6666524" providerId="ADAL" clId="{AEF24609-FF5B-4CD3-A7F1-8E013641929A}" dt="2024-11-05T03:57:30.291" v="3317"/>
          <ac:picMkLst>
            <pc:docMk/>
            <pc:sldMk cId="3523009511" sldId="261"/>
            <ac:picMk id="7" creationId="{7A26FE52-0C43-B947-C192-5EA7D1C9E8D2}"/>
          </ac:picMkLst>
        </pc:picChg>
        <pc:picChg chg="add mod">
          <ac:chgData name="손세영" userId="0dbc72bc-87c1-4668-bb55-7c6fb6666524" providerId="ADAL" clId="{AEF24609-FF5B-4CD3-A7F1-8E013641929A}" dt="2024-11-05T03:57:30.291" v="3317"/>
          <ac:picMkLst>
            <pc:docMk/>
            <pc:sldMk cId="3523009511" sldId="261"/>
            <ac:picMk id="11" creationId="{6E951F8C-2BD9-9950-583B-D75FE021D3E7}"/>
          </ac:picMkLst>
        </pc:picChg>
      </pc:sldChg>
      <pc:sldChg chg="addSp delSp modSp new mod modClrScheme chgLayout">
        <pc:chgData name="손세영" userId="0dbc72bc-87c1-4668-bb55-7c6fb6666524" providerId="ADAL" clId="{AEF24609-FF5B-4CD3-A7F1-8E013641929A}" dt="2024-11-05T04:02:09.930" v="3562" actId="14100"/>
        <pc:sldMkLst>
          <pc:docMk/>
          <pc:sldMk cId="2180914743" sldId="262"/>
        </pc:sldMkLst>
        <pc:spChg chg="del">
          <ac:chgData name="손세영" userId="0dbc72bc-87c1-4668-bb55-7c6fb6666524" providerId="ADAL" clId="{AEF24609-FF5B-4CD3-A7F1-8E013641929A}" dt="2024-11-05T03:34:46.980" v="2352" actId="26606"/>
          <ac:spMkLst>
            <pc:docMk/>
            <pc:sldMk cId="2180914743" sldId="262"/>
            <ac:spMk id="2" creationId="{31B14CAF-84AE-4BF8-E79F-B7403B1CE642}"/>
          </ac:spMkLst>
        </pc:spChg>
        <pc:spChg chg="del">
          <ac:chgData name="손세영" userId="0dbc72bc-87c1-4668-bb55-7c6fb6666524" providerId="ADAL" clId="{AEF24609-FF5B-4CD3-A7F1-8E013641929A}" dt="2024-11-05T03:34:46.980" v="2352" actId="26606"/>
          <ac:spMkLst>
            <pc:docMk/>
            <pc:sldMk cId="2180914743" sldId="262"/>
            <ac:spMk id="3" creationId="{CD84A950-FC65-C4E1-BC3D-11C16F310EE8}"/>
          </ac:spMkLst>
        </pc:spChg>
        <pc:spChg chg="del">
          <ac:chgData name="손세영" userId="0dbc72bc-87c1-4668-bb55-7c6fb6666524" providerId="ADAL" clId="{AEF24609-FF5B-4CD3-A7F1-8E013641929A}" dt="2024-11-05T03:34:46.980" v="2352" actId="26606"/>
          <ac:spMkLst>
            <pc:docMk/>
            <pc:sldMk cId="2180914743" sldId="262"/>
            <ac:spMk id="4" creationId="{6FEE0D73-D7C8-C578-2560-68BB20A998BE}"/>
          </ac:spMkLst>
        </pc:spChg>
        <pc:spChg chg="add mod">
          <ac:chgData name="손세영" userId="0dbc72bc-87c1-4668-bb55-7c6fb6666524" providerId="ADAL" clId="{AEF24609-FF5B-4CD3-A7F1-8E013641929A}" dt="2024-11-05T04:01:38.929" v="3550" actId="1076"/>
          <ac:spMkLst>
            <pc:docMk/>
            <pc:sldMk cId="2180914743" sldId="262"/>
            <ac:spMk id="9" creationId="{3EFB1420-D462-4966-140B-78CD6F397586}"/>
          </ac:spMkLst>
        </pc:spChg>
        <pc:spChg chg="add del mod">
          <ac:chgData name="손세영" userId="0dbc72bc-87c1-4668-bb55-7c6fb6666524" providerId="ADAL" clId="{AEF24609-FF5B-4CD3-A7F1-8E013641929A}" dt="2024-11-05T03:35:35.798" v="2401" actId="26606"/>
          <ac:spMkLst>
            <pc:docMk/>
            <pc:sldMk cId="2180914743" sldId="262"/>
            <ac:spMk id="11" creationId="{0E4C3DC1-8CA5-BFDD-8535-E581877F4B24}"/>
          </ac:spMkLst>
        </pc:spChg>
        <pc:spChg chg="add del mod">
          <ac:chgData name="손세영" userId="0dbc72bc-87c1-4668-bb55-7c6fb6666524" providerId="ADAL" clId="{AEF24609-FF5B-4CD3-A7F1-8E013641929A}" dt="2024-11-05T04:02:09.930" v="3562" actId="14100"/>
          <ac:spMkLst>
            <pc:docMk/>
            <pc:sldMk cId="2180914743" sldId="262"/>
            <ac:spMk id="16" creationId="{F4D4F973-FC66-9E9E-12B2-88BD31BA402A}"/>
          </ac:spMkLst>
        </pc:spChg>
        <pc:picChg chg="add mod">
          <ac:chgData name="손세영" userId="0dbc72bc-87c1-4668-bb55-7c6fb6666524" providerId="ADAL" clId="{AEF24609-FF5B-4CD3-A7F1-8E013641929A}" dt="2024-11-05T04:01:53.689" v="3556" actId="1076"/>
          <ac:picMkLst>
            <pc:docMk/>
            <pc:sldMk cId="2180914743" sldId="262"/>
            <ac:picMk id="6" creationId="{2DCDE0CA-FB5A-4441-F1DF-C44A4AB2F7E0}"/>
          </ac:picMkLst>
        </pc:picChg>
        <pc:picChg chg="add del mod ord">
          <ac:chgData name="손세영" userId="0dbc72bc-87c1-4668-bb55-7c6fb6666524" providerId="ADAL" clId="{AEF24609-FF5B-4CD3-A7F1-8E013641929A}" dt="2024-11-05T03:35:53.879" v="2403" actId="22"/>
          <ac:picMkLst>
            <pc:docMk/>
            <pc:sldMk cId="2180914743" sldId="262"/>
            <ac:picMk id="8" creationId="{C8BA9F57-99C4-6390-98B8-E11ACA24CE41}"/>
          </ac:picMkLst>
        </pc:picChg>
        <pc:picChg chg="add mod">
          <ac:chgData name="손세영" userId="0dbc72bc-87c1-4668-bb55-7c6fb6666524" providerId="ADAL" clId="{AEF24609-FF5B-4CD3-A7F1-8E013641929A}" dt="2024-11-05T04:01:44.514" v="3552" actId="14100"/>
          <ac:picMkLst>
            <pc:docMk/>
            <pc:sldMk cId="2180914743" sldId="262"/>
            <ac:picMk id="12" creationId="{C005049A-BF7C-F698-55D1-2305842A8390}"/>
          </ac:picMkLst>
        </pc:picChg>
      </pc:sldChg>
      <pc:sldChg chg="addSp delSp modSp new mod">
        <pc:chgData name="손세영" userId="0dbc72bc-87c1-4668-bb55-7c6fb6666524" providerId="ADAL" clId="{AEF24609-FF5B-4CD3-A7F1-8E013641929A}" dt="2024-11-05T04:02:42.890" v="3573" actId="14100"/>
        <pc:sldMkLst>
          <pc:docMk/>
          <pc:sldMk cId="3873017125" sldId="263"/>
        </pc:sldMkLst>
        <pc:spChg chg="mod">
          <ac:chgData name="손세영" userId="0dbc72bc-87c1-4668-bb55-7c6fb6666524" providerId="ADAL" clId="{AEF24609-FF5B-4CD3-A7F1-8E013641929A}" dt="2024-11-05T04:02:22.841" v="3566" actId="1076"/>
          <ac:spMkLst>
            <pc:docMk/>
            <pc:sldMk cId="3873017125" sldId="263"/>
            <ac:spMk id="2" creationId="{6FD7E716-25F6-D2F7-A1BF-7125EA2E8319}"/>
          </ac:spMkLst>
        </pc:spChg>
        <pc:spChg chg="del">
          <ac:chgData name="손세영" userId="0dbc72bc-87c1-4668-bb55-7c6fb6666524" providerId="ADAL" clId="{AEF24609-FF5B-4CD3-A7F1-8E013641929A}" dt="2024-11-05T03:37:38.871" v="2746" actId="22"/>
          <ac:spMkLst>
            <pc:docMk/>
            <pc:sldMk cId="3873017125" sldId="263"/>
            <ac:spMk id="3" creationId="{2E62E14F-6B9B-78DD-4D7D-9C06DA2AD830}"/>
          </ac:spMkLst>
        </pc:spChg>
        <pc:spChg chg="mod">
          <ac:chgData name="손세영" userId="0dbc72bc-87c1-4668-bb55-7c6fb6666524" providerId="ADAL" clId="{AEF24609-FF5B-4CD3-A7F1-8E013641929A}" dt="2024-11-05T04:02:42.890" v="3573" actId="14100"/>
          <ac:spMkLst>
            <pc:docMk/>
            <pc:sldMk cId="3873017125" sldId="263"/>
            <ac:spMk id="4" creationId="{B1972AA3-1F16-B862-2AEC-56221211F5F1}"/>
          </ac:spMkLst>
        </pc:spChg>
        <pc:picChg chg="add mod ord">
          <ac:chgData name="손세영" userId="0dbc72bc-87c1-4668-bb55-7c6fb6666524" providerId="ADAL" clId="{AEF24609-FF5B-4CD3-A7F1-8E013641929A}" dt="2024-11-05T04:02:35.394" v="3571" actId="1076"/>
          <ac:picMkLst>
            <pc:docMk/>
            <pc:sldMk cId="3873017125" sldId="263"/>
            <ac:picMk id="6" creationId="{C7C257BF-51BF-B18C-3FA4-0C861DEB2FD9}"/>
          </ac:picMkLst>
        </pc:picChg>
      </pc:sldChg>
      <pc:sldMasterChg chg="modSp modSldLayout">
        <pc:chgData name="손세영" userId="0dbc72bc-87c1-4668-bb55-7c6fb6666524" providerId="ADAL" clId="{AEF24609-FF5B-4CD3-A7F1-8E013641929A}" dt="2024-11-05T03:57:30.291" v="3317"/>
        <pc:sldMasterMkLst>
          <pc:docMk/>
          <pc:sldMasterMk cId="41232044" sldId="2147483660"/>
        </pc:sldMasterMkLst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41232044" sldId="2147483660"/>
            <ac:spMk id="2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41232044" sldId="2147483660"/>
            <ac:spMk id="3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41232044" sldId="2147483660"/>
            <ac:spMk id="4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41232044" sldId="2147483660"/>
            <ac:spMk id="5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41232044" sldId="2147483660"/>
            <ac:spMk id="6" creationId="{00000000-0000-0000-0000-000000000000}"/>
          </ac:spMkLst>
        </pc:sp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494800336" sldId="2147483661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494800336" sldId="2147483661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494800336" sldId="2147483661"/>
              <ac:spMk id="3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2835132541" sldId="2147483663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2835132541" sldId="2147483663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2835132541" sldId="2147483663"/>
              <ac:spMk id="3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2639834430" sldId="2147483664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2639834430" sldId="2147483664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2639834430" sldId="2147483664"/>
              <ac:spMk id="4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1746451989" sldId="2147483665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746451989" sldId="2147483665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746451989" sldId="2147483665"/>
              <ac:spMk id="4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746451989" sldId="2147483665"/>
              <ac:spMk id="5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746451989" sldId="2147483665"/>
              <ac:spMk id="6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3489198869" sldId="2147483668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3489198869" sldId="2147483668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3489198869" sldId="2147483668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3489198869" sldId="2147483668"/>
              <ac:spMk id="4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1071812554" sldId="2147483669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071812554" sldId="2147483669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071812554" sldId="2147483669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1071812554" sldId="2147483669"/>
              <ac:spMk id="4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41232044" sldId="2147483660"/>
            <pc:sldLayoutMk cId="393188971" sldId="2147483671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393188971" sldId="2147483671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41232044" sldId="2147483660"/>
              <pc:sldLayoutMk cId="39318897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손세영" userId="0dbc72bc-87c1-4668-bb55-7c6fb6666524" providerId="ADAL" clId="{AEF24609-FF5B-4CD3-A7F1-8E013641929A}" dt="2024-11-05T03:57:30.291" v="3317"/>
        <pc:sldMasterMkLst>
          <pc:docMk/>
          <pc:sldMasterMk cId="1192509741" sldId="2147483684"/>
        </pc:sldMasterMkLst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1192509741" sldId="2147483684"/>
            <ac:spMk id="2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1192509741" sldId="2147483684"/>
            <ac:spMk id="3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1192509741" sldId="2147483684"/>
            <ac:spMk id="4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1192509741" sldId="2147483684"/>
            <ac:spMk id="5" creationId="{00000000-0000-0000-0000-000000000000}"/>
          </ac:spMkLst>
        </pc:spChg>
        <pc:spChg chg="mod">
          <ac:chgData name="손세영" userId="0dbc72bc-87c1-4668-bb55-7c6fb6666524" providerId="ADAL" clId="{AEF24609-FF5B-4CD3-A7F1-8E013641929A}" dt="2024-11-05T03:57:30.291" v="3317"/>
          <ac:spMkLst>
            <pc:docMk/>
            <pc:sldMasterMk cId="1192509741" sldId="2147483684"/>
            <ac:spMk id="6" creationId="{00000000-0000-0000-0000-000000000000}"/>
          </ac:spMkLst>
        </pc:sp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4229094722" sldId="2147483685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4229094722" sldId="2147483685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4229094722" sldId="2147483685"/>
              <ac:spMk id="3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3266266326" sldId="2147483687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266266326" sldId="2147483687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266266326" sldId="2147483687"/>
              <ac:spMk id="3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803550346" sldId="2147483688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803550346" sldId="2147483688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803550346" sldId="2147483688"/>
              <ac:spMk id="4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3439030091" sldId="2147483689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439030091" sldId="2147483689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439030091" sldId="2147483689"/>
              <ac:spMk id="4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439030091" sldId="2147483689"/>
              <ac:spMk id="5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439030091" sldId="2147483689"/>
              <ac:spMk id="6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3248748425" sldId="2147483692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248748425" sldId="2147483692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248748425" sldId="2147483692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3248748425" sldId="2147483692"/>
              <ac:spMk id="4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2683968980" sldId="2147483693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2683968980" sldId="2147483693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2683968980" sldId="2147483693"/>
              <ac:spMk id="3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2683968980" sldId="2147483693"/>
              <ac:spMk id="4" creationId="{00000000-0000-0000-0000-000000000000}"/>
            </ac:spMkLst>
          </pc:spChg>
        </pc:sldLayoutChg>
        <pc:sldLayoutChg chg="modSp">
          <pc:chgData name="손세영" userId="0dbc72bc-87c1-4668-bb55-7c6fb6666524" providerId="ADAL" clId="{AEF24609-FF5B-4CD3-A7F1-8E013641929A}" dt="2024-11-05T03:57:30.291" v="3317"/>
          <pc:sldLayoutMkLst>
            <pc:docMk/>
            <pc:sldMasterMk cId="1192509741" sldId="2147483684"/>
            <pc:sldLayoutMk cId="952076426" sldId="2147483695"/>
          </pc:sldLayoutMkLst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952076426" sldId="2147483695"/>
              <ac:spMk id="2" creationId="{00000000-0000-0000-0000-000000000000}"/>
            </ac:spMkLst>
          </pc:spChg>
          <pc:spChg chg="mod">
            <ac:chgData name="손세영" userId="0dbc72bc-87c1-4668-bb55-7c6fb6666524" providerId="ADAL" clId="{AEF24609-FF5B-4CD3-A7F1-8E013641929A}" dt="2024-11-05T03:57:30.291" v="3317"/>
            <ac:spMkLst>
              <pc:docMk/>
              <pc:sldMasterMk cId="1192509741" sldId="2147483684"/>
              <pc:sldLayoutMk cId="952076426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9373"/>
            <a:ext cx="5143500" cy="3183467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0483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0485"/>
            <a:ext cx="4350544" cy="774911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9373"/>
            <a:ext cx="5143500" cy="3183467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9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0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83231"/>
            <a:ext cx="5915025" cy="3801611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70180"/>
            <a:ext cx="5915025" cy="2000249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6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2438402"/>
            <a:ext cx="2914650" cy="5801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8402"/>
            <a:ext cx="2914650" cy="5801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5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242469"/>
            <a:ext cx="2900363" cy="11009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3343402"/>
            <a:ext cx="2900363" cy="49073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2468"/>
            <a:ext cx="2914651" cy="110093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3402"/>
            <a:ext cx="2914651" cy="49073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3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4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09602"/>
            <a:ext cx="2211705" cy="2133596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320800"/>
            <a:ext cx="3471863" cy="65024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743199"/>
            <a:ext cx="2211705" cy="508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4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93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09600"/>
            <a:ext cx="2211705" cy="21336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1320800"/>
            <a:ext cx="3471863" cy="65024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743200"/>
            <a:ext cx="2211705" cy="508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8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68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0483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0485"/>
            <a:ext cx="4350544" cy="774911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83231"/>
            <a:ext cx="5915025" cy="3801611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70180"/>
            <a:ext cx="5915025" cy="2000249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84" y="2438402"/>
            <a:ext cx="2914650" cy="5801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8402"/>
            <a:ext cx="2914650" cy="5801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242469"/>
            <a:ext cx="2900363" cy="11009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84" y="3343402"/>
            <a:ext cx="2900363" cy="49073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2468"/>
            <a:ext cx="2914651" cy="110093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3402"/>
            <a:ext cx="2914651" cy="49073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1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09602"/>
            <a:ext cx="2211705" cy="2133596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320800"/>
            <a:ext cx="3471863" cy="65024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743199"/>
            <a:ext cx="2211705" cy="508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9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09600"/>
            <a:ext cx="2211705" cy="21336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4650" y="1320800"/>
            <a:ext cx="3471863" cy="65024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202" y="2743200"/>
            <a:ext cx="2211705" cy="508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487680"/>
            <a:ext cx="5915025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438402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4" y="487680"/>
            <a:ext cx="5915025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4" y="2438402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F08944-22F0-41D0-8A85-D62960084C9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EA7E-DFE6-4A9A-A398-5672CD24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8F3A-D547-BB06-C6CF-6B3B3640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5294253"/>
            <a:ext cx="5915025" cy="790589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블로그 계획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33632-8C0C-C311-31C4-0933CB594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070180"/>
            <a:ext cx="5915025" cy="790589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손세영</a:t>
            </a:r>
            <a:br>
              <a:rPr lang="en-US" altLang="ko-KR" dirty="0"/>
            </a:br>
            <a:r>
              <a:rPr lang="ko-KR" altLang="en-US" dirty="0"/>
              <a:t>학번 </a:t>
            </a:r>
            <a:r>
              <a:rPr lang="en-US" altLang="ko-KR" dirty="0"/>
              <a:t>: 20210104</a:t>
            </a:r>
            <a:br>
              <a:rPr lang="en-US" altLang="ko-KR" dirty="0"/>
            </a:br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8315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8F9-AFCC-45A0-6486-421A26B5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562928"/>
            <a:ext cx="5915025" cy="74562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웹 사이트 기획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6F0D24-9C92-4BD7-0993-1C76F20B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385888"/>
            <a:ext cx="5915025" cy="7195184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 목적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학교에서 듣는 수업내용을 정리하고 공부 내용과 계획을 세우는 사이트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velog</a:t>
            </a:r>
            <a:r>
              <a:rPr lang="en-US" altLang="ko-KR" dirty="0"/>
              <a:t> </a:t>
            </a:r>
            <a:r>
              <a:rPr lang="ko-KR" altLang="en-US" dirty="0"/>
              <a:t>처럼 내가 블로그를 꾸미고 공부와 </a:t>
            </a:r>
            <a:r>
              <a:rPr lang="ko-KR" altLang="en-US" dirty="0" err="1"/>
              <a:t>관련있는</a:t>
            </a:r>
            <a:r>
              <a:rPr lang="ko-KR" altLang="en-US" dirty="0"/>
              <a:t> 데이터에 </a:t>
            </a:r>
            <a:r>
              <a:rPr lang="ko-KR" altLang="en-US" dirty="0" err="1"/>
              <a:t>하이퍼</a:t>
            </a:r>
            <a:r>
              <a:rPr lang="ko-KR" altLang="en-US" dirty="0"/>
              <a:t> 링크를 걸어서 왔다가 갔다가 할 </a:t>
            </a:r>
            <a:r>
              <a:rPr lang="ko-KR" altLang="en-US" dirty="0" err="1"/>
              <a:t>수있도록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en-US" altLang="ko-KR" dirty="0" err="1"/>
              <a:t>Velog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r>
              <a:rPr lang="ko-KR" altLang="en-US" dirty="0"/>
              <a:t>목표 사용자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대학생</a:t>
            </a:r>
            <a:endParaRPr lang="en-US" altLang="ko-KR" dirty="0"/>
          </a:p>
          <a:p>
            <a:r>
              <a:rPr lang="ko-KR" altLang="en-US" dirty="0"/>
              <a:t>콘텐츠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공부기록</a:t>
            </a:r>
            <a:r>
              <a:rPr lang="en-US" altLang="ko-KR" dirty="0"/>
              <a:t>, </a:t>
            </a:r>
            <a:r>
              <a:rPr lang="ko-KR" altLang="en-US" dirty="0"/>
              <a:t>시간표보기 및 작성</a:t>
            </a:r>
            <a:r>
              <a:rPr lang="en-US" altLang="ko-KR" dirty="0"/>
              <a:t>, </a:t>
            </a:r>
            <a:r>
              <a:rPr lang="ko-KR" altLang="en-US" dirty="0"/>
              <a:t>프로필 작성</a:t>
            </a:r>
            <a:r>
              <a:rPr lang="en-US" altLang="ko-KR" dirty="0"/>
              <a:t>, </a:t>
            </a:r>
            <a:r>
              <a:rPr lang="ko-KR" altLang="en-US" dirty="0"/>
              <a:t>공부 계획작성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디자인 분위기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차분한 단색의 공부내용이 잘 보이도록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92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F0F900-4DAC-7559-1520-4445D336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489450"/>
            <a:ext cx="5915025" cy="745629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사이트맵</a:t>
            </a:r>
            <a:r>
              <a:rPr lang="ko-KR" altLang="en-US" dirty="0"/>
              <a:t> 작성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7A76918-C1B5-0FE2-FFDD-58D665BCB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171" y="5303020"/>
            <a:ext cx="5543550" cy="3677694"/>
          </a:xfrm>
        </p:spPr>
        <p:txBody>
          <a:bodyPr>
            <a:noAutofit/>
          </a:bodyPr>
          <a:lstStyle/>
          <a:p>
            <a:r>
              <a:rPr lang="en-US" sz="1500" dirty="0" err="1"/>
              <a:t>MyBlog</a:t>
            </a:r>
            <a:r>
              <a:rPr lang="ko-KR" altLang="en-US" sz="1500" dirty="0"/>
              <a:t>의 아래에</a:t>
            </a:r>
            <a:br>
              <a:rPr lang="en-US" altLang="ko-KR" sz="1500" dirty="0"/>
            </a:br>
            <a:r>
              <a:rPr lang="en-US" altLang="ko-KR" sz="1500" dirty="0"/>
              <a:t>[</a:t>
            </a:r>
            <a:r>
              <a:rPr lang="ko-KR" altLang="en-US" sz="1500" dirty="0"/>
              <a:t>과목</a:t>
            </a:r>
            <a:r>
              <a:rPr lang="en-US" altLang="ko-KR" sz="1500" dirty="0"/>
              <a:t>]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컴퓨터 네트워크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웹표준기술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자바프로그래밍 응용</a:t>
            </a:r>
            <a:br>
              <a:rPr lang="en-US" altLang="ko-KR" sz="1500" dirty="0"/>
            </a:br>
            <a:r>
              <a:rPr lang="en-US" altLang="ko-KR" sz="1500" dirty="0"/>
              <a:t>- C</a:t>
            </a:r>
            <a:r>
              <a:rPr lang="ko-KR" altLang="en-US" sz="1500" dirty="0"/>
              <a:t>프로그래밍 응용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논리회로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채플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데이터베이스</a:t>
            </a:r>
            <a:br>
              <a:rPr lang="en-US" altLang="ko-KR" sz="1500" dirty="0"/>
            </a:br>
            <a:r>
              <a:rPr lang="en-US" altLang="ko-KR" sz="1500" dirty="0"/>
              <a:t>[Profile]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손세영</a:t>
            </a:r>
            <a:br>
              <a:rPr lang="en-US" altLang="ko-KR" sz="1500" dirty="0"/>
            </a:br>
            <a:r>
              <a:rPr lang="en-US" altLang="ko-KR" sz="1500" dirty="0"/>
              <a:t>[</a:t>
            </a:r>
            <a:r>
              <a:rPr lang="ko-KR" altLang="en-US" sz="1500" dirty="0"/>
              <a:t>목록</a:t>
            </a:r>
            <a:r>
              <a:rPr lang="en-US" altLang="ko-KR" sz="1500" dirty="0"/>
              <a:t>]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공부계획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공부 목록</a:t>
            </a:r>
            <a:br>
              <a:rPr lang="en-US" altLang="ko-KR" sz="1500" dirty="0"/>
            </a:br>
            <a:r>
              <a:rPr lang="en-US" altLang="ko-KR" sz="1500" dirty="0"/>
              <a:t>- </a:t>
            </a:r>
            <a:r>
              <a:rPr lang="ko-KR" altLang="en-US" sz="1500" dirty="0"/>
              <a:t>공부 내용</a:t>
            </a:r>
            <a:br>
              <a:rPr lang="en-US" altLang="ko-KR" sz="1500" dirty="0"/>
            </a:br>
            <a:r>
              <a:rPr lang="en-US" altLang="ko-KR" sz="1500" dirty="0"/>
              <a:t>-</a:t>
            </a:r>
            <a:r>
              <a:rPr lang="ko-KR" altLang="en-US" sz="1500" dirty="0"/>
              <a:t> 추가 자료</a:t>
            </a:r>
            <a:br>
              <a:rPr lang="en-US" altLang="ko-KR" sz="1500" dirty="0"/>
            </a:br>
            <a:r>
              <a:rPr lang="ko-KR" altLang="en-US" sz="1500" dirty="0" err="1"/>
              <a:t>등을추가</a:t>
            </a:r>
            <a:endParaRPr lang="en-US" altLang="ko-KR" sz="1500" dirty="0"/>
          </a:p>
        </p:txBody>
      </p:sp>
      <p:pic>
        <p:nvPicPr>
          <p:cNvPr id="3" name="내용 개체 틀 2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13E29CA-15F0-549E-6390-49A4C6321C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1" y="1707190"/>
            <a:ext cx="5754290" cy="3595829"/>
          </a:xfrm>
        </p:spPr>
      </p:pic>
    </p:spTree>
    <p:extLst>
      <p:ext uri="{BB962C8B-B14F-4D97-AF65-F5344CB8AC3E}">
        <p14:creationId xmlns:p14="http://schemas.microsoft.com/office/powerpoint/2010/main" val="14093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03D479-5E77-7228-5BBC-CBCBFD80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489450"/>
            <a:ext cx="5915025" cy="74562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레이아웃</a:t>
            </a:r>
            <a:r>
              <a:rPr lang="en-US" altLang="ko-KR" dirty="0"/>
              <a:t>(</a:t>
            </a:r>
            <a:r>
              <a:rPr lang="ko-KR" altLang="en-US" dirty="0"/>
              <a:t>영역별 기능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F344427-61C2-5766-0712-51C741F41C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4277" y="1353151"/>
            <a:ext cx="3770044" cy="4114160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E5FBFA7-AA96-FE60-B9E0-4225912A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74" y="7505657"/>
            <a:ext cx="5756812" cy="1417907"/>
          </a:xfrm>
        </p:spPr>
        <p:txBody>
          <a:bodyPr>
            <a:normAutofit/>
          </a:bodyPr>
          <a:lstStyle/>
          <a:p>
            <a:r>
              <a:rPr lang="en-US" sz="1125" dirty="0"/>
              <a:t>Main</a:t>
            </a:r>
            <a:r>
              <a:rPr lang="ko-KR" altLang="en-US" sz="1125" dirty="0"/>
              <a:t>네비게이션</a:t>
            </a:r>
            <a:br>
              <a:rPr lang="en-US" altLang="ko-KR" sz="1125" dirty="0"/>
            </a:br>
            <a:r>
              <a:rPr lang="en-US" altLang="ko-KR" sz="1125" dirty="0"/>
              <a:t>- </a:t>
            </a:r>
            <a:r>
              <a:rPr lang="ko-KR" altLang="en-US" sz="1125" dirty="0"/>
              <a:t>각 과목의 페이지들을 만들었고 그 페이지들과 </a:t>
            </a:r>
            <a:r>
              <a:rPr lang="ko-KR" altLang="en-US" sz="1125" dirty="0" err="1"/>
              <a:t>하이퍼</a:t>
            </a:r>
            <a:r>
              <a:rPr lang="ko-KR" altLang="en-US" sz="1125" dirty="0"/>
              <a:t> 링크로 연결되어 있습니다</a:t>
            </a:r>
            <a:r>
              <a:rPr lang="en-US" altLang="ko-KR" sz="1125" dirty="0"/>
              <a:t>.</a:t>
            </a:r>
          </a:p>
          <a:p>
            <a:r>
              <a:rPr lang="en-US" sz="1125" dirty="0"/>
              <a:t>Sub</a:t>
            </a:r>
            <a:r>
              <a:rPr lang="ko-KR" altLang="en-US" sz="1125" dirty="0"/>
              <a:t>네비게이션</a:t>
            </a:r>
            <a:br>
              <a:rPr lang="en-US" altLang="ko-KR" sz="1125" dirty="0"/>
            </a:br>
            <a:r>
              <a:rPr lang="en-US" altLang="ko-KR" sz="1125" dirty="0"/>
              <a:t>- </a:t>
            </a:r>
            <a:r>
              <a:rPr lang="en-US" altLang="ko-KR" sz="1125" dirty="0" err="1"/>
              <a:t>velog</a:t>
            </a:r>
            <a:r>
              <a:rPr lang="ko-KR" altLang="en-US" sz="1125" dirty="0"/>
              <a:t>처럼 저의 프로필을 넣을 수 있도록 이름을 누르면 페이지로 넘어갈 수 있도록 만들었습니다</a:t>
            </a:r>
            <a:r>
              <a:rPr lang="en-US" altLang="ko-KR" sz="1125" dirty="0"/>
              <a:t>.</a:t>
            </a:r>
          </a:p>
          <a:p>
            <a:r>
              <a:rPr lang="en-US" sz="1125" dirty="0"/>
              <a:t>Search</a:t>
            </a:r>
            <a:br>
              <a:rPr lang="en-US" sz="1125" dirty="0"/>
            </a:br>
            <a:r>
              <a:rPr lang="en-US" sz="1125" dirty="0"/>
              <a:t>- </a:t>
            </a:r>
            <a:r>
              <a:rPr lang="ko-KR" altLang="en-US" sz="1125" dirty="0"/>
              <a:t>검색할 내용이나 궁금한 것들을 검색할 수 있도록 만들었습니다</a:t>
            </a:r>
            <a:r>
              <a:rPr lang="en-US" altLang="ko-KR" sz="1125" dirty="0"/>
              <a:t>.</a:t>
            </a:r>
            <a:endParaRPr lang="en-US" sz="112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EDA953-1C8F-00B0-9017-5639750C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1" y="5750819"/>
            <a:ext cx="5275120" cy="14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AC38DA-BC8B-3C30-9720-720DB8EC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93507"/>
            <a:ext cx="5915025" cy="74562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레이아웃</a:t>
            </a:r>
            <a:r>
              <a:rPr lang="en-US" altLang="ko-KR" dirty="0"/>
              <a:t>(</a:t>
            </a:r>
            <a:r>
              <a:rPr lang="ko-KR" altLang="en-US" dirty="0"/>
              <a:t>영역별 기능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67A7D-273E-65B8-8DB7-70CC5636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8" y="938510"/>
            <a:ext cx="2349521" cy="8058987"/>
          </a:xfrm>
          <a:prstGeom prst="rect">
            <a:avLst/>
          </a:prstGeo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9D40759-3673-E4ED-C0E9-B0514713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2864" y="4858775"/>
            <a:ext cx="2914650" cy="1251177"/>
          </a:xfrm>
        </p:spPr>
        <p:txBody>
          <a:bodyPr/>
          <a:lstStyle/>
          <a:p>
            <a:r>
              <a:rPr lang="en-US" dirty="0"/>
              <a:t>Table</a:t>
            </a:r>
            <a:r>
              <a:rPr lang="ko-KR" altLang="en-US" dirty="0"/>
              <a:t>함수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테이블 함수로 대학교 시간표를 작성 내가 원하는 시간표로 데이터 값을 넣을 수 있게 만드는 것이 목표입니다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3339AE-641F-5A7D-8924-4D9E6919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64" y="1812088"/>
            <a:ext cx="3241330" cy="22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809D61-231D-7A14-3CC4-9C9B7254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84" y="2848928"/>
            <a:ext cx="5915025" cy="745629"/>
          </a:xfrm>
        </p:spPr>
        <p:txBody>
          <a:bodyPr/>
          <a:lstStyle/>
          <a:p>
            <a:r>
              <a:rPr lang="ko-KR" altLang="en-US" dirty="0"/>
              <a:t>레이아웃</a:t>
            </a:r>
            <a:r>
              <a:rPr lang="en-US" altLang="ko-KR" dirty="0"/>
              <a:t>(</a:t>
            </a:r>
            <a:r>
              <a:rPr lang="ko-KR" altLang="en-US" dirty="0"/>
              <a:t>영역별 기능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26FE52-0C43-B947-C192-5EA7D1C9E8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646" y="3671888"/>
            <a:ext cx="1509794" cy="1357547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BB52214-7ABF-92D0-1812-7F1FC75F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671888"/>
            <a:ext cx="2914650" cy="2447627"/>
          </a:xfrm>
        </p:spPr>
        <p:txBody>
          <a:bodyPr/>
          <a:lstStyle/>
          <a:p>
            <a:r>
              <a:rPr lang="en-US" dirty="0"/>
              <a:t>Main-aside</a:t>
            </a:r>
            <a:br>
              <a:rPr lang="en-US" dirty="0"/>
            </a:br>
            <a:r>
              <a:rPr lang="en-US" dirty="0"/>
              <a:t>-</a:t>
            </a:r>
            <a:r>
              <a:rPr lang="ko-KR" altLang="en-US" dirty="0"/>
              <a:t> 내가 원하는 링크로 바로 갈수 있도록 옆에 네비게이션 바를 띄어 놓을 생각입니다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951F8C-2BD9-9950-583B-D75FE021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5" y="5138119"/>
            <a:ext cx="2671900" cy="9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EFB1420-D462-4966-140B-78CD6F39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38435"/>
            <a:ext cx="5915025" cy="74562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레이아웃</a:t>
            </a:r>
            <a:r>
              <a:rPr lang="en-US" altLang="ko-KR" dirty="0"/>
              <a:t>(</a:t>
            </a:r>
            <a:r>
              <a:rPr lang="ko-KR" altLang="en-US" dirty="0"/>
              <a:t>영역별 기능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DE0CA-FB5A-4441-F1DF-C44A4AB2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3" y="4446797"/>
            <a:ext cx="6159869" cy="2694942"/>
          </a:xfrm>
          <a:prstGeom prst="rect">
            <a:avLst/>
          </a:prstGeo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4D4F973-FC66-9E9E-12B2-88BD31BA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203" y="7483583"/>
            <a:ext cx="6159868" cy="1302616"/>
          </a:xfrm>
        </p:spPr>
        <p:txBody>
          <a:bodyPr/>
          <a:lstStyle/>
          <a:p>
            <a:r>
              <a:rPr lang="en-US" dirty="0"/>
              <a:t>Main-footer</a:t>
            </a:r>
            <a:br>
              <a:rPr lang="en-US" dirty="0"/>
            </a:br>
            <a:r>
              <a:rPr lang="en-US" dirty="0"/>
              <a:t>- </a:t>
            </a:r>
            <a:r>
              <a:rPr lang="ko-KR" altLang="en-US" dirty="0"/>
              <a:t>블로그 마지막에 개인 프로필처럼 나의 프로필을 적을 생각입니다</a:t>
            </a:r>
            <a:r>
              <a:rPr lang="en-US" altLang="ko-KR" dirty="0"/>
              <a:t>. </a:t>
            </a:r>
            <a:r>
              <a:rPr lang="ko-KR" altLang="en-US" dirty="0"/>
              <a:t>나중에 데이터를 더욱 추가하는 것이 목표입니다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05049A-BF7C-F698-55D1-2305842A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1284064"/>
            <a:ext cx="5080227" cy="30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7E716-25F6-D2F7-A1BF-7125EA2E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59080"/>
            <a:ext cx="5915025" cy="769620"/>
          </a:xfrm>
        </p:spPr>
        <p:txBody>
          <a:bodyPr/>
          <a:lstStyle/>
          <a:p>
            <a:r>
              <a:rPr lang="ko-KR" altLang="en-US" dirty="0"/>
              <a:t>전체 구성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C257BF-51BF-B18C-3FA4-0C861DEB2F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269" y="843914"/>
            <a:ext cx="5041829" cy="698264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72AA3-1F16-B862-2AEC-56221211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091" y="7863023"/>
            <a:ext cx="5468030" cy="1096734"/>
          </a:xfrm>
        </p:spPr>
        <p:txBody>
          <a:bodyPr/>
          <a:lstStyle/>
          <a:p>
            <a:r>
              <a:rPr lang="ko-KR" altLang="en-US" dirty="0"/>
              <a:t>전체 구성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전체 웹페이지 구성입니다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-CSS</a:t>
            </a:r>
            <a:r>
              <a:rPr lang="ko-KR" altLang="en-US" dirty="0"/>
              <a:t>를 추가해서 더 예쁘게 꾸미는 것이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171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251</TotalTime>
  <Words>288</Words>
  <Application>Microsoft Office PowerPoint</Application>
  <PresentationFormat>화면 슬라이드 쇼(4:3)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1_HDOfficeLightV0</vt:lpstr>
      <vt:lpstr>블로그 계획 보고서</vt:lpstr>
      <vt:lpstr>웹 사이트 기획</vt:lpstr>
      <vt:lpstr>사이트맵 작성</vt:lpstr>
      <vt:lpstr>레이아웃(영역별 기능)</vt:lpstr>
      <vt:lpstr>레이아웃(영역별 기능)</vt:lpstr>
      <vt:lpstr>레이아웃(영역별 기능)</vt:lpstr>
      <vt:lpstr>레이아웃(영역별 기능)</vt:lpstr>
      <vt:lpstr>전체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손세영</dc:creator>
  <cp:lastModifiedBy>손세영</cp:lastModifiedBy>
  <cp:revision>1</cp:revision>
  <dcterms:created xsi:type="dcterms:W3CDTF">2024-11-04T17:47:41Z</dcterms:created>
  <dcterms:modified xsi:type="dcterms:W3CDTF">2024-11-05T04:03:56Z</dcterms:modified>
</cp:coreProperties>
</file>