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93197-F198-4C1B-9902-B239D72A6650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97DD7-BE80-4789-8AEC-263E03F3D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74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97DD7-BE80-4789-8AEC-263E03F3D4B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970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9ABE3-AA6A-31A3-D011-E59E77043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1544C6-CACA-2DDE-4ECC-E9A31D9B9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A0DF49-8CD5-AD02-F0AA-BBE1C4327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10E5-38C0-45F0-B222-84C013D715A5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FACEA7-3A37-D2E1-DDFE-809895A1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73C126-9C27-E4D9-9906-891663F2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E9C9-BA41-4FB2-875D-A421140DC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2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8B0EC-2E8F-4DC2-0B17-B2BF4D63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745017-DCBD-D731-652D-476F8D355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326F6D-A74C-013C-74B8-D5B6E48E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10E5-38C0-45F0-B222-84C013D715A5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FF9A6-0602-EFE7-0DDA-39C9AF8B8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573296-3341-B811-7A6B-1285BB91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E9C9-BA41-4FB2-875D-A421140DC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23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EC32D0-832E-A301-3D63-774772956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7F473B-41C9-430E-256C-E2EF30D14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91C78-1201-7484-48E9-EE8C28E3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10E5-38C0-45F0-B222-84C013D715A5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75EF3-3348-BDC4-AA97-AD66B723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13C47E-FCD4-86FD-52F7-6688CFF3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E9C9-BA41-4FB2-875D-A421140DC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3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072E4-D429-1BB5-FF46-55A82FF56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12F337-7985-A4C3-47BD-850A6EAB2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CA4210-DE74-AA46-3E24-023CF8DD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10E5-38C0-45F0-B222-84C013D715A5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73AF05-1897-215B-B084-193DD50E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B213B5-643C-0105-A881-677DD071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E9C9-BA41-4FB2-875D-A421140DC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39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46BBD-786F-4C2A-A39F-5E1A34FE3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91D3FB-5C31-F360-B02B-363904460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B1B1E2-533D-2D64-EE0D-029FAEDE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10E5-38C0-45F0-B222-84C013D715A5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89A2D5-1FA8-C890-03DA-007FD819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8466D8-8664-714A-10D1-56C17572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E9C9-BA41-4FB2-875D-A421140DC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89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B47E1-3C80-C64B-E65E-FA098D8A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64EF0-C443-8EAF-7B67-5802D1A9A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665981-A9C3-6719-C4E1-A9E237B32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B25635-5D85-7F97-A7CE-6ADCC3148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10E5-38C0-45F0-B222-84C013D715A5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AE969C-7FD6-69C9-2006-8E5E23B2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6038F6-1601-9E98-E2EE-FA03D685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E9C9-BA41-4FB2-875D-A421140DC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53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85B68-58E2-B786-DA2D-E2D6973D5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61B26D-4839-AB62-CB71-ACD67CCF1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99C31C-8CF0-2C8E-EC23-17C0B0CBC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33A3CE-6FE7-2603-D251-94E6F2103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5C9620-D11A-4320-4052-16FCC80DB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148865-5054-9FEC-476A-A9304967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10E5-38C0-45F0-B222-84C013D715A5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228F86-1A6E-68B7-B76F-5F284DB1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9106BC-A4CA-E59F-B6D3-000310A5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E9C9-BA41-4FB2-875D-A421140DC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15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1674F-C1D0-53C1-A32A-FA11F4D0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77A0C7-EBD6-163A-386E-DE976A08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10E5-38C0-45F0-B222-84C013D715A5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65137A-3AEE-B7A3-6A3F-7BAE0A27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6020AF-5C07-C3F1-E0FD-77AAFC4E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E9C9-BA41-4FB2-875D-A421140DC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86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997152-566E-5273-F9B8-D2D229BA0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10E5-38C0-45F0-B222-84C013D715A5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68EC3F-1E9E-1953-6350-A419F7EB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A3F549-1AFF-73C6-6207-EE87B89B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E9C9-BA41-4FB2-875D-A421140DC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25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AE5C9-58C7-3173-2FE1-451E61D63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05A80-1CBF-8598-9CA7-91E90F9CC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0F1FE0-F10B-EB45-565B-D16A61F91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43BDC6-283F-0AE9-E2A8-FE958154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10E5-38C0-45F0-B222-84C013D715A5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ACA04A-8B5F-6625-6D16-49FB1EB1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768525-A460-1F0A-1AA6-9D9DC7EB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E9C9-BA41-4FB2-875D-A421140DC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91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C0B0B-65B6-C179-0DFE-FCD8A083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FDD0D-D785-E80D-0873-D7F6FCB44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CC2225-556A-DDB5-D13C-DD556BD5F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2939CD-96CF-150A-46FE-4155DCDE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10E5-38C0-45F0-B222-84C013D715A5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41BF7A-3A56-E0B4-CAED-B00E9943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EBA11E-BD97-AF60-6872-3FBF65F9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E9C9-BA41-4FB2-875D-A421140DC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78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1841D4-6C89-C5A7-8955-0CA6FE65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EA5787-3BE8-021C-8F03-127D1CFCD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D3F8D-EA7D-AA23-5C15-4C22F0C95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5E10E5-38C0-45F0-B222-84C013D715A5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BBFE17-CD8E-3599-A73A-4714AA29C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3F7A8A-005C-50D6-C870-4BC5819BC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ABE9C9-BA41-4FB2-875D-A421140DC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16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D38D727-9B87-1AFA-086A-78809EEE7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3326"/>
            <a:ext cx="12192000" cy="543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6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0062CE9-4B7F-5D44-1086-2DC0DC38D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2865"/>
            <a:ext cx="12192000" cy="551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5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5672B6D-DF67-C546-F30E-95E7F1215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45" y="0"/>
            <a:ext cx="10378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8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1</Words>
  <Application>Microsoft Office PowerPoint</Application>
  <PresentationFormat>와이드스크린</PresentationFormat>
  <Paragraphs>1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성한 손</dc:creator>
  <cp:lastModifiedBy>성한 손</cp:lastModifiedBy>
  <cp:revision>1</cp:revision>
  <dcterms:created xsi:type="dcterms:W3CDTF">2024-10-02T23:44:24Z</dcterms:created>
  <dcterms:modified xsi:type="dcterms:W3CDTF">2024-10-03T12:35:06Z</dcterms:modified>
</cp:coreProperties>
</file>