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56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민 이" initials="승이" lastIdx="1" clrIdx="0">
    <p:extLst>
      <p:ext uri="{19B8F6BF-5375-455C-9EA6-DF929625EA0E}">
        <p15:presenceInfo xmlns:p15="http://schemas.microsoft.com/office/powerpoint/2012/main" userId="f40c62761a4bb1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FCF"/>
    <a:srgbClr val="549ADA"/>
    <a:srgbClr val="6BA4DA"/>
    <a:srgbClr val="468DCD"/>
    <a:srgbClr val="6EA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6" autoAdjust="0"/>
    <p:restoredTop sz="86520"/>
  </p:normalViewPr>
  <p:slideViewPr>
    <p:cSldViewPr snapToGrid="0">
      <p:cViewPr>
        <p:scale>
          <a:sx n="133" d="100"/>
          <a:sy n="133" d="100"/>
        </p:scale>
        <p:origin x="-104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C71BF-6282-451B-B820-E4FDD24D9E47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CC3229-53E5-4CAF-86DA-9DF6D784911F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87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/>
            <a:t>NetStat</a:t>
          </a:r>
          <a:r>
            <a:rPr lang="ko-KR" b="1"/>
            <a:t>란</a:t>
          </a:r>
          <a:r>
            <a:rPr lang="en-US" b="1"/>
            <a:t>?</a:t>
          </a:r>
          <a:endParaRPr lang="en-US"/>
        </a:p>
      </dgm:t>
    </dgm:pt>
    <dgm:pt modelId="{B3544D40-CDCC-4410-9CCB-7C95A8407AE8}" type="parTrans" cxnId="{D33441D3-6569-429A-98B4-381DBEE3B600}">
      <dgm:prSet/>
      <dgm:spPr/>
      <dgm:t>
        <a:bodyPr/>
        <a:lstStyle/>
        <a:p>
          <a:endParaRPr lang="en-US"/>
        </a:p>
      </dgm:t>
    </dgm:pt>
    <dgm:pt modelId="{3EB91D89-2608-4786-862C-862D94BFF628}" type="sibTrans" cxnId="{D33441D3-6569-429A-98B4-381DBEE3B600}">
      <dgm:prSet/>
      <dgm:spPr/>
      <dgm:t>
        <a:bodyPr/>
        <a:lstStyle/>
        <a:p>
          <a:endParaRPr lang="en-US"/>
        </a:p>
      </dgm:t>
    </dgm:pt>
    <dgm:pt modelId="{B2D63B54-5BC0-41B0-BFEE-41007ED1477B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62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 b="1"/>
            <a:t>사용 경우</a:t>
          </a:r>
          <a:endParaRPr lang="en-US"/>
        </a:p>
      </dgm:t>
    </dgm:pt>
    <dgm:pt modelId="{7FEF4660-4C91-4405-BC80-0BC23BD66779}" type="parTrans" cxnId="{DF167054-E643-45CB-9C54-FA47E5207EB0}">
      <dgm:prSet/>
      <dgm:spPr/>
      <dgm:t>
        <a:bodyPr/>
        <a:lstStyle/>
        <a:p>
          <a:endParaRPr lang="en-US"/>
        </a:p>
      </dgm:t>
    </dgm:pt>
    <dgm:pt modelId="{4BF8878A-9F88-4BBC-8398-29CDD26DB243}" type="sibTrans" cxnId="{DF167054-E643-45CB-9C54-FA47E5207EB0}">
      <dgm:prSet/>
      <dgm:spPr/>
      <dgm:t>
        <a:bodyPr/>
        <a:lstStyle/>
        <a:p>
          <a:endParaRPr lang="en-US"/>
        </a:p>
      </dgm:t>
    </dgm:pt>
    <dgm:pt modelId="{AC55CBAC-AC0B-44AD-8D4D-EFE0CF8C3D1A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61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 b="1"/>
            <a:t>사용 예시</a:t>
          </a:r>
          <a:endParaRPr lang="en-US"/>
        </a:p>
      </dgm:t>
    </dgm:pt>
    <dgm:pt modelId="{BE77E35B-0714-4F1D-A831-76831152468F}" type="parTrans" cxnId="{08A0238C-879D-4196-AAB5-1BBD5574B11A}">
      <dgm:prSet/>
      <dgm:spPr/>
      <dgm:t>
        <a:bodyPr/>
        <a:lstStyle/>
        <a:p>
          <a:endParaRPr lang="en-US"/>
        </a:p>
      </dgm:t>
    </dgm:pt>
    <dgm:pt modelId="{9F2B17B2-6AC6-4364-B03D-3B5E9FBEFD59}" type="sibTrans" cxnId="{08A0238C-879D-4196-AAB5-1BBD5574B11A}">
      <dgm:prSet/>
      <dgm:spPr/>
      <dgm:t>
        <a:bodyPr/>
        <a:lstStyle/>
        <a:p>
          <a:endParaRPr lang="en-US"/>
        </a:p>
      </dgm:t>
    </dgm:pt>
    <dgm:pt modelId="{53883498-9A9A-4449-AD12-0B8B956069BC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35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 b="1" dirty="0"/>
            <a:t>옵션</a:t>
          </a:r>
          <a:r>
            <a:rPr lang="en-US" altLang="ko-KR" b="1" dirty="0"/>
            <a:t>(</a:t>
          </a:r>
          <a:r>
            <a:rPr lang="ko-KR" altLang="en-US" b="1" dirty="0"/>
            <a:t>리눅스</a:t>
          </a:r>
          <a:r>
            <a:rPr lang="en-US" altLang="ko-KR" b="1" dirty="0"/>
            <a:t>)</a:t>
          </a:r>
          <a:endParaRPr lang="en-US" dirty="0"/>
        </a:p>
      </dgm:t>
    </dgm:pt>
    <dgm:pt modelId="{A207FE35-DDF7-492B-9CF9-E91EC159736E}" type="parTrans" cxnId="{B4ED7DD4-F5CA-4455-B5EE-AAABDDBBD874}">
      <dgm:prSet/>
      <dgm:spPr/>
      <dgm:t>
        <a:bodyPr/>
        <a:lstStyle/>
        <a:p>
          <a:endParaRPr lang="en-US"/>
        </a:p>
      </dgm:t>
    </dgm:pt>
    <dgm:pt modelId="{C900AA5A-2C1F-45D9-946F-E0A3DBF8E9E4}" type="sibTrans" cxnId="{B4ED7DD4-F5CA-4455-B5EE-AAABDDBBD874}">
      <dgm:prSet/>
      <dgm:spPr/>
      <dgm:t>
        <a:bodyPr/>
        <a:lstStyle/>
        <a:p>
          <a:endParaRPr lang="en-US"/>
        </a:p>
      </dgm:t>
    </dgm:pt>
    <dgm:pt modelId="{7DDEB7E2-A005-4650-86A9-3422510CB5B6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15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 b="1" dirty="0"/>
            <a:t>상태</a:t>
          </a:r>
          <a:endParaRPr lang="en-US" dirty="0"/>
        </a:p>
      </dgm:t>
    </dgm:pt>
    <dgm:pt modelId="{915B250B-F35E-4CC8-9526-B887DD365EDF}" type="parTrans" cxnId="{63087891-271A-40C9-97F4-901CC0400485}">
      <dgm:prSet/>
      <dgm:spPr/>
      <dgm:t>
        <a:bodyPr/>
        <a:lstStyle/>
        <a:p>
          <a:endParaRPr lang="en-US"/>
        </a:p>
      </dgm:t>
    </dgm:pt>
    <dgm:pt modelId="{2808263A-A789-4777-A6B8-C2AF0AC12B35}" type="sibTrans" cxnId="{63087891-271A-40C9-97F4-901CC0400485}">
      <dgm:prSet/>
      <dgm:spPr/>
      <dgm:t>
        <a:bodyPr/>
        <a:lstStyle/>
        <a:p>
          <a:endParaRPr lang="en-US"/>
        </a:p>
      </dgm:t>
    </dgm:pt>
    <dgm:pt modelId="{AC9333B8-D963-4C6A-BDB2-7744F3E8FE73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 b="1"/>
            <a:t>간단한 이용법</a:t>
          </a:r>
          <a:endParaRPr lang="en-US"/>
        </a:p>
      </dgm:t>
    </dgm:pt>
    <dgm:pt modelId="{22D0A629-77C9-4B09-BCC0-02B14991E0BC}" type="parTrans" cxnId="{96B82FF2-6A39-4802-A636-7E96387BA3BE}">
      <dgm:prSet/>
      <dgm:spPr/>
      <dgm:t>
        <a:bodyPr/>
        <a:lstStyle/>
        <a:p>
          <a:endParaRPr lang="en-US"/>
        </a:p>
      </dgm:t>
    </dgm:pt>
    <dgm:pt modelId="{70CEBB8A-EF06-4F79-BABD-F12D0CAA7E3C}" type="sibTrans" cxnId="{96B82FF2-6A39-4802-A636-7E96387BA3BE}">
      <dgm:prSet/>
      <dgm:spPr/>
      <dgm:t>
        <a:bodyPr/>
        <a:lstStyle/>
        <a:p>
          <a:endParaRPr lang="en-US"/>
        </a:p>
      </dgm:t>
    </dgm:pt>
    <dgm:pt modelId="{B90C5BC2-E917-7E49-A4A3-4259ABC52391}" type="pres">
      <dgm:prSet presAssocID="{855C71BF-6282-451B-B820-E4FDD24D9E47}" presName="Name0" presStyleCnt="0">
        <dgm:presLayoutVars>
          <dgm:dir/>
          <dgm:animLvl val="lvl"/>
          <dgm:resizeHandles val="exact"/>
        </dgm:presLayoutVars>
      </dgm:prSet>
      <dgm:spPr/>
    </dgm:pt>
    <dgm:pt modelId="{1E0F4CB6-5C34-5B46-90A3-75D801E32385}" type="pres">
      <dgm:prSet presAssocID="{D7CC3229-53E5-4CAF-86DA-9DF6D784911F}" presName="linNode" presStyleCnt="0"/>
      <dgm:spPr/>
    </dgm:pt>
    <dgm:pt modelId="{93BC881A-D4B0-644C-A13F-D50A9D19EDE0}" type="pres">
      <dgm:prSet presAssocID="{D7CC3229-53E5-4CAF-86DA-9DF6D784911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7136386-DE75-D446-9C67-C79A9E0CF2FF}" type="pres">
      <dgm:prSet presAssocID="{3EB91D89-2608-4786-862C-862D94BFF628}" presName="sp" presStyleCnt="0"/>
      <dgm:spPr/>
    </dgm:pt>
    <dgm:pt modelId="{F3D9CD60-1F92-F74C-B618-DBDBE50EDDC5}" type="pres">
      <dgm:prSet presAssocID="{B2D63B54-5BC0-41B0-BFEE-41007ED1477B}" presName="linNode" presStyleCnt="0"/>
      <dgm:spPr/>
    </dgm:pt>
    <dgm:pt modelId="{1E3E2571-5CA1-CC48-9A7C-6CE4BDCCBE5A}" type="pres">
      <dgm:prSet presAssocID="{B2D63B54-5BC0-41B0-BFEE-41007ED1477B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ACEFC20-571C-9748-A4F4-2D662A816FEF}" type="pres">
      <dgm:prSet presAssocID="{4BF8878A-9F88-4BBC-8398-29CDD26DB243}" presName="sp" presStyleCnt="0"/>
      <dgm:spPr/>
    </dgm:pt>
    <dgm:pt modelId="{938B3729-C3D6-A245-9983-37779298A950}" type="pres">
      <dgm:prSet presAssocID="{AC55CBAC-AC0B-44AD-8D4D-EFE0CF8C3D1A}" presName="linNode" presStyleCnt="0"/>
      <dgm:spPr/>
    </dgm:pt>
    <dgm:pt modelId="{A54FD603-7762-1747-B976-6A8CD724EA37}" type="pres">
      <dgm:prSet presAssocID="{AC55CBAC-AC0B-44AD-8D4D-EFE0CF8C3D1A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9845400-332D-DE47-BD61-3B9BE3919F7F}" type="pres">
      <dgm:prSet presAssocID="{9F2B17B2-6AC6-4364-B03D-3B5E9FBEFD59}" presName="sp" presStyleCnt="0"/>
      <dgm:spPr/>
    </dgm:pt>
    <dgm:pt modelId="{EB1EF625-D410-9E4C-B79D-5BE40D1D56BB}" type="pres">
      <dgm:prSet presAssocID="{53883498-9A9A-4449-AD12-0B8B956069BC}" presName="linNode" presStyleCnt="0"/>
      <dgm:spPr/>
    </dgm:pt>
    <dgm:pt modelId="{CC0F8F70-E4AA-0847-9B95-55D98363F080}" type="pres">
      <dgm:prSet presAssocID="{53883498-9A9A-4449-AD12-0B8B956069BC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5EB9C603-1B1A-064F-A755-417AB73B9CB9}" type="pres">
      <dgm:prSet presAssocID="{C900AA5A-2C1F-45D9-946F-E0A3DBF8E9E4}" presName="sp" presStyleCnt="0"/>
      <dgm:spPr/>
    </dgm:pt>
    <dgm:pt modelId="{6E8261D0-E847-984C-96B3-97E7AB673940}" type="pres">
      <dgm:prSet presAssocID="{7DDEB7E2-A005-4650-86A9-3422510CB5B6}" presName="linNode" presStyleCnt="0"/>
      <dgm:spPr/>
    </dgm:pt>
    <dgm:pt modelId="{F2B5358C-D7EE-2949-920B-22884EA7F01C}" type="pres">
      <dgm:prSet presAssocID="{7DDEB7E2-A005-4650-86A9-3422510CB5B6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781801B-3D72-E447-97CB-D53B5F3F3011}" type="pres">
      <dgm:prSet presAssocID="{2808263A-A789-4777-A6B8-C2AF0AC12B35}" presName="sp" presStyleCnt="0"/>
      <dgm:spPr/>
    </dgm:pt>
    <dgm:pt modelId="{1CE25E2F-7C7F-BE4F-A73E-6FD0E9871573}" type="pres">
      <dgm:prSet presAssocID="{AC9333B8-D963-4C6A-BDB2-7744F3E8FE73}" presName="linNode" presStyleCnt="0"/>
      <dgm:spPr/>
    </dgm:pt>
    <dgm:pt modelId="{F1F1E275-A7E8-1D44-82B3-65A09BD47746}" type="pres">
      <dgm:prSet presAssocID="{AC9333B8-D963-4C6A-BDB2-7744F3E8FE73}" presName="parentText" presStyleLbl="node1" presStyleIdx="5" presStyleCnt="6" custLinFactNeighborY="55298">
        <dgm:presLayoutVars>
          <dgm:chMax val="1"/>
          <dgm:bulletEnabled val="1"/>
        </dgm:presLayoutVars>
      </dgm:prSet>
      <dgm:spPr/>
    </dgm:pt>
  </dgm:ptLst>
  <dgm:cxnLst>
    <dgm:cxn modelId="{D3A6C902-18F7-3243-A958-72D4519E78E5}" type="presOf" srcId="{B2D63B54-5BC0-41B0-BFEE-41007ED1477B}" destId="{1E3E2571-5CA1-CC48-9A7C-6CE4BDCCBE5A}" srcOrd="0" destOrd="0" presId="urn:microsoft.com/office/officeart/2005/8/layout/vList5"/>
    <dgm:cxn modelId="{DBE9D804-8CDB-8D40-A431-FC741D06ED92}" type="presOf" srcId="{855C71BF-6282-451B-B820-E4FDD24D9E47}" destId="{B90C5BC2-E917-7E49-A4A3-4259ABC52391}" srcOrd="0" destOrd="0" presId="urn:microsoft.com/office/officeart/2005/8/layout/vList5"/>
    <dgm:cxn modelId="{DF167054-E643-45CB-9C54-FA47E5207EB0}" srcId="{855C71BF-6282-451B-B820-E4FDD24D9E47}" destId="{B2D63B54-5BC0-41B0-BFEE-41007ED1477B}" srcOrd="1" destOrd="0" parTransId="{7FEF4660-4C91-4405-BC80-0BC23BD66779}" sibTransId="{4BF8878A-9F88-4BBC-8398-29CDD26DB243}"/>
    <dgm:cxn modelId="{A8499066-8EF2-9E4E-B27B-79C72B27E784}" type="presOf" srcId="{AC55CBAC-AC0B-44AD-8D4D-EFE0CF8C3D1A}" destId="{A54FD603-7762-1747-B976-6A8CD724EA37}" srcOrd="0" destOrd="0" presId="urn:microsoft.com/office/officeart/2005/8/layout/vList5"/>
    <dgm:cxn modelId="{8EBE6083-7DCC-114E-9E48-2DF335B266DC}" type="presOf" srcId="{D7CC3229-53E5-4CAF-86DA-9DF6D784911F}" destId="{93BC881A-D4B0-644C-A13F-D50A9D19EDE0}" srcOrd="0" destOrd="0" presId="urn:microsoft.com/office/officeart/2005/8/layout/vList5"/>
    <dgm:cxn modelId="{08A0238C-879D-4196-AAB5-1BBD5574B11A}" srcId="{855C71BF-6282-451B-B820-E4FDD24D9E47}" destId="{AC55CBAC-AC0B-44AD-8D4D-EFE0CF8C3D1A}" srcOrd="2" destOrd="0" parTransId="{BE77E35B-0714-4F1D-A831-76831152468F}" sibTransId="{9F2B17B2-6AC6-4364-B03D-3B5E9FBEFD59}"/>
    <dgm:cxn modelId="{63087891-271A-40C9-97F4-901CC0400485}" srcId="{855C71BF-6282-451B-B820-E4FDD24D9E47}" destId="{7DDEB7E2-A005-4650-86A9-3422510CB5B6}" srcOrd="4" destOrd="0" parTransId="{915B250B-F35E-4CC8-9526-B887DD365EDF}" sibTransId="{2808263A-A789-4777-A6B8-C2AF0AC12B35}"/>
    <dgm:cxn modelId="{A80A8FB4-FAAF-8C48-B718-916AB11D68B1}" type="presOf" srcId="{53883498-9A9A-4449-AD12-0B8B956069BC}" destId="{CC0F8F70-E4AA-0847-9B95-55D98363F080}" srcOrd="0" destOrd="0" presId="urn:microsoft.com/office/officeart/2005/8/layout/vList5"/>
    <dgm:cxn modelId="{F58B6EBE-2904-3246-B913-1405B9DC72E3}" type="presOf" srcId="{AC9333B8-D963-4C6A-BDB2-7744F3E8FE73}" destId="{F1F1E275-A7E8-1D44-82B3-65A09BD47746}" srcOrd="0" destOrd="0" presId="urn:microsoft.com/office/officeart/2005/8/layout/vList5"/>
    <dgm:cxn modelId="{D33441D3-6569-429A-98B4-381DBEE3B600}" srcId="{855C71BF-6282-451B-B820-E4FDD24D9E47}" destId="{D7CC3229-53E5-4CAF-86DA-9DF6D784911F}" srcOrd="0" destOrd="0" parTransId="{B3544D40-CDCC-4410-9CCB-7C95A8407AE8}" sibTransId="{3EB91D89-2608-4786-862C-862D94BFF628}"/>
    <dgm:cxn modelId="{B4ED7DD4-F5CA-4455-B5EE-AAABDDBBD874}" srcId="{855C71BF-6282-451B-B820-E4FDD24D9E47}" destId="{53883498-9A9A-4449-AD12-0B8B956069BC}" srcOrd="3" destOrd="0" parTransId="{A207FE35-DDF7-492B-9CF9-E91EC159736E}" sibTransId="{C900AA5A-2C1F-45D9-946F-E0A3DBF8E9E4}"/>
    <dgm:cxn modelId="{0C67BADA-862B-934B-937A-AF77A604CF39}" type="presOf" srcId="{7DDEB7E2-A005-4650-86A9-3422510CB5B6}" destId="{F2B5358C-D7EE-2949-920B-22884EA7F01C}" srcOrd="0" destOrd="0" presId="urn:microsoft.com/office/officeart/2005/8/layout/vList5"/>
    <dgm:cxn modelId="{96B82FF2-6A39-4802-A636-7E96387BA3BE}" srcId="{855C71BF-6282-451B-B820-E4FDD24D9E47}" destId="{AC9333B8-D963-4C6A-BDB2-7744F3E8FE73}" srcOrd="5" destOrd="0" parTransId="{22D0A629-77C9-4B09-BCC0-02B14991E0BC}" sibTransId="{70CEBB8A-EF06-4F79-BABD-F12D0CAA7E3C}"/>
    <dgm:cxn modelId="{7BDA5F22-AF42-3949-A7F5-02B5DC51C12F}" type="presParOf" srcId="{B90C5BC2-E917-7E49-A4A3-4259ABC52391}" destId="{1E0F4CB6-5C34-5B46-90A3-75D801E32385}" srcOrd="0" destOrd="0" presId="urn:microsoft.com/office/officeart/2005/8/layout/vList5"/>
    <dgm:cxn modelId="{CD8B6E01-A2F3-8A4E-8285-621588D04F4B}" type="presParOf" srcId="{1E0F4CB6-5C34-5B46-90A3-75D801E32385}" destId="{93BC881A-D4B0-644C-A13F-D50A9D19EDE0}" srcOrd="0" destOrd="0" presId="urn:microsoft.com/office/officeart/2005/8/layout/vList5"/>
    <dgm:cxn modelId="{9DECBD9E-B596-3C4B-85B1-E5C9D97F667C}" type="presParOf" srcId="{B90C5BC2-E917-7E49-A4A3-4259ABC52391}" destId="{87136386-DE75-D446-9C67-C79A9E0CF2FF}" srcOrd="1" destOrd="0" presId="urn:microsoft.com/office/officeart/2005/8/layout/vList5"/>
    <dgm:cxn modelId="{D6C6E22C-DD41-3D46-A745-09A29C3D48A2}" type="presParOf" srcId="{B90C5BC2-E917-7E49-A4A3-4259ABC52391}" destId="{F3D9CD60-1F92-F74C-B618-DBDBE50EDDC5}" srcOrd="2" destOrd="0" presId="urn:microsoft.com/office/officeart/2005/8/layout/vList5"/>
    <dgm:cxn modelId="{9CA3542E-F9A8-CC4A-9F53-B42454CA0604}" type="presParOf" srcId="{F3D9CD60-1F92-F74C-B618-DBDBE50EDDC5}" destId="{1E3E2571-5CA1-CC48-9A7C-6CE4BDCCBE5A}" srcOrd="0" destOrd="0" presId="urn:microsoft.com/office/officeart/2005/8/layout/vList5"/>
    <dgm:cxn modelId="{834EC0E2-CC66-884F-BCE7-B939DF28159E}" type="presParOf" srcId="{B90C5BC2-E917-7E49-A4A3-4259ABC52391}" destId="{6ACEFC20-571C-9748-A4F4-2D662A816FEF}" srcOrd="3" destOrd="0" presId="urn:microsoft.com/office/officeart/2005/8/layout/vList5"/>
    <dgm:cxn modelId="{DFC05DC8-EC05-7744-9583-4CDF177DEDD0}" type="presParOf" srcId="{B90C5BC2-E917-7E49-A4A3-4259ABC52391}" destId="{938B3729-C3D6-A245-9983-37779298A950}" srcOrd="4" destOrd="0" presId="urn:microsoft.com/office/officeart/2005/8/layout/vList5"/>
    <dgm:cxn modelId="{F6D6CFD9-892E-F54D-84CB-A75F40487654}" type="presParOf" srcId="{938B3729-C3D6-A245-9983-37779298A950}" destId="{A54FD603-7762-1747-B976-6A8CD724EA37}" srcOrd="0" destOrd="0" presId="urn:microsoft.com/office/officeart/2005/8/layout/vList5"/>
    <dgm:cxn modelId="{D3D65A0F-B686-504E-9AA7-36A8D2E11878}" type="presParOf" srcId="{B90C5BC2-E917-7E49-A4A3-4259ABC52391}" destId="{59845400-332D-DE47-BD61-3B9BE3919F7F}" srcOrd="5" destOrd="0" presId="urn:microsoft.com/office/officeart/2005/8/layout/vList5"/>
    <dgm:cxn modelId="{A6360612-6FF8-E245-AFE2-488D8E37D92E}" type="presParOf" srcId="{B90C5BC2-E917-7E49-A4A3-4259ABC52391}" destId="{EB1EF625-D410-9E4C-B79D-5BE40D1D56BB}" srcOrd="6" destOrd="0" presId="urn:microsoft.com/office/officeart/2005/8/layout/vList5"/>
    <dgm:cxn modelId="{EFD2C25F-6A20-7C4D-A928-F62A986FD646}" type="presParOf" srcId="{EB1EF625-D410-9E4C-B79D-5BE40D1D56BB}" destId="{CC0F8F70-E4AA-0847-9B95-55D98363F080}" srcOrd="0" destOrd="0" presId="urn:microsoft.com/office/officeart/2005/8/layout/vList5"/>
    <dgm:cxn modelId="{A0312A44-5D28-B046-A549-71C4582E4583}" type="presParOf" srcId="{B90C5BC2-E917-7E49-A4A3-4259ABC52391}" destId="{5EB9C603-1B1A-064F-A755-417AB73B9CB9}" srcOrd="7" destOrd="0" presId="urn:microsoft.com/office/officeart/2005/8/layout/vList5"/>
    <dgm:cxn modelId="{EB5BFF60-CBB1-044A-9D28-E4C27D84B827}" type="presParOf" srcId="{B90C5BC2-E917-7E49-A4A3-4259ABC52391}" destId="{6E8261D0-E847-984C-96B3-97E7AB673940}" srcOrd="8" destOrd="0" presId="urn:microsoft.com/office/officeart/2005/8/layout/vList5"/>
    <dgm:cxn modelId="{5D291FEB-FB92-5A45-8AB6-37F8311F02C0}" type="presParOf" srcId="{6E8261D0-E847-984C-96B3-97E7AB673940}" destId="{F2B5358C-D7EE-2949-920B-22884EA7F01C}" srcOrd="0" destOrd="0" presId="urn:microsoft.com/office/officeart/2005/8/layout/vList5"/>
    <dgm:cxn modelId="{57A4B26E-14D2-B749-AB5F-6769B6A802B1}" type="presParOf" srcId="{B90C5BC2-E917-7E49-A4A3-4259ABC52391}" destId="{D781801B-3D72-E447-97CB-D53B5F3F3011}" srcOrd="9" destOrd="0" presId="urn:microsoft.com/office/officeart/2005/8/layout/vList5"/>
    <dgm:cxn modelId="{044220B1-A23D-5944-A820-FC5118FA2547}" type="presParOf" srcId="{B90C5BC2-E917-7E49-A4A3-4259ABC52391}" destId="{1CE25E2F-7C7F-BE4F-A73E-6FD0E9871573}" srcOrd="10" destOrd="0" presId="urn:microsoft.com/office/officeart/2005/8/layout/vList5"/>
    <dgm:cxn modelId="{A527D30A-3A7F-044C-AB3C-5C8DF4D51E7C}" type="presParOf" srcId="{1CE25E2F-7C7F-BE4F-A73E-6FD0E9871573}" destId="{F1F1E275-A7E8-1D44-82B3-65A09BD47746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8AC611-7326-40FA-A39F-154A84FD9DB0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B0FFA49-8E82-46DC-A009-23B0F5C5AD43}">
      <dgm:prSet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solidFill>
                <a:srgbClr val="002060"/>
              </a:solidFill>
            </a:rPr>
            <a:t>TCP, </a:t>
          </a:r>
          <a:r>
            <a:rPr lang="ko-KR" sz="2000" dirty="0">
              <a:solidFill>
                <a:srgbClr val="002060"/>
              </a:solidFill>
            </a:rPr>
            <a:t>라우팅 테이블</a:t>
          </a:r>
          <a:r>
            <a:rPr lang="en-US" sz="2000" dirty="0">
              <a:solidFill>
                <a:srgbClr val="002060"/>
              </a:solidFill>
            </a:rPr>
            <a:t>, </a:t>
          </a:r>
          <a:r>
            <a:rPr lang="ko-KR" sz="2000" dirty="0">
              <a:solidFill>
                <a:srgbClr val="002060"/>
              </a:solidFill>
            </a:rPr>
            <a:t>수많은 네트워크 인터페이스</a:t>
          </a:r>
          <a:r>
            <a:rPr lang="en-US" sz="2000" dirty="0">
              <a:solidFill>
                <a:srgbClr val="002060"/>
              </a:solidFill>
            </a:rPr>
            <a:t>, </a:t>
          </a:r>
          <a:r>
            <a:rPr lang="ko-KR" sz="2000" dirty="0">
              <a:solidFill>
                <a:srgbClr val="002060"/>
              </a:solidFill>
            </a:rPr>
            <a:t>네트워크 프로토콜 통계를 위한 네트워크 연결상태를 보여주는 도구</a:t>
          </a:r>
          <a:endParaRPr lang="en-US" sz="2000" dirty="0">
            <a:solidFill>
              <a:srgbClr val="002060"/>
            </a:solidFill>
          </a:endParaRPr>
        </a:p>
      </dgm:t>
    </dgm:pt>
    <dgm:pt modelId="{ACBD82EA-6732-4D19-BA23-200F08D60F0C}" type="parTrans" cxnId="{DA200313-FD51-4557-B67D-3947A3ECB2AD}">
      <dgm:prSet/>
      <dgm:spPr/>
      <dgm:t>
        <a:bodyPr/>
        <a:lstStyle/>
        <a:p>
          <a:endParaRPr lang="en-US"/>
        </a:p>
      </dgm:t>
    </dgm:pt>
    <dgm:pt modelId="{F7F1185A-5EE8-4DF5-AEE8-36BBC7334233}" type="sibTrans" cxnId="{DA200313-FD51-4557-B67D-3947A3ECB2AD}">
      <dgm:prSet/>
      <dgm:spPr/>
      <dgm:t>
        <a:bodyPr/>
        <a:lstStyle/>
        <a:p>
          <a:endParaRPr lang="en-US"/>
        </a:p>
      </dgm:t>
    </dgm:pt>
    <dgm:pt modelId="{ED192B78-DAFE-4A99-BF6A-3FB14AA61B25}">
      <dgm:prSet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solidFill>
                <a:srgbClr val="002060"/>
              </a:solidFill>
            </a:rPr>
            <a:t>OS X, </a:t>
          </a:r>
          <a:r>
            <a:rPr lang="ko-KR" sz="2000" dirty="0">
              <a:solidFill>
                <a:srgbClr val="002060"/>
              </a:solidFill>
            </a:rPr>
            <a:t>리눅스</a:t>
          </a:r>
          <a:r>
            <a:rPr lang="en-US" sz="2000" dirty="0">
              <a:solidFill>
                <a:srgbClr val="002060"/>
              </a:solidFill>
            </a:rPr>
            <a:t>, </a:t>
          </a:r>
          <a:r>
            <a:rPr lang="ko-KR" sz="2000" dirty="0" err="1">
              <a:solidFill>
                <a:srgbClr val="002060"/>
              </a:solidFill>
            </a:rPr>
            <a:t>솔라리스</a:t>
          </a:r>
          <a:r>
            <a:rPr lang="en-US" sz="2000" dirty="0">
              <a:solidFill>
                <a:srgbClr val="002060"/>
              </a:solidFill>
            </a:rPr>
            <a:t>, BSD</a:t>
          </a:r>
          <a:r>
            <a:rPr lang="ko-KR" sz="2000" dirty="0" err="1">
              <a:solidFill>
                <a:srgbClr val="002060"/>
              </a:solidFill>
            </a:rPr>
            <a:t>를</a:t>
          </a:r>
          <a:r>
            <a:rPr lang="ko-KR" sz="2000" dirty="0">
              <a:solidFill>
                <a:srgbClr val="002060"/>
              </a:solidFill>
            </a:rPr>
            <a:t> 포함한 유닉스 계열</a:t>
          </a:r>
          <a:r>
            <a:rPr lang="en-US" sz="2000" dirty="0">
              <a:solidFill>
                <a:srgbClr val="002060"/>
              </a:solidFill>
            </a:rPr>
            <a:t>, </a:t>
          </a:r>
          <a:r>
            <a:rPr lang="ko-KR" sz="2000" dirty="0">
              <a:solidFill>
                <a:srgbClr val="002060"/>
              </a:solidFill>
            </a:rPr>
            <a:t>윈도우 </a:t>
          </a:r>
          <a:r>
            <a:rPr lang="en-US" sz="2000" dirty="0">
              <a:solidFill>
                <a:srgbClr val="002060"/>
              </a:solidFill>
            </a:rPr>
            <a:t>XP ~ </a:t>
          </a:r>
          <a:r>
            <a:rPr lang="ko-KR" sz="2000" dirty="0">
              <a:solidFill>
                <a:srgbClr val="002060"/>
              </a:solidFill>
            </a:rPr>
            <a:t>윈도우 </a:t>
          </a:r>
          <a:r>
            <a:rPr lang="en-US" sz="2000" dirty="0">
              <a:solidFill>
                <a:srgbClr val="002060"/>
              </a:solidFill>
            </a:rPr>
            <a:t>10</a:t>
          </a:r>
          <a:r>
            <a:rPr lang="ko-KR" sz="2000" dirty="0">
              <a:solidFill>
                <a:srgbClr val="002060"/>
              </a:solidFill>
            </a:rPr>
            <a:t>을 포함한 윈도우 </a:t>
          </a:r>
          <a:r>
            <a:rPr lang="en-US" sz="2000" dirty="0">
              <a:solidFill>
                <a:srgbClr val="002060"/>
              </a:solidFill>
            </a:rPr>
            <a:t>NT </a:t>
          </a:r>
          <a:r>
            <a:rPr lang="ko-KR" sz="2000" dirty="0">
              <a:solidFill>
                <a:srgbClr val="002060"/>
              </a:solidFill>
            </a:rPr>
            <a:t>기반 운영체제에서 사용 가능</a:t>
          </a:r>
          <a:endParaRPr lang="en-US" sz="2000" dirty="0">
            <a:solidFill>
              <a:srgbClr val="002060"/>
            </a:solidFill>
          </a:endParaRPr>
        </a:p>
      </dgm:t>
    </dgm:pt>
    <dgm:pt modelId="{2561DB1F-3126-481E-81AE-9BCC95D224FE}" type="parTrans" cxnId="{2A8C2B02-17A4-4BEE-B778-C9D833FD99CA}">
      <dgm:prSet/>
      <dgm:spPr/>
      <dgm:t>
        <a:bodyPr/>
        <a:lstStyle/>
        <a:p>
          <a:endParaRPr lang="en-US"/>
        </a:p>
      </dgm:t>
    </dgm:pt>
    <dgm:pt modelId="{FB25052C-16CF-4146-9AE4-54FE958AB8A6}" type="sibTrans" cxnId="{2A8C2B02-17A4-4BEE-B778-C9D833FD99CA}">
      <dgm:prSet/>
      <dgm:spPr/>
      <dgm:t>
        <a:bodyPr/>
        <a:lstStyle/>
        <a:p>
          <a:endParaRPr lang="en-US"/>
        </a:p>
      </dgm:t>
    </dgm:pt>
    <dgm:pt modelId="{0EA133B7-A9A3-424F-91AB-EF9F04BC8CDA}" type="pres">
      <dgm:prSet presAssocID="{378AC611-7326-40FA-A39F-154A84FD9D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A347F6-26EE-9847-8BE9-00724629DFDA}" type="pres">
      <dgm:prSet presAssocID="{EB0FFA49-8E82-46DC-A009-23B0F5C5AD43}" presName="hierRoot1" presStyleCnt="0"/>
      <dgm:spPr/>
    </dgm:pt>
    <dgm:pt modelId="{0F253DB9-1471-7A4C-9DF3-FC61ABC6A95C}" type="pres">
      <dgm:prSet presAssocID="{EB0FFA49-8E82-46DC-A009-23B0F5C5AD43}" presName="composite" presStyleCnt="0"/>
      <dgm:spPr/>
    </dgm:pt>
    <dgm:pt modelId="{3B306BF5-B75E-8242-AB9C-25EA592E451C}" type="pres">
      <dgm:prSet presAssocID="{EB0FFA49-8E82-46DC-A009-23B0F5C5AD43}" presName="background" presStyleLbl="node0" presStyleIdx="0" presStyleCnt="2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11416276-6FD3-744A-A008-CACD32961246}" type="pres">
      <dgm:prSet presAssocID="{EB0FFA49-8E82-46DC-A009-23B0F5C5AD43}" presName="text" presStyleLbl="fgAcc0" presStyleIdx="0" presStyleCnt="2">
        <dgm:presLayoutVars>
          <dgm:chPref val="3"/>
        </dgm:presLayoutVars>
      </dgm:prSet>
      <dgm:spPr/>
    </dgm:pt>
    <dgm:pt modelId="{DC2E1501-14C6-D24F-9A59-F31652C376B5}" type="pres">
      <dgm:prSet presAssocID="{EB0FFA49-8E82-46DC-A009-23B0F5C5AD43}" presName="hierChild2" presStyleCnt="0"/>
      <dgm:spPr/>
    </dgm:pt>
    <dgm:pt modelId="{E92EB7D7-B6EE-744F-867B-2CB5351418FF}" type="pres">
      <dgm:prSet presAssocID="{ED192B78-DAFE-4A99-BF6A-3FB14AA61B25}" presName="hierRoot1" presStyleCnt="0"/>
      <dgm:spPr/>
    </dgm:pt>
    <dgm:pt modelId="{B0111C1F-DF1D-CE4F-928F-4AFAA2373695}" type="pres">
      <dgm:prSet presAssocID="{ED192B78-DAFE-4A99-BF6A-3FB14AA61B25}" presName="composite" presStyleCnt="0"/>
      <dgm:spPr/>
    </dgm:pt>
    <dgm:pt modelId="{9CD24859-2E64-3641-B623-0B9B90904C98}" type="pres">
      <dgm:prSet presAssocID="{ED192B78-DAFE-4A99-BF6A-3FB14AA61B25}" presName="background" presStyleLbl="node0" presStyleIdx="1" presStyleCnt="2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DFB1F0A4-E81D-C244-AA01-8DE6D5D11163}" type="pres">
      <dgm:prSet presAssocID="{ED192B78-DAFE-4A99-BF6A-3FB14AA61B25}" presName="text" presStyleLbl="fgAcc0" presStyleIdx="1" presStyleCnt="2">
        <dgm:presLayoutVars>
          <dgm:chPref val="3"/>
        </dgm:presLayoutVars>
      </dgm:prSet>
      <dgm:spPr/>
    </dgm:pt>
    <dgm:pt modelId="{727DF9C9-9E2E-774C-A370-080D1E62A173}" type="pres">
      <dgm:prSet presAssocID="{ED192B78-DAFE-4A99-BF6A-3FB14AA61B25}" presName="hierChild2" presStyleCnt="0"/>
      <dgm:spPr/>
    </dgm:pt>
  </dgm:ptLst>
  <dgm:cxnLst>
    <dgm:cxn modelId="{2A8C2B02-17A4-4BEE-B778-C9D833FD99CA}" srcId="{378AC611-7326-40FA-A39F-154A84FD9DB0}" destId="{ED192B78-DAFE-4A99-BF6A-3FB14AA61B25}" srcOrd="1" destOrd="0" parTransId="{2561DB1F-3126-481E-81AE-9BCC95D224FE}" sibTransId="{FB25052C-16CF-4146-9AE4-54FE958AB8A6}"/>
    <dgm:cxn modelId="{DA200313-FD51-4557-B67D-3947A3ECB2AD}" srcId="{378AC611-7326-40FA-A39F-154A84FD9DB0}" destId="{EB0FFA49-8E82-46DC-A009-23B0F5C5AD43}" srcOrd="0" destOrd="0" parTransId="{ACBD82EA-6732-4D19-BA23-200F08D60F0C}" sibTransId="{F7F1185A-5EE8-4DF5-AEE8-36BBC7334233}"/>
    <dgm:cxn modelId="{53A2362D-6554-6649-B370-2B85A9D09DAC}" type="presOf" srcId="{378AC611-7326-40FA-A39F-154A84FD9DB0}" destId="{0EA133B7-A9A3-424F-91AB-EF9F04BC8CDA}" srcOrd="0" destOrd="0" presId="urn:microsoft.com/office/officeart/2005/8/layout/hierarchy1"/>
    <dgm:cxn modelId="{B2727559-C09A-F140-A606-3F6B894E872E}" type="presOf" srcId="{EB0FFA49-8E82-46DC-A009-23B0F5C5AD43}" destId="{11416276-6FD3-744A-A008-CACD32961246}" srcOrd="0" destOrd="0" presId="urn:microsoft.com/office/officeart/2005/8/layout/hierarchy1"/>
    <dgm:cxn modelId="{07AD3DC3-ED75-BB42-94E1-C6FA799DBA36}" type="presOf" srcId="{ED192B78-DAFE-4A99-BF6A-3FB14AA61B25}" destId="{DFB1F0A4-E81D-C244-AA01-8DE6D5D11163}" srcOrd="0" destOrd="0" presId="urn:microsoft.com/office/officeart/2005/8/layout/hierarchy1"/>
    <dgm:cxn modelId="{6AF960B5-A89A-0E42-BE8D-9AB19752A088}" type="presParOf" srcId="{0EA133B7-A9A3-424F-91AB-EF9F04BC8CDA}" destId="{5DA347F6-26EE-9847-8BE9-00724629DFDA}" srcOrd="0" destOrd="0" presId="urn:microsoft.com/office/officeart/2005/8/layout/hierarchy1"/>
    <dgm:cxn modelId="{37E7CD58-64EE-FA49-B0A2-CDA41D0CD46B}" type="presParOf" srcId="{5DA347F6-26EE-9847-8BE9-00724629DFDA}" destId="{0F253DB9-1471-7A4C-9DF3-FC61ABC6A95C}" srcOrd="0" destOrd="0" presId="urn:microsoft.com/office/officeart/2005/8/layout/hierarchy1"/>
    <dgm:cxn modelId="{52DDF993-DC13-C643-9574-3D9F0183AFFF}" type="presParOf" srcId="{0F253DB9-1471-7A4C-9DF3-FC61ABC6A95C}" destId="{3B306BF5-B75E-8242-AB9C-25EA592E451C}" srcOrd="0" destOrd="0" presId="urn:microsoft.com/office/officeart/2005/8/layout/hierarchy1"/>
    <dgm:cxn modelId="{2B8CDCC2-DB61-C241-AABD-C6EFF2AEDE4C}" type="presParOf" srcId="{0F253DB9-1471-7A4C-9DF3-FC61ABC6A95C}" destId="{11416276-6FD3-744A-A008-CACD32961246}" srcOrd="1" destOrd="0" presId="urn:microsoft.com/office/officeart/2005/8/layout/hierarchy1"/>
    <dgm:cxn modelId="{15424CFC-578E-2B43-9B83-5D74637AE517}" type="presParOf" srcId="{5DA347F6-26EE-9847-8BE9-00724629DFDA}" destId="{DC2E1501-14C6-D24F-9A59-F31652C376B5}" srcOrd="1" destOrd="0" presId="urn:microsoft.com/office/officeart/2005/8/layout/hierarchy1"/>
    <dgm:cxn modelId="{00251BC0-593D-434B-BFF5-5F6FEAD3F469}" type="presParOf" srcId="{0EA133B7-A9A3-424F-91AB-EF9F04BC8CDA}" destId="{E92EB7D7-B6EE-744F-867B-2CB5351418FF}" srcOrd="1" destOrd="0" presId="urn:microsoft.com/office/officeart/2005/8/layout/hierarchy1"/>
    <dgm:cxn modelId="{DD2F14E0-CD12-AB4C-A807-424903E82FE7}" type="presParOf" srcId="{E92EB7D7-B6EE-744F-867B-2CB5351418FF}" destId="{B0111C1F-DF1D-CE4F-928F-4AFAA2373695}" srcOrd="0" destOrd="0" presId="urn:microsoft.com/office/officeart/2005/8/layout/hierarchy1"/>
    <dgm:cxn modelId="{0426FCE5-12F6-4448-B83F-043FC266231F}" type="presParOf" srcId="{B0111C1F-DF1D-CE4F-928F-4AFAA2373695}" destId="{9CD24859-2E64-3641-B623-0B9B90904C98}" srcOrd="0" destOrd="0" presId="urn:microsoft.com/office/officeart/2005/8/layout/hierarchy1"/>
    <dgm:cxn modelId="{0AFCC2F6-A192-9D4B-85F7-2048F19DCE69}" type="presParOf" srcId="{B0111C1F-DF1D-CE4F-928F-4AFAA2373695}" destId="{DFB1F0A4-E81D-C244-AA01-8DE6D5D11163}" srcOrd="1" destOrd="0" presId="urn:microsoft.com/office/officeart/2005/8/layout/hierarchy1"/>
    <dgm:cxn modelId="{86F43F39-B586-2144-A67F-16E4311C207C}" type="presParOf" srcId="{E92EB7D7-B6EE-744F-867B-2CB5351418FF}" destId="{727DF9C9-9E2E-774C-A370-080D1E62A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58BEF1-B66C-4931-B67E-F80A9D0311D1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41DD256-FB4C-48DD-A38A-F2794BC66578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ko-KR" dirty="0"/>
            <a:t>현재 열려있는 포트 및 연결되어 있는 인터넷 서비스 상태 확인</a:t>
          </a:r>
          <a:endParaRPr lang="en-US" dirty="0"/>
        </a:p>
      </dgm:t>
    </dgm:pt>
    <dgm:pt modelId="{96CC64C3-CDDA-4D9D-AC37-034AAC4FA7FB}" type="parTrans" cxnId="{D8A9FC3B-C575-43F8-80F9-0D7035A4767C}">
      <dgm:prSet/>
      <dgm:spPr/>
      <dgm:t>
        <a:bodyPr/>
        <a:lstStyle/>
        <a:p>
          <a:endParaRPr lang="en-US"/>
        </a:p>
      </dgm:t>
    </dgm:pt>
    <dgm:pt modelId="{5772CB50-86DC-4955-9BE7-B5F8EF0DD12B}" type="sibTrans" cxnId="{D8A9FC3B-C575-43F8-80F9-0D7035A4767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CE823D5-5AFB-4CB5-882B-A7CBDF747C9D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ko-KR"/>
            <a:t>라우팅 테이블을 확인</a:t>
          </a:r>
          <a:endParaRPr lang="en-US"/>
        </a:p>
      </dgm:t>
    </dgm:pt>
    <dgm:pt modelId="{981F5EC2-0D75-47F6-A56E-D0F0CABE89D4}" type="parTrans" cxnId="{46CABABF-7477-435D-BDC7-AD8FE9F58645}">
      <dgm:prSet/>
      <dgm:spPr/>
      <dgm:t>
        <a:bodyPr/>
        <a:lstStyle/>
        <a:p>
          <a:endParaRPr lang="en-US"/>
        </a:p>
      </dgm:t>
    </dgm:pt>
    <dgm:pt modelId="{BB3FCF1B-4C68-4D4D-BD98-FEE7BE67247A}" type="sibTrans" cxnId="{46CABABF-7477-435D-BDC7-AD8FE9F5864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81ED4D7-6B4E-42A7-A036-4BB563BF6B18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ko-KR"/>
            <a:t>인터페이스에 대한 통계</a:t>
          </a:r>
          <a:endParaRPr lang="en-US"/>
        </a:p>
      </dgm:t>
    </dgm:pt>
    <dgm:pt modelId="{1B8363F0-E5DA-41FD-ACE7-1116AA1DBCB3}" type="parTrans" cxnId="{284ED2A3-9B42-43B0-9026-583D735BD1D4}">
      <dgm:prSet/>
      <dgm:spPr/>
      <dgm:t>
        <a:bodyPr/>
        <a:lstStyle/>
        <a:p>
          <a:endParaRPr lang="en-US"/>
        </a:p>
      </dgm:t>
    </dgm:pt>
    <dgm:pt modelId="{E61C3B43-7FF5-4C81-A579-42A3A3245381}" type="sibTrans" cxnId="{284ED2A3-9B42-43B0-9026-583D735BD1D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8AD6681-564F-490D-8C84-EB4CF5B54C02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ko-KR" dirty="0" err="1"/>
            <a:t>마스커레이딩</a:t>
          </a:r>
          <a:r>
            <a:rPr lang="ko-KR" dirty="0"/>
            <a:t> 연결</a:t>
          </a:r>
          <a:r>
            <a:rPr lang="en-US" dirty="0"/>
            <a:t>, </a:t>
          </a:r>
          <a:r>
            <a:rPr lang="ko-KR" dirty="0"/>
            <a:t>멀티캐스팅 정보 등을 확인</a:t>
          </a:r>
          <a:endParaRPr lang="en-US" dirty="0"/>
        </a:p>
      </dgm:t>
    </dgm:pt>
    <dgm:pt modelId="{CBA1575F-5FBA-4863-BDA8-317F52DDD7CB}" type="parTrans" cxnId="{CA4463B4-D062-42D1-9DAB-CC8C29F0E9DB}">
      <dgm:prSet/>
      <dgm:spPr/>
      <dgm:t>
        <a:bodyPr/>
        <a:lstStyle/>
        <a:p>
          <a:endParaRPr lang="en-US"/>
        </a:p>
      </dgm:t>
    </dgm:pt>
    <dgm:pt modelId="{BCB3D452-1555-4DDE-B436-82195183BAF5}" type="sibTrans" cxnId="{CA4463B4-D062-42D1-9DAB-CC8C29F0E9D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F55E453-63AA-4024-9A92-FBE150BC5C4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ko-KR" dirty="0"/>
            <a:t>어떤 호스트와 서비스가 연결되어 있는 지 확인 가능</a:t>
          </a:r>
          <a:endParaRPr lang="en-US" dirty="0"/>
        </a:p>
      </dgm:t>
    </dgm:pt>
    <dgm:pt modelId="{4FD4FB3B-BF8C-4D0B-8173-8065A0B97AE6}" type="parTrans" cxnId="{5E8C935B-FC89-43D4-AAA5-207E81464F83}">
      <dgm:prSet/>
      <dgm:spPr/>
      <dgm:t>
        <a:bodyPr/>
        <a:lstStyle/>
        <a:p>
          <a:endParaRPr lang="en-US"/>
        </a:p>
      </dgm:t>
    </dgm:pt>
    <dgm:pt modelId="{2E989B56-C276-41AF-9853-941AACA7036E}" type="sibTrans" cxnId="{5E8C935B-FC89-43D4-AAA5-207E81464F8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73295E96-96F5-2442-8D8A-F30E58F5B7DB}" type="pres">
      <dgm:prSet presAssocID="{E758BEF1-B66C-4931-B67E-F80A9D0311D1}" presName="Name0" presStyleCnt="0">
        <dgm:presLayoutVars>
          <dgm:animLvl val="lvl"/>
          <dgm:resizeHandles val="exact"/>
        </dgm:presLayoutVars>
      </dgm:prSet>
      <dgm:spPr/>
    </dgm:pt>
    <dgm:pt modelId="{B3EB40CB-AE71-6F4C-A564-20C72299CE25}" type="pres">
      <dgm:prSet presAssocID="{A41DD256-FB4C-48DD-A38A-F2794BC66578}" presName="compositeNode" presStyleCnt="0">
        <dgm:presLayoutVars>
          <dgm:bulletEnabled val="1"/>
        </dgm:presLayoutVars>
      </dgm:prSet>
      <dgm:spPr/>
    </dgm:pt>
    <dgm:pt modelId="{7E472B38-1B42-6E47-8FC3-132F363821AF}" type="pres">
      <dgm:prSet presAssocID="{A41DD256-FB4C-48DD-A38A-F2794BC66578}" presName="bgRect" presStyleLbl="alignNode1" presStyleIdx="0" presStyleCnt="5"/>
      <dgm:spPr/>
    </dgm:pt>
    <dgm:pt modelId="{DB802E99-344A-4746-A24F-96D965E71EF4}" type="pres">
      <dgm:prSet presAssocID="{5772CB50-86DC-4955-9BE7-B5F8EF0DD12B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DC3022DD-0F44-4248-A596-EA2887359C63}" type="pres">
      <dgm:prSet presAssocID="{A41DD256-FB4C-48DD-A38A-F2794BC66578}" presName="nodeRect" presStyleLbl="alignNode1" presStyleIdx="0" presStyleCnt="5">
        <dgm:presLayoutVars>
          <dgm:bulletEnabled val="1"/>
        </dgm:presLayoutVars>
      </dgm:prSet>
      <dgm:spPr/>
    </dgm:pt>
    <dgm:pt modelId="{8BE6D497-D142-044F-918B-CA5D2EBA9F07}" type="pres">
      <dgm:prSet presAssocID="{5772CB50-86DC-4955-9BE7-B5F8EF0DD12B}" presName="sibTrans" presStyleCnt="0"/>
      <dgm:spPr/>
    </dgm:pt>
    <dgm:pt modelId="{F36893B1-E79A-3A43-A8A9-BE10D65E71E8}" type="pres">
      <dgm:prSet presAssocID="{DCE823D5-5AFB-4CB5-882B-A7CBDF747C9D}" presName="compositeNode" presStyleCnt="0">
        <dgm:presLayoutVars>
          <dgm:bulletEnabled val="1"/>
        </dgm:presLayoutVars>
      </dgm:prSet>
      <dgm:spPr/>
    </dgm:pt>
    <dgm:pt modelId="{9DECDF48-9F3B-BD4F-B83E-0FA7B3B69BDD}" type="pres">
      <dgm:prSet presAssocID="{DCE823D5-5AFB-4CB5-882B-A7CBDF747C9D}" presName="bgRect" presStyleLbl="alignNode1" presStyleIdx="1" presStyleCnt="5"/>
      <dgm:spPr/>
    </dgm:pt>
    <dgm:pt modelId="{9C5C553F-ACF2-2F47-8C0C-3329EF9529EE}" type="pres">
      <dgm:prSet presAssocID="{BB3FCF1B-4C68-4D4D-BD98-FEE7BE67247A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712F3897-2D93-BD4F-9589-32DA5CCE91CC}" type="pres">
      <dgm:prSet presAssocID="{DCE823D5-5AFB-4CB5-882B-A7CBDF747C9D}" presName="nodeRect" presStyleLbl="alignNode1" presStyleIdx="1" presStyleCnt="5">
        <dgm:presLayoutVars>
          <dgm:bulletEnabled val="1"/>
        </dgm:presLayoutVars>
      </dgm:prSet>
      <dgm:spPr/>
    </dgm:pt>
    <dgm:pt modelId="{D988305A-3598-B147-B225-95E62CA8E2CD}" type="pres">
      <dgm:prSet presAssocID="{BB3FCF1B-4C68-4D4D-BD98-FEE7BE67247A}" presName="sibTrans" presStyleCnt="0"/>
      <dgm:spPr/>
    </dgm:pt>
    <dgm:pt modelId="{8DD8D5C5-DF80-4440-9351-3E366C54819C}" type="pres">
      <dgm:prSet presAssocID="{781ED4D7-6B4E-42A7-A036-4BB563BF6B18}" presName="compositeNode" presStyleCnt="0">
        <dgm:presLayoutVars>
          <dgm:bulletEnabled val="1"/>
        </dgm:presLayoutVars>
      </dgm:prSet>
      <dgm:spPr/>
    </dgm:pt>
    <dgm:pt modelId="{FEBE738E-D9A6-D64E-BC4E-C12E3BC5EA46}" type="pres">
      <dgm:prSet presAssocID="{781ED4D7-6B4E-42A7-A036-4BB563BF6B18}" presName="bgRect" presStyleLbl="alignNode1" presStyleIdx="2" presStyleCnt="5"/>
      <dgm:spPr/>
    </dgm:pt>
    <dgm:pt modelId="{7F495E76-9C4A-674E-9FC5-0BE882A95AF2}" type="pres">
      <dgm:prSet presAssocID="{E61C3B43-7FF5-4C81-A579-42A3A3245381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E4E8728D-0A67-894C-9746-CE26C8BFE524}" type="pres">
      <dgm:prSet presAssocID="{781ED4D7-6B4E-42A7-A036-4BB563BF6B18}" presName="nodeRect" presStyleLbl="alignNode1" presStyleIdx="2" presStyleCnt="5">
        <dgm:presLayoutVars>
          <dgm:bulletEnabled val="1"/>
        </dgm:presLayoutVars>
      </dgm:prSet>
      <dgm:spPr/>
    </dgm:pt>
    <dgm:pt modelId="{E33A0EE4-40A9-E84C-8CDD-A87D9A44B842}" type="pres">
      <dgm:prSet presAssocID="{E61C3B43-7FF5-4C81-A579-42A3A3245381}" presName="sibTrans" presStyleCnt="0"/>
      <dgm:spPr/>
    </dgm:pt>
    <dgm:pt modelId="{E8EA8388-E3BB-DE41-A0C9-7D0D0C065455}" type="pres">
      <dgm:prSet presAssocID="{28AD6681-564F-490D-8C84-EB4CF5B54C02}" presName="compositeNode" presStyleCnt="0">
        <dgm:presLayoutVars>
          <dgm:bulletEnabled val="1"/>
        </dgm:presLayoutVars>
      </dgm:prSet>
      <dgm:spPr/>
    </dgm:pt>
    <dgm:pt modelId="{DCF5147B-8DC2-1049-BD47-FB36A12A0ACE}" type="pres">
      <dgm:prSet presAssocID="{28AD6681-564F-490D-8C84-EB4CF5B54C02}" presName="bgRect" presStyleLbl="alignNode1" presStyleIdx="3" presStyleCnt="5"/>
      <dgm:spPr/>
    </dgm:pt>
    <dgm:pt modelId="{A1C70207-B27C-5E43-8C2E-462AA2FCEFD0}" type="pres">
      <dgm:prSet presAssocID="{BCB3D452-1555-4DDE-B436-82195183BAF5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2CD8B37A-F395-D14A-B8A4-F7183FF1D486}" type="pres">
      <dgm:prSet presAssocID="{28AD6681-564F-490D-8C84-EB4CF5B54C02}" presName="nodeRect" presStyleLbl="alignNode1" presStyleIdx="3" presStyleCnt="5">
        <dgm:presLayoutVars>
          <dgm:bulletEnabled val="1"/>
        </dgm:presLayoutVars>
      </dgm:prSet>
      <dgm:spPr/>
    </dgm:pt>
    <dgm:pt modelId="{BD9E7293-1DCA-9643-8001-ED380FC2650C}" type="pres">
      <dgm:prSet presAssocID="{BCB3D452-1555-4DDE-B436-82195183BAF5}" presName="sibTrans" presStyleCnt="0"/>
      <dgm:spPr/>
    </dgm:pt>
    <dgm:pt modelId="{C90EF60F-BE4F-B34E-9389-209859009B3A}" type="pres">
      <dgm:prSet presAssocID="{5F55E453-63AA-4024-9A92-FBE150BC5C44}" presName="compositeNode" presStyleCnt="0">
        <dgm:presLayoutVars>
          <dgm:bulletEnabled val="1"/>
        </dgm:presLayoutVars>
      </dgm:prSet>
      <dgm:spPr/>
    </dgm:pt>
    <dgm:pt modelId="{2973A4BD-4655-3040-B7CA-FBE7CB20A1D8}" type="pres">
      <dgm:prSet presAssocID="{5F55E453-63AA-4024-9A92-FBE150BC5C44}" presName="bgRect" presStyleLbl="alignNode1" presStyleIdx="4" presStyleCnt="5"/>
      <dgm:spPr/>
    </dgm:pt>
    <dgm:pt modelId="{BE9D7C25-CCB1-0641-8E9B-2FECA536C890}" type="pres">
      <dgm:prSet presAssocID="{2E989B56-C276-41AF-9853-941AACA7036E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C613E53-C1D9-934B-970D-9B492F32EEF3}" type="pres">
      <dgm:prSet presAssocID="{5F55E453-63AA-4024-9A92-FBE150BC5C44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4EE3410-B8AB-9F48-83EB-8BA5B001F11A}" type="presOf" srcId="{BCB3D452-1555-4DDE-B436-82195183BAF5}" destId="{A1C70207-B27C-5E43-8C2E-462AA2FCEFD0}" srcOrd="0" destOrd="0" presId="urn:microsoft.com/office/officeart/2016/7/layout/LinearBlockProcessNumbered"/>
    <dgm:cxn modelId="{7DFEAA24-0AB8-4741-8A6F-E54A8867B7C3}" type="presOf" srcId="{A41DD256-FB4C-48DD-A38A-F2794BC66578}" destId="{DC3022DD-0F44-4248-A596-EA2887359C63}" srcOrd="1" destOrd="0" presId="urn:microsoft.com/office/officeart/2016/7/layout/LinearBlockProcessNumbered"/>
    <dgm:cxn modelId="{D8A9FC3B-C575-43F8-80F9-0D7035A4767C}" srcId="{E758BEF1-B66C-4931-B67E-F80A9D0311D1}" destId="{A41DD256-FB4C-48DD-A38A-F2794BC66578}" srcOrd="0" destOrd="0" parTransId="{96CC64C3-CDDA-4D9D-AC37-034AAC4FA7FB}" sibTransId="{5772CB50-86DC-4955-9BE7-B5F8EF0DD12B}"/>
    <dgm:cxn modelId="{25450D3E-4AA9-1044-A6E7-33AF5284A8F9}" type="presOf" srcId="{5772CB50-86DC-4955-9BE7-B5F8EF0DD12B}" destId="{DB802E99-344A-4746-A24F-96D965E71EF4}" srcOrd="0" destOrd="0" presId="urn:microsoft.com/office/officeart/2016/7/layout/LinearBlockProcessNumbered"/>
    <dgm:cxn modelId="{E4BD6A42-D9B0-DD4C-BB82-3B049A72658C}" type="presOf" srcId="{28AD6681-564F-490D-8C84-EB4CF5B54C02}" destId="{2CD8B37A-F395-D14A-B8A4-F7183FF1D486}" srcOrd="1" destOrd="0" presId="urn:microsoft.com/office/officeart/2016/7/layout/LinearBlockProcessNumbered"/>
    <dgm:cxn modelId="{D3780153-0B2F-8C40-8334-A1671B8045C3}" type="presOf" srcId="{A41DD256-FB4C-48DD-A38A-F2794BC66578}" destId="{7E472B38-1B42-6E47-8FC3-132F363821AF}" srcOrd="0" destOrd="0" presId="urn:microsoft.com/office/officeart/2016/7/layout/LinearBlockProcessNumbered"/>
    <dgm:cxn modelId="{D11D8F58-7C24-ED44-950B-931731EF6A6E}" type="presOf" srcId="{781ED4D7-6B4E-42A7-A036-4BB563BF6B18}" destId="{FEBE738E-D9A6-D64E-BC4E-C12E3BC5EA46}" srcOrd="0" destOrd="0" presId="urn:microsoft.com/office/officeart/2016/7/layout/LinearBlockProcessNumbered"/>
    <dgm:cxn modelId="{5E8C935B-FC89-43D4-AAA5-207E81464F83}" srcId="{E758BEF1-B66C-4931-B67E-F80A9D0311D1}" destId="{5F55E453-63AA-4024-9A92-FBE150BC5C44}" srcOrd="4" destOrd="0" parTransId="{4FD4FB3B-BF8C-4D0B-8173-8065A0B97AE6}" sibTransId="{2E989B56-C276-41AF-9853-941AACA7036E}"/>
    <dgm:cxn modelId="{1D47DB62-EEFC-1F46-BEC6-ED3FE7AA1F5F}" type="presOf" srcId="{781ED4D7-6B4E-42A7-A036-4BB563BF6B18}" destId="{E4E8728D-0A67-894C-9746-CE26C8BFE524}" srcOrd="1" destOrd="0" presId="urn:microsoft.com/office/officeart/2016/7/layout/LinearBlockProcessNumbered"/>
    <dgm:cxn modelId="{91D7C16C-F51A-444E-B502-8A40EF1865B1}" type="presOf" srcId="{DCE823D5-5AFB-4CB5-882B-A7CBDF747C9D}" destId="{712F3897-2D93-BD4F-9589-32DA5CCE91CC}" srcOrd="1" destOrd="0" presId="urn:microsoft.com/office/officeart/2016/7/layout/LinearBlockProcessNumbered"/>
    <dgm:cxn modelId="{FD77737F-929C-B843-B83A-1E0B742DC545}" type="presOf" srcId="{28AD6681-564F-490D-8C84-EB4CF5B54C02}" destId="{DCF5147B-8DC2-1049-BD47-FB36A12A0ACE}" srcOrd="0" destOrd="0" presId="urn:microsoft.com/office/officeart/2016/7/layout/LinearBlockProcessNumbered"/>
    <dgm:cxn modelId="{4214219B-AEC2-CC43-A024-42DACA11011E}" type="presOf" srcId="{5F55E453-63AA-4024-9A92-FBE150BC5C44}" destId="{4C613E53-C1D9-934B-970D-9B492F32EEF3}" srcOrd="1" destOrd="0" presId="urn:microsoft.com/office/officeart/2016/7/layout/LinearBlockProcessNumbered"/>
    <dgm:cxn modelId="{284ED2A3-9B42-43B0-9026-583D735BD1D4}" srcId="{E758BEF1-B66C-4931-B67E-F80A9D0311D1}" destId="{781ED4D7-6B4E-42A7-A036-4BB563BF6B18}" srcOrd="2" destOrd="0" parTransId="{1B8363F0-E5DA-41FD-ACE7-1116AA1DBCB3}" sibTransId="{E61C3B43-7FF5-4C81-A579-42A3A3245381}"/>
    <dgm:cxn modelId="{2E7F7FA5-6F19-7C48-81EC-1E2C9888C9F9}" type="presOf" srcId="{E758BEF1-B66C-4931-B67E-F80A9D0311D1}" destId="{73295E96-96F5-2442-8D8A-F30E58F5B7DB}" srcOrd="0" destOrd="0" presId="urn:microsoft.com/office/officeart/2016/7/layout/LinearBlockProcessNumbered"/>
    <dgm:cxn modelId="{CA4463B4-D062-42D1-9DAB-CC8C29F0E9DB}" srcId="{E758BEF1-B66C-4931-B67E-F80A9D0311D1}" destId="{28AD6681-564F-490D-8C84-EB4CF5B54C02}" srcOrd="3" destOrd="0" parTransId="{CBA1575F-5FBA-4863-BDA8-317F52DDD7CB}" sibTransId="{BCB3D452-1555-4DDE-B436-82195183BAF5}"/>
    <dgm:cxn modelId="{F4EA71BB-DFB0-2144-9399-485411821D8C}" type="presOf" srcId="{E61C3B43-7FF5-4C81-A579-42A3A3245381}" destId="{7F495E76-9C4A-674E-9FC5-0BE882A95AF2}" srcOrd="0" destOrd="0" presId="urn:microsoft.com/office/officeart/2016/7/layout/LinearBlockProcessNumbered"/>
    <dgm:cxn modelId="{46CABABF-7477-435D-BDC7-AD8FE9F58645}" srcId="{E758BEF1-B66C-4931-B67E-F80A9D0311D1}" destId="{DCE823D5-5AFB-4CB5-882B-A7CBDF747C9D}" srcOrd="1" destOrd="0" parTransId="{981F5EC2-0D75-47F6-A56E-D0F0CABE89D4}" sibTransId="{BB3FCF1B-4C68-4D4D-BD98-FEE7BE67247A}"/>
    <dgm:cxn modelId="{9EF735C9-0F39-CF45-9F2C-CED765BC19A5}" type="presOf" srcId="{DCE823D5-5AFB-4CB5-882B-A7CBDF747C9D}" destId="{9DECDF48-9F3B-BD4F-B83E-0FA7B3B69BDD}" srcOrd="0" destOrd="0" presId="urn:microsoft.com/office/officeart/2016/7/layout/LinearBlockProcessNumbered"/>
    <dgm:cxn modelId="{0725FAD2-3AC1-F245-BB87-07BAB8FA71D7}" type="presOf" srcId="{BB3FCF1B-4C68-4D4D-BD98-FEE7BE67247A}" destId="{9C5C553F-ACF2-2F47-8C0C-3329EF9529EE}" srcOrd="0" destOrd="0" presId="urn:microsoft.com/office/officeart/2016/7/layout/LinearBlockProcessNumbered"/>
    <dgm:cxn modelId="{2DB3ACD4-63C6-D54F-93C8-E4D469757E2C}" type="presOf" srcId="{5F55E453-63AA-4024-9A92-FBE150BC5C44}" destId="{2973A4BD-4655-3040-B7CA-FBE7CB20A1D8}" srcOrd="0" destOrd="0" presId="urn:microsoft.com/office/officeart/2016/7/layout/LinearBlockProcessNumbered"/>
    <dgm:cxn modelId="{9675DAD7-08A4-6C40-93F5-61B720B2066F}" type="presOf" srcId="{2E989B56-C276-41AF-9853-941AACA7036E}" destId="{BE9D7C25-CCB1-0641-8E9B-2FECA536C890}" srcOrd="0" destOrd="0" presId="urn:microsoft.com/office/officeart/2016/7/layout/LinearBlockProcessNumbered"/>
    <dgm:cxn modelId="{F28C5618-36C0-3947-BFA2-D4C97654ABA2}" type="presParOf" srcId="{73295E96-96F5-2442-8D8A-F30E58F5B7DB}" destId="{B3EB40CB-AE71-6F4C-A564-20C72299CE25}" srcOrd="0" destOrd="0" presId="urn:microsoft.com/office/officeart/2016/7/layout/LinearBlockProcessNumbered"/>
    <dgm:cxn modelId="{4DD1F7F0-89B5-8642-8F2F-77548BC62816}" type="presParOf" srcId="{B3EB40CB-AE71-6F4C-A564-20C72299CE25}" destId="{7E472B38-1B42-6E47-8FC3-132F363821AF}" srcOrd="0" destOrd="0" presId="urn:microsoft.com/office/officeart/2016/7/layout/LinearBlockProcessNumbered"/>
    <dgm:cxn modelId="{DCFE4883-D94E-7D42-A397-E34F673DCA9C}" type="presParOf" srcId="{B3EB40CB-AE71-6F4C-A564-20C72299CE25}" destId="{DB802E99-344A-4746-A24F-96D965E71EF4}" srcOrd="1" destOrd="0" presId="urn:microsoft.com/office/officeart/2016/7/layout/LinearBlockProcessNumbered"/>
    <dgm:cxn modelId="{5E094C0A-1A0A-5240-8F69-F365B3A91448}" type="presParOf" srcId="{B3EB40CB-AE71-6F4C-A564-20C72299CE25}" destId="{DC3022DD-0F44-4248-A596-EA2887359C63}" srcOrd="2" destOrd="0" presId="urn:microsoft.com/office/officeart/2016/7/layout/LinearBlockProcessNumbered"/>
    <dgm:cxn modelId="{AF17BE91-9252-FF43-AFD4-DE5B58BFDD1E}" type="presParOf" srcId="{73295E96-96F5-2442-8D8A-F30E58F5B7DB}" destId="{8BE6D497-D142-044F-918B-CA5D2EBA9F07}" srcOrd="1" destOrd="0" presId="urn:microsoft.com/office/officeart/2016/7/layout/LinearBlockProcessNumbered"/>
    <dgm:cxn modelId="{C4D1125B-85FD-5A48-ACD0-966136E94EFA}" type="presParOf" srcId="{73295E96-96F5-2442-8D8A-F30E58F5B7DB}" destId="{F36893B1-E79A-3A43-A8A9-BE10D65E71E8}" srcOrd="2" destOrd="0" presId="urn:microsoft.com/office/officeart/2016/7/layout/LinearBlockProcessNumbered"/>
    <dgm:cxn modelId="{8EB519AF-7C62-D54F-AADB-C016974132D6}" type="presParOf" srcId="{F36893B1-E79A-3A43-A8A9-BE10D65E71E8}" destId="{9DECDF48-9F3B-BD4F-B83E-0FA7B3B69BDD}" srcOrd="0" destOrd="0" presId="urn:microsoft.com/office/officeart/2016/7/layout/LinearBlockProcessNumbered"/>
    <dgm:cxn modelId="{6ABA5968-8C55-8342-9042-97D7A321C342}" type="presParOf" srcId="{F36893B1-E79A-3A43-A8A9-BE10D65E71E8}" destId="{9C5C553F-ACF2-2F47-8C0C-3329EF9529EE}" srcOrd="1" destOrd="0" presId="urn:microsoft.com/office/officeart/2016/7/layout/LinearBlockProcessNumbered"/>
    <dgm:cxn modelId="{C0E4CCBC-7DE5-764A-8FFA-5FE02C1D6FF7}" type="presParOf" srcId="{F36893B1-E79A-3A43-A8A9-BE10D65E71E8}" destId="{712F3897-2D93-BD4F-9589-32DA5CCE91CC}" srcOrd="2" destOrd="0" presId="urn:microsoft.com/office/officeart/2016/7/layout/LinearBlockProcessNumbered"/>
    <dgm:cxn modelId="{746E3020-5C28-B44D-BEF5-9DD6A4CA3D73}" type="presParOf" srcId="{73295E96-96F5-2442-8D8A-F30E58F5B7DB}" destId="{D988305A-3598-B147-B225-95E62CA8E2CD}" srcOrd="3" destOrd="0" presId="urn:microsoft.com/office/officeart/2016/7/layout/LinearBlockProcessNumbered"/>
    <dgm:cxn modelId="{F03DC118-4417-764A-9DB7-754E488CA210}" type="presParOf" srcId="{73295E96-96F5-2442-8D8A-F30E58F5B7DB}" destId="{8DD8D5C5-DF80-4440-9351-3E366C54819C}" srcOrd="4" destOrd="0" presId="urn:microsoft.com/office/officeart/2016/7/layout/LinearBlockProcessNumbered"/>
    <dgm:cxn modelId="{FF1AAF58-0521-154A-B54B-7684A8CC0CBB}" type="presParOf" srcId="{8DD8D5C5-DF80-4440-9351-3E366C54819C}" destId="{FEBE738E-D9A6-D64E-BC4E-C12E3BC5EA46}" srcOrd="0" destOrd="0" presId="urn:microsoft.com/office/officeart/2016/7/layout/LinearBlockProcessNumbered"/>
    <dgm:cxn modelId="{C26016B0-DE94-8342-8B05-02B006851034}" type="presParOf" srcId="{8DD8D5C5-DF80-4440-9351-3E366C54819C}" destId="{7F495E76-9C4A-674E-9FC5-0BE882A95AF2}" srcOrd="1" destOrd="0" presId="urn:microsoft.com/office/officeart/2016/7/layout/LinearBlockProcessNumbered"/>
    <dgm:cxn modelId="{3D1FF26D-0A8A-BF43-916F-67286DD5EBA6}" type="presParOf" srcId="{8DD8D5C5-DF80-4440-9351-3E366C54819C}" destId="{E4E8728D-0A67-894C-9746-CE26C8BFE524}" srcOrd="2" destOrd="0" presId="urn:microsoft.com/office/officeart/2016/7/layout/LinearBlockProcessNumbered"/>
    <dgm:cxn modelId="{5E3DDAF6-74EF-F240-BBD9-D4E7DB750F2A}" type="presParOf" srcId="{73295E96-96F5-2442-8D8A-F30E58F5B7DB}" destId="{E33A0EE4-40A9-E84C-8CDD-A87D9A44B842}" srcOrd="5" destOrd="0" presId="urn:microsoft.com/office/officeart/2016/7/layout/LinearBlockProcessNumbered"/>
    <dgm:cxn modelId="{37A6B0CA-8DED-694F-BB37-E67520C251DB}" type="presParOf" srcId="{73295E96-96F5-2442-8D8A-F30E58F5B7DB}" destId="{E8EA8388-E3BB-DE41-A0C9-7D0D0C065455}" srcOrd="6" destOrd="0" presId="urn:microsoft.com/office/officeart/2016/7/layout/LinearBlockProcessNumbered"/>
    <dgm:cxn modelId="{BBFADDD9-C0A3-1243-96CB-0F47AD743BB6}" type="presParOf" srcId="{E8EA8388-E3BB-DE41-A0C9-7D0D0C065455}" destId="{DCF5147B-8DC2-1049-BD47-FB36A12A0ACE}" srcOrd="0" destOrd="0" presId="urn:microsoft.com/office/officeart/2016/7/layout/LinearBlockProcessNumbered"/>
    <dgm:cxn modelId="{2C2AC515-25D2-4F44-9C10-979AC13B5C07}" type="presParOf" srcId="{E8EA8388-E3BB-DE41-A0C9-7D0D0C065455}" destId="{A1C70207-B27C-5E43-8C2E-462AA2FCEFD0}" srcOrd="1" destOrd="0" presId="urn:microsoft.com/office/officeart/2016/7/layout/LinearBlockProcessNumbered"/>
    <dgm:cxn modelId="{029720BF-9DF9-084C-9B27-ACB0C8716E86}" type="presParOf" srcId="{E8EA8388-E3BB-DE41-A0C9-7D0D0C065455}" destId="{2CD8B37A-F395-D14A-B8A4-F7183FF1D486}" srcOrd="2" destOrd="0" presId="urn:microsoft.com/office/officeart/2016/7/layout/LinearBlockProcessNumbered"/>
    <dgm:cxn modelId="{AC6DF2AE-B992-F141-87D4-46CA659EDCCA}" type="presParOf" srcId="{73295E96-96F5-2442-8D8A-F30E58F5B7DB}" destId="{BD9E7293-1DCA-9643-8001-ED380FC2650C}" srcOrd="7" destOrd="0" presId="urn:microsoft.com/office/officeart/2016/7/layout/LinearBlockProcessNumbered"/>
    <dgm:cxn modelId="{4AFC3069-320C-C14E-A2AB-9EA2EC88574E}" type="presParOf" srcId="{73295E96-96F5-2442-8D8A-F30E58F5B7DB}" destId="{C90EF60F-BE4F-B34E-9389-209859009B3A}" srcOrd="8" destOrd="0" presId="urn:microsoft.com/office/officeart/2016/7/layout/LinearBlockProcessNumbered"/>
    <dgm:cxn modelId="{AAF53BAE-C31D-5B46-B04E-6BB17A039856}" type="presParOf" srcId="{C90EF60F-BE4F-B34E-9389-209859009B3A}" destId="{2973A4BD-4655-3040-B7CA-FBE7CB20A1D8}" srcOrd="0" destOrd="0" presId="urn:microsoft.com/office/officeart/2016/7/layout/LinearBlockProcessNumbered"/>
    <dgm:cxn modelId="{2448C89B-7B07-3F44-BF30-14CF3E6363AD}" type="presParOf" srcId="{C90EF60F-BE4F-B34E-9389-209859009B3A}" destId="{BE9D7C25-CCB1-0641-8E9B-2FECA536C890}" srcOrd="1" destOrd="0" presId="urn:microsoft.com/office/officeart/2016/7/layout/LinearBlockProcessNumbered"/>
    <dgm:cxn modelId="{A23C8DC5-FB6C-5248-AE46-BC5FECAD18AF}" type="presParOf" srcId="{C90EF60F-BE4F-B34E-9389-209859009B3A}" destId="{4C613E53-C1D9-934B-970D-9B492F32EEF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522BC6-054A-42CA-B41D-1BDBAB56CBE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AB66F-7A53-4D63-829D-9B7A9164B250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 dirty="0"/>
            <a:t>어떤 클라이언트와 연결되어 있는지 확인할 때</a:t>
          </a:r>
          <a:endParaRPr lang="en-US" dirty="0"/>
        </a:p>
      </dgm:t>
    </dgm:pt>
    <dgm:pt modelId="{D7D69884-9EED-4A14-B7C5-7A9E865D4E59}" type="parTrans" cxnId="{38E89E68-38D2-4989-AD39-AC546DAA5B08}">
      <dgm:prSet/>
      <dgm:spPr/>
      <dgm:t>
        <a:bodyPr/>
        <a:lstStyle/>
        <a:p>
          <a:endParaRPr lang="en-US"/>
        </a:p>
      </dgm:t>
    </dgm:pt>
    <dgm:pt modelId="{685D6334-FE46-440A-8D2B-9757BEAEDDC7}" type="sibTrans" cxnId="{38E89E68-38D2-4989-AD39-AC546DAA5B08}">
      <dgm:prSet/>
      <dgm:spPr/>
      <dgm:t>
        <a:bodyPr/>
        <a:lstStyle/>
        <a:p>
          <a:endParaRPr lang="en-US"/>
        </a:p>
      </dgm:t>
    </dgm:pt>
    <dgm:pt modelId="{D7565C57-BDB5-4052-A3C4-08774568CBF0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/>
            <a:t>어떤 서비스</a:t>
          </a:r>
          <a:r>
            <a:rPr lang="en-US"/>
            <a:t>(www, ftp, mysql, ssh, telnet)</a:t>
          </a:r>
          <a:r>
            <a:rPr lang="ko-KR"/>
            <a:t>로 연결되어 있는지 확인할 때</a:t>
          </a:r>
          <a:endParaRPr lang="en-US"/>
        </a:p>
      </dgm:t>
    </dgm:pt>
    <dgm:pt modelId="{B8EB7912-D453-40E5-A6A3-B282554919BD}" type="parTrans" cxnId="{F8E20F1B-DC85-4BE6-B511-70527D382D7C}">
      <dgm:prSet/>
      <dgm:spPr/>
      <dgm:t>
        <a:bodyPr/>
        <a:lstStyle/>
        <a:p>
          <a:endParaRPr lang="en-US"/>
        </a:p>
      </dgm:t>
    </dgm:pt>
    <dgm:pt modelId="{AB21ACD6-A1EF-47D0-8DBA-136BF2D59A12}" type="sibTrans" cxnId="{F8E20F1B-DC85-4BE6-B511-70527D382D7C}">
      <dgm:prSet/>
      <dgm:spPr/>
      <dgm:t>
        <a:bodyPr/>
        <a:lstStyle/>
        <a:p>
          <a:endParaRPr lang="en-US"/>
        </a:p>
      </dgm:t>
    </dgm:pt>
    <dgm:pt modelId="{5A51F100-A543-4D9C-82AB-80BC337500EB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 dirty="0"/>
            <a:t>어떤 </a:t>
          </a:r>
          <a:r>
            <a:rPr lang="ko-KR" dirty="0" err="1"/>
            <a:t>포트번호로</a:t>
          </a:r>
          <a:r>
            <a:rPr lang="en-US" dirty="0"/>
            <a:t> </a:t>
          </a:r>
          <a:r>
            <a:rPr lang="ko-KR" dirty="0"/>
            <a:t>연결되어 있는지 확인할 때</a:t>
          </a:r>
          <a:endParaRPr lang="en-US" dirty="0"/>
        </a:p>
      </dgm:t>
    </dgm:pt>
    <dgm:pt modelId="{342032E3-1D6D-4F9B-8F74-EE07862EE1AF}" type="parTrans" cxnId="{F05E141C-8B8F-4B6B-A2F0-04B62CA97039}">
      <dgm:prSet/>
      <dgm:spPr/>
      <dgm:t>
        <a:bodyPr/>
        <a:lstStyle/>
        <a:p>
          <a:endParaRPr lang="en-US"/>
        </a:p>
      </dgm:t>
    </dgm:pt>
    <dgm:pt modelId="{55D58366-F1B1-4464-9FC8-26D5D5070294}" type="sibTrans" cxnId="{F05E141C-8B8F-4B6B-A2F0-04B62CA97039}">
      <dgm:prSet/>
      <dgm:spPr/>
      <dgm:t>
        <a:bodyPr/>
        <a:lstStyle/>
        <a:p>
          <a:endParaRPr lang="en-US"/>
        </a:p>
      </dgm:t>
    </dgm:pt>
    <dgm:pt modelId="{1EEDEDF7-2F90-4195-82C2-D56571ED4BEB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/>
            <a:t>어떤 연결상태</a:t>
          </a:r>
          <a:r>
            <a:rPr lang="en-US"/>
            <a:t>(Wait, Listen, Connect)</a:t>
          </a:r>
          <a:r>
            <a:rPr lang="ko-KR"/>
            <a:t>로 되어있는지 확인할 때</a:t>
          </a:r>
          <a:endParaRPr lang="en-US"/>
        </a:p>
      </dgm:t>
    </dgm:pt>
    <dgm:pt modelId="{B2CB677F-4589-47C3-A631-9282F3458BE8}" type="parTrans" cxnId="{4EADA69A-F459-4B78-B57C-A7CA51F4512E}">
      <dgm:prSet/>
      <dgm:spPr/>
      <dgm:t>
        <a:bodyPr/>
        <a:lstStyle/>
        <a:p>
          <a:endParaRPr lang="en-US"/>
        </a:p>
      </dgm:t>
    </dgm:pt>
    <dgm:pt modelId="{4C24F426-E8E8-46B1-9FA9-C43DBCF13182}" type="sibTrans" cxnId="{4EADA69A-F459-4B78-B57C-A7CA51F4512E}">
      <dgm:prSet/>
      <dgm:spPr/>
      <dgm:t>
        <a:bodyPr/>
        <a:lstStyle/>
        <a:p>
          <a:endParaRPr lang="en-US"/>
        </a:p>
      </dgm:t>
    </dgm:pt>
    <dgm:pt modelId="{7F44ED4A-9A14-43F0-B9B4-5EE4F412C47C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 dirty="0"/>
            <a:t>라우팅 경로가 어떻게 되어있는지 확인 할 때</a:t>
          </a:r>
          <a:endParaRPr lang="en-US" dirty="0"/>
        </a:p>
      </dgm:t>
    </dgm:pt>
    <dgm:pt modelId="{4E98F37A-C1CC-465E-B9B1-064EF4C06CEE}" type="parTrans" cxnId="{80DFBC19-A7C5-413D-8207-41DAC6A419FE}">
      <dgm:prSet/>
      <dgm:spPr/>
      <dgm:t>
        <a:bodyPr/>
        <a:lstStyle/>
        <a:p>
          <a:endParaRPr lang="en-US"/>
        </a:p>
      </dgm:t>
    </dgm:pt>
    <dgm:pt modelId="{A3C31243-3209-4EE2-8678-5F3A97BA65AD}" type="sibTrans" cxnId="{80DFBC19-A7C5-413D-8207-41DAC6A419FE}">
      <dgm:prSet/>
      <dgm:spPr/>
      <dgm:t>
        <a:bodyPr/>
        <a:lstStyle/>
        <a:p>
          <a:endParaRPr lang="en-US"/>
        </a:p>
      </dgm:t>
    </dgm:pt>
    <dgm:pt modelId="{BFED4A25-5A38-1E43-A8BE-30CFADAE91DA}" type="pres">
      <dgm:prSet presAssocID="{10522BC6-054A-42CA-B41D-1BDBAB56CBEC}" presName="Name0" presStyleCnt="0">
        <dgm:presLayoutVars>
          <dgm:dir/>
          <dgm:resizeHandles val="exact"/>
        </dgm:presLayoutVars>
      </dgm:prSet>
      <dgm:spPr/>
    </dgm:pt>
    <dgm:pt modelId="{C152F8B0-ED4C-7642-860C-4222C57F2FB1}" type="pres">
      <dgm:prSet presAssocID="{29FAB66F-7A53-4D63-829D-9B7A9164B250}" presName="node" presStyleLbl="node1" presStyleIdx="0" presStyleCnt="5">
        <dgm:presLayoutVars>
          <dgm:bulletEnabled val="1"/>
        </dgm:presLayoutVars>
      </dgm:prSet>
      <dgm:spPr/>
    </dgm:pt>
    <dgm:pt modelId="{630F0E9E-7B30-6C4B-83EB-2C45C5EFE1AB}" type="pres">
      <dgm:prSet presAssocID="{685D6334-FE46-440A-8D2B-9757BEAEDDC7}" presName="sibTrans" presStyleLbl="sibTrans1D1" presStyleIdx="0" presStyleCnt="4"/>
      <dgm:spPr/>
    </dgm:pt>
    <dgm:pt modelId="{3D4226FE-51E1-CE47-8A5A-D64737F115D8}" type="pres">
      <dgm:prSet presAssocID="{685D6334-FE46-440A-8D2B-9757BEAEDDC7}" presName="connectorText" presStyleLbl="sibTrans1D1" presStyleIdx="0" presStyleCnt="4"/>
      <dgm:spPr/>
    </dgm:pt>
    <dgm:pt modelId="{DACADB1C-6F71-B045-8F34-E966312EE510}" type="pres">
      <dgm:prSet presAssocID="{D7565C57-BDB5-4052-A3C4-08774568CBF0}" presName="node" presStyleLbl="node1" presStyleIdx="1" presStyleCnt="5">
        <dgm:presLayoutVars>
          <dgm:bulletEnabled val="1"/>
        </dgm:presLayoutVars>
      </dgm:prSet>
      <dgm:spPr/>
    </dgm:pt>
    <dgm:pt modelId="{BA1EB7D2-961B-0F49-A150-9DBB507C55C3}" type="pres">
      <dgm:prSet presAssocID="{AB21ACD6-A1EF-47D0-8DBA-136BF2D59A12}" presName="sibTrans" presStyleLbl="sibTrans1D1" presStyleIdx="1" presStyleCnt="4"/>
      <dgm:spPr/>
    </dgm:pt>
    <dgm:pt modelId="{6D75DCB0-00DB-D545-9CDC-06E7932DF8C8}" type="pres">
      <dgm:prSet presAssocID="{AB21ACD6-A1EF-47D0-8DBA-136BF2D59A12}" presName="connectorText" presStyleLbl="sibTrans1D1" presStyleIdx="1" presStyleCnt="4"/>
      <dgm:spPr/>
    </dgm:pt>
    <dgm:pt modelId="{7FB139F8-F527-7D44-9D20-5780A09BEE42}" type="pres">
      <dgm:prSet presAssocID="{5A51F100-A543-4D9C-82AB-80BC337500EB}" presName="node" presStyleLbl="node1" presStyleIdx="2" presStyleCnt="5">
        <dgm:presLayoutVars>
          <dgm:bulletEnabled val="1"/>
        </dgm:presLayoutVars>
      </dgm:prSet>
      <dgm:spPr/>
    </dgm:pt>
    <dgm:pt modelId="{D51FDC5C-9C4C-BE41-A2C9-9E85BAD2FEAA}" type="pres">
      <dgm:prSet presAssocID="{55D58366-F1B1-4464-9FC8-26D5D5070294}" presName="sibTrans" presStyleLbl="sibTrans1D1" presStyleIdx="2" presStyleCnt="4"/>
      <dgm:spPr/>
    </dgm:pt>
    <dgm:pt modelId="{35DE75E1-893E-B244-B75A-0212D3454D27}" type="pres">
      <dgm:prSet presAssocID="{55D58366-F1B1-4464-9FC8-26D5D5070294}" presName="connectorText" presStyleLbl="sibTrans1D1" presStyleIdx="2" presStyleCnt="4"/>
      <dgm:spPr/>
    </dgm:pt>
    <dgm:pt modelId="{E4F807B8-2FA6-F042-931F-2B8B577AA084}" type="pres">
      <dgm:prSet presAssocID="{1EEDEDF7-2F90-4195-82C2-D56571ED4BEB}" presName="node" presStyleLbl="node1" presStyleIdx="3" presStyleCnt="5">
        <dgm:presLayoutVars>
          <dgm:bulletEnabled val="1"/>
        </dgm:presLayoutVars>
      </dgm:prSet>
      <dgm:spPr/>
    </dgm:pt>
    <dgm:pt modelId="{2E3AD116-AC6E-3C44-A061-C353C201AB93}" type="pres">
      <dgm:prSet presAssocID="{4C24F426-E8E8-46B1-9FA9-C43DBCF13182}" presName="sibTrans" presStyleLbl="sibTrans1D1" presStyleIdx="3" presStyleCnt="4"/>
      <dgm:spPr/>
    </dgm:pt>
    <dgm:pt modelId="{5354FA39-0F58-504D-A678-AD6FAA68E5BA}" type="pres">
      <dgm:prSet presAssocID="{4C24F426-E8E8-46B1-9FA9-C43DBCF13182}" presName="connectorText" presStyleLbl="sibTrans1D1" presStyleIdx="3" presStyleCnt="4"/>
      <dgm:spPr/>
    </dgm:pt>
    <dgm:pt modelId="{823E1E27-8638-F842-8AB2-240A97548084}" type="pres">
      <dgm:prSet presAssocID="{7F44ED4A-9A14-43F0-B9B4-5EE4F412C47C}" presName="node" presStyleLbl="node1" presStyleIdx="4" presStyleCnt="5">
        <dgm:presLayoutVars>
          <dgm:bulletEnabled val="1"/>
        </dgm:presLayoutVars>
      </dgm:prSet>
      <dgm:spPr/>
    </dgm:pt>
  </dgm:ptLst>
  <dgm:cxnLst>
    <dgm:cxn modelId="{AFF7ED02-E348-FD45-BB07-347D23605324}" type="presOf" srcId="{55D58366-F1B1-4464-9FC8-26D5D5070294}" destId="{D51FDC5C-9C4C-BE41-A2C9-9E85BAD2FEAA}" srcOrd="0" destOrd="0" presId="urn:microsoft.com/office/officeart/2016/7/layout/RepeatingBendingProcessNew"/>
    <dgm:cxn modelId="{93556D03-DE6D-9842-84AB-FE6C85759CC9}" type="presOf" srcId="{685D6334-FE46-440A-8D2B-9757BEAEDDC7}" destId="{3D4226FE-51E1-CE47-8A5A-D64737F115D8}" srcOrd="1" destOrd="0" presId="urn:microsoft.com/office/officeart/2016/7/layout/RepeatingBendingProcessNew"/>
    <dgm:cxn modelId="{54B83C08-D058-E442-8D32-723D34B1085B}" type="presOf" srcId="{D7565C57-BDB5-4052-A3C4-08774568CBF0}" destId="{DACADB1C-6F71-B045-8F34-E966312EE510}" srcOrd="0" destOrd="0" presId="urn:microsoft.com/office/officeart/2016/7/layout/RepeatingBendingProcessNew"/>
    <dgm:cxn modelId="{F0623E15-2329-5E4D-BF41-A4226F54D39F}" type="presOf" srcId="{685D6334-FE46-440A-8D2B-9757BEAEDDC7}" destId="{630F0E9E-7B30-6C4B-83EB-2C45C5EFE1AB}" srcOrd="0" destOrd="0" presId="urn:microsoft.com/office/officeart/2016/7/layout/RepeatingBendingProcessNew"/>
    <dgm:cxn modelId="{72CD2116-A1F6-3C4D-B20E-675E5C067EFB}" type="presOf" srcId="{29FAB66F-7A53-4D63-829D-9B7A9164B250}" destId="{C152F8B0-ED4C-7642-860C-4222C57F2FB1}" srcOrd="0" destOrd="0" presId="urn:microsoft.com/office/officeart/2016/7/layout/RepeatingBendingProcessNew"/>
    <dgm:cxn modelId="{80DFBC19-A7C5-413D-8207-41DAC6A419FE}" srcId="{10522BC6-054A-42CA-B41D-1BDBAB56CBEC}" destId="{7F44ED4A-9A14-43F0-B9B4-5EE4F412C47C}" srcOrd="4" destOrd="0" parTransId="{4E98F37A-C1CC-465E-B9B1-064EF4C06CEE}" sibTransId="{A3C31243-3209-4EE2-8678-5F3A97BA65AD}"/>
    <dgm:cxn modelId="{F8E20F1B-DC85-4BE6-B511-70527D382D7C}" srcId="{10522BC6-054A-42CA-B41D-1BDBAB56CBEC}" destId="{D7565C57-BDB5-4052-A3C4-08774568CBF0}" srcOrd="1" destOrd="0" parTransId="{B8EB7912-D453-40E5-A6A3-B282554919BD}" sibTransId="{AB21ACD6-A1EF-47D0-8DBA-136BF2D59A12}"/>
    <dgm:cxn modelId="{F05E141C-8B8F-4B6B-A2F0-04B62CA97039}" srcId="{10522BC6-054A-42CA-B41D-1BDBAB56CBEC}" destId="{5A51F100-A543-4D9C-82AB-80BC337500EB}" srcOrd="2" destOrd="0" parTransId="{342032E3-1D6D-4F9B-8F74-EE07862EE1AF}" sibTransId="{55D58366-F1B1-4464-9FC8-26D5D5070294}"/>
    <dgm:cxn modelId="{B71E0130-DF39-D547-950C-746E4528DB66}" type="presOf" srcId="{AB21ACD6-A1EF-47D0-8DBA-136BF2D59A12}" destId="{BA1EB7D2-961B-0F49-A150-9DBB507C55C3}" srcOrd="0" destOrd="0" presId="urn:microsoft.com/office/officeart/2016/7/layout/RepeatingBendingProcessNew"/>
    <dgm:cxn modelId="{B3058A3A-DEE8-A744-B49C-487CC50CA498}" type="presOf" srcId="{4C24F426-E8E8-46B1-9FA9-C43DBCF13182}" destId="{5354FA39-0F58-504D-A678-AD6FAA68E5BA}" srcOrd="1" destOrd="0" presId="urn:microsoft.com/office/officeart/2016/7/layout/RepeatingBendingProcessNew"/>
    <dgm:cxn modelId="{6C5DB347-F691-0F48-ADEF-5F8692532870}" type="presOf" srcId="{7F44ED4A-9A14-43F0-B9B4-5EE4F412C47C}" destId="{823E1E27-8638-F842-8AB2-240A97548084}" srcOrd="0" destOrd="0" presId="urn:microsoft.com/office/officeart/2016/7/layout/RepeatingBendingProcessNew"/>
    <dgm:cxn modelId="{7510214B-090C-1E41-8525-877FA8F51730}" type="presOf" srcId="{4C24F426-E8E8-46B1-9FA9-C43DBCF13182}" destId="{2E3AD116-AC6E-3C44-A061-C353C201AB93}" srcOrd="0" destOrd="0" presId="urn:microsoft.com/office/officeart/2016/7/layout/RepeatingBendingProcessNew"/>
    <dgm:cxn modelId="{67EEE45F-8999-814F-92FF-066D7FA92F21}" type="presOf" srcId="{5A51F100-A543-4D9C-82AB-80BC337500EB}" destId="{7FB139F8-F527-7D44-9D20-5780A09BEE42}" srcOrd="0" destOrd="0" presId="urn:microsoft.com/office/officeart/2016/7/layout/RepeatingBendingProcessNew"/>
    <dgm:cxn modelId="{A91FDE64-CCB2-A047-B577-5D805929C98C}" type="presOf" srcId="{AB21ACD6-A1EF-47D0-8DBA-136BF2D59A12}" destId="{6D75DCB0-00DB-D545-9CDC-06E7932DF8C8}" srcOrd="1" destOrd="0" presId="urn:microsoft.com/office/officeart/2016/7/layout/RepeatingBendingProcessNew"/>
    <dgm:cxn modelId="{38E89E68-38D2-4989-AD39-AC546DAA5B08}" srcId="{10522BC6-054A-42CA-B41D-1BDBAB56CBEC}" destId="{29FAB66F-7A53-4D63-829D-9B7A9164B250}" srcOrd="0" destOrd="0" parTransId="{D7D69884-9EED-4A14-B7C5-7A9E865D4E59}" sibTransId="{685D6334-FE46-440A-8D2B-9757BEAEDDC7}"/>
    <dgm:cxn modelId="{8C775E6F-89DA-9040-B2A9-E6A82BE642BA}" type="presOf" srcId="{55D58366-F1B1-4464-9FC8-26D5D5070294}" destId="{35DE75E1-893E-B244-B75A-0212D3454D27}" srcOrd="1" destOrd="0" presId="urn:microsoft.com/office/officeart/2016/7/layout/RepeatingBendingProcessNew"/>
    <dgm:cxn modelId="{F17C0075-C73C-3A42-B374-144D2E5A5CB7}" type="presOf" srcId="{10522BC6-054A-42CA-B41D-1BDBAB56CBEC}" destId="{BFED4A25-5A38-1E43-A8BE-30CFADAE91DA}" srcOrd="0" destOrd="0" presId="urn:microsoft.com/office/officeart/2016/7/layout/RepeatingBendingProcessNew"/>
    <dgm:cxn modelId="{4EADA69A-F459-4B78-B57C-A7CA51F4512E}" srcId="{10522BC6-054A-42CA-B41D-1BDBAB56CBEC}" destId="{1EEDEDF7-2F90-4195-82C2-D56571ED4BEB}" srcOrd="3" destOrd="0" parTransId="{B2CB677F-4589-47C3-A631-9282F3458BE8}" sibTransId="{4C24F426-E8E8-46B1-9FA9-C43DBCF13182}"/>
    <dgm:cxn modelId="{723906C1-E989-874D-8CF8-CE8C06FCBDFF}" type="presOf" srcId="{1EEDEDF7-2F90-4195-82C2-D56571ED4BEB}" destId="{E4F807B8-2FA6-F042-931F-2B8B577AA084}" srcOrd="0" destOrd="0" presId="urn:microsoft.com/office/officeart/2016/7/layout/RepeatingBendingProcessNew"/>
    <dgm:cxn modelId="{879523D1-E274-9E4A-BC4D-05FBB8351518}" type="presParOf" srcId="{BFED4A25-5A38-1E43-A8BE-30CFADAE91DA}" destId="{C152F8B0-ED4C-7642-860C-4222C57F2FB1}" srcOrd="0" destOrd="0" presId="urn:microsoft.com/office/officeart/2016/7/layout/RepeatingBendingProcessNew"/>
    <dgm:cxn modelId="{8D514AED-8F88-7A45-A61C-F6C2E38742F1}" type="presParOf" srcId="{BFED4A25-5A38-1E43-A8BE-30CFADAE91DA}" destId="{630F0E9E-7B30-6C4B-83EB-2C45C5EFE1AB}" srcOrd="1" destOrd="0" presId="urn:microsoft.com/office/officeart/2016/7/layout/RepeatingBendingProcessNew"/>
    <dgm:cxn modelId="{CBCECB7C-62FE-7242-9702-C393B64D2E5D}" type="presParOf" srcId="{630F0E9E-7B30-6C4B-83EB-2C45C5EFE1AB}" destId="{3D4226FE-51E1-CE47-8A5A-D64737F115D8}" srcOrd="0" destOrd="0" presId="urn:microsoft.com/office/officeart/2016/7/layout/RepeatingBendingProcessNew"/>
    <dgm:cxn modelId="{51137BC5-F644-3748-A5E0-EA8D7198F73E}" type="presParOf" srcId="{BFED4A25-5A38-1E43-A8BE-30CFADAE91DA}" destId="{DACADB1C-6F71-B045-8F34-E966312EE510}" srcOrd="2" destOrd="0" presId="urn:microsoft.com/office/officeart/2016/7/layout/RepeatingBendingProcessNew"/>
    <dgm:cxn modelId="{1E5852AA-F033-2B46-AF66-F13C3C337456}" type="presParOf" srcId="{BFED4A25-5A38-1E43-A8BE-30CFADAE91DA}" destId="{BA1EB7D2-961B-0F49-A150-9DBB507C55C3}" srcOrd="3" destOrd="0" presId="urn:microsoft.com/office/officeart/2016/7/layout/RepeatingBendingProcessNew"/>
    <dgm:cxn modelId="{6805B3B4-B664-2A47-9534-BA8AAB4BB06D}" type="presParOf" srcId="{BA1EB7D2-961B-0F49-A150-9DBB507C55C3}" destId="{6D75DCB0-00DB-D545-9CDC-06E7932DF8C8}" srcOrd="0" destOrd="0" presId="urn:microsoft.com/office/officeart/2016/7/layout/RepeatingBendingProcessNew"/>
    <dgm:cxn modelId="{5A219632-F49E-504F-838B-87747808769A}" type="presParOf" srcId="{BFED4A25-5A38-1E43-A8BE-30CFADAE91DA}" destId="{7FB139F8-F527-7D44-9D20-5780A09BEE42}" srcOrd="4" destOrd="0" presId="urn:microsoft.com/office/officeart/2016/7/layout/RepeatingBendingProcessNew"/>
    <dgm:cxn modelId="{9985C318-9BEA-B248-9D3A-D8E08C0012F2}" type="presParOf" srcId="{BFED4A25-5A38-1E43-A8BE-30CFADAE91DA}" destId="{D51FDC5C-9C4C-BE41-A2C9-9E85BAD2FEAA}" srcOrd="5" destOrd="0" presId="urn:microsoft.com/office/officeart/2016/7/layout/RepeatingBendingProcessNew"/>
    <dgm:cxn modelId="{9E2FFBA5-C31E-EF4B-9CD2-06981E53DA47}" type="presParOf" srcId="{D51FDC5C-9C4C-BE41-A2C9-9E85BAD2FEAA}" destId="{35DE75E1-893E-B244-B75A-0212D3454D27}" srcOrd="0" destOrd="0" presId="urn:microsoft.com/office/officeart/2016/7/layout/RepeatingBendingProcessNew"/>
    <dgm:cxn modelId="{CD87BA9B-AA9B-6E41-AA70-9100B11FB4D6}" type="presParOf" srcId="{BFED4A25-5A38-1E43-A8BE-30CFADAE91DA}" destId="{E4F807B8-2FA6-F042-931F-2B8B577AA084}" srcOrd="6" destOrd="0" presId="urn:microsoft.com/office/officeart/2016/7/layout/RepeatingBendingProcessNew"/>
    <dgm:cxn modelId="{E940F849-757E-E44F-A3B8-8AAFFC4B135B}" type="presParOf" srcId="{BFED4A25-5A38-1E43-A8BE-30CFADAE91DA}" destId="{2E3AD116-AC6E-3C44-A061-C353C201AB93}" srcOrd="7" destOrd="0" presId="urn:microsoft.com/office/officeart/2016/7/layout/RepeatingBendingProcessNew"/>
    <dgm:cxn modelId="{7471F515-05D7-1748-8F6B-7B8ED856B379}" type="presParOf" srcId="{2E3AD116-AC6E-3C44-A061-C353C201AB93}" destId="{5354FA39-0F58-504D-A678-AD6FAA68E5BA}" srcOrd="0" destOrd="0" presId="urn:microsoft.com/office/officeart/2016/7/layout/RepeatingBendingProcessNew"/>
    <dgm:cxn modelId="{6D287E26-5FA8-904A-97A2-C2C37CA5ECEA}" type="presParOf" srcId="{BFED4A25-5A38-1E43-A8BE-30CFADAE91DA}" destId="{823E1E27-8638-F842-8AB2-240A9754808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6E7E85-BC22-4EB8-93D4-6B6D5B987B01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3B4E6B-543A-45EE-85E7-91BCCB9C0D40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-a --all, listen </a:t>
          </a:r>
        </a:p>
        <a:p>
          <a:r>
            <a:rPr lang="en-US" altLang="ko-KR" sz="1300" dirty="0"/>
            <a:t>: </a:t>
          </a:r>
          <a:r>
            <a:rPr lang="ko-KR" altLang="en-US" sz="1300" dirty="0"/>
            <a:t>모든 </a:t>
          </a:r>
          <a:r>
            <a:rPr lang="ko-KR" sz="1300" dirty="0"/>
            <a:t>소켓 리스트로 보여줌</a:t>
          </a:r>
          <a:endParaRPr lang="en-US" sz="1300" dirty="0"/>
        </a:p>
      </dgm:t>
    </dgm:pt>
    <dgm:pt modelId="{8435FD8F-340F-4516-B046-F3E15EB5AF80}" type="parTrans" cxnId="{A72C5782-6B3E-49C1-AC5B-C13100D2E02F}">
      <dgm:prSet/>
      <dgm:spPr/>
      <dgm:t>
        <a:bodyPr/>
        <a:lstStyle/>
        <a:p>
          <a:endParaRPr lang="en-US"/>
        </a:p>
      </dgm:t>
    </dgm:pt>
    <dgm:pt modelId="{5D5DAE9F-684D-4215-82CE-93645EDE98D1}" type="sibTrans" cxnId="{A72C5782-6B3E-49C1-AC5B-C13100D2E02F}">
      <dgm:prSet/>
      <dgm:spPr/>
      <dgm:t>
        <a:bodyPr/>
        <a:lstStyle/>
        <a:p>
          <a:endParaRPr lang="en-US"/>
        </a:p>
      </dgm:t>
    </dgm:pt>
    <dgm:pt modelId="{3CAE1773-3FD7-4C74-932F-101BA46BB8FC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-n –numeric</a:t>
          </a:r>
        </a:p>
        <a:p>
          <a:r>
            <a:rPr lang="en-US" sz="1300" dirty="0"/>
            <a:t>: 10</a:t>
          </a:r>
          <a:r>
            <a:rPr lang="ko-KR" sz="1300" dirty="0"/>
            <a:t>진수 </a:t>
          </a:r>
          <a:r>
            <a:rPr lang="ko-KR" sz="1300" dirty="0" err="1"/>
            <a:t>수치정보로</a:t>
          </a:r>
          <a:r>
            <a:rPr lang="ko-KR" sz="1300" dirty="0"/>
            <a:t> 결과를 출력</a:t>
          </a:r>
          <a:endParaRPr lang="en-US" sz="1300" dirty="0"/>
        </a:p>
      </dgm:t>
    </dgm:pt>
    <dgm:pt modelId="{8A95BECF-C9DF-4C19-A66B-D71A4136CFE5}" type="parTrans" cxnId="{ED81E06C-C407-4886-ABB2-1028516877CC}">
      <dgm:prSet/>
      <dgm:spPr/>
      <dgm:t>
        <a:bodyPr/>
        <a:lstStyle/>
        <a:p>
          <a:endParaRPr lang="en-US"/>
        </a:p>
      </dgm:t>
    </dgm:pt>
    <dgm:pt modelId="{E0BA9E48-7811-48B4-9C76-CBDC8F996745}" type="sibTrans" cxnId="{ED81E06C-C407-4886-ABB2-1028516877CC}">
      <dgm:prSet/>
      <dgm:spPr/>
      <dgm:t>
        <a:bodyPr/>
        <a:lstStyle/>
        <a:p>
          <a:endParaRPr lang="en-US"/>
        </a:p>
      </dgm:t>
    </dgm:pt>
    <dgm:pt modelId="{C4EC3DD0-0927-41B1-A193-AA57028745A3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-r –route</a:t>
          </a:r>
        </a:p>
        <a:p>
          <a:r>
            <a:rPr lang="en-US" altLang="ko-KR" sz="1300" dirty="0"/>
            <a:t>: </a:t>
          </a:r>
          <a:r>
            <a:rPr lang="ko-KR" sz="1300" dirty="0"/>
            <a:t>라우팅 정보를 출력</a:t>
          </a:r>
          <a:endParaRPr lang="en-US" sz="1300" dirty="0"/>
        </a:p>
      </dgm:t>
    </dgm:pt>
    <dgm:pt modelId="{83924432-47E5-4E26-883F-1329BD267D1F}" type="parTrans" cxnId="{F78E01DB-C211-4EE0-9468-78A41362CFBF}">
      <dgm:prSet/>
      <dgm:spPr/>
      <dgm:t>
        <a:bodyPr/>
        <a:lstStyle/>
        <a:p>
          <a:endParaRPr lang="en-US"/>
        </a:p>
      </dgm:t>
    </dgm:pt>
    <dgm:pt modelId="{B0FA200B-31D9-454E-86F2-0B55612ABA61}" type="sibTrans" cxnId="{F78E01DB-C211-4EE0-9468-78A41362CFBF}">
      <dgm:prSet/>
      <dgm:spPr/>
      <dgm:t>
        <a:bodyPr/>
        <a:lstStyle/>
        <a:p>
          <a:endParaRPr lang="en-US"/>
        </a:p>
      </dgm:t>
    </dgm:pt>
    <dgm:pt modelId="{7369F5D0-0D83-4413-AF40-5094D6A9D023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-p –program</a:t>
          </a:r>
        </a:p>
        <a:p>
          <a:r>
            <a:rPr lang="en-US" altLang="ko-KR" sz="1300" dirty="0"/>
            <a:t>: </a:t>
          </a:r>
          <a:r>
            <a:rPr lang="ko-KR" sz="1300" dirty="0"/>
            <a:t>실행되고 있는 각 프로그램과 </a:t>
          </a:r>
          <a:r>
            <a:rPr lang="en-US" sz="1300" dirty="0"/>
            <a:t>PID </a:t>
          </a:r>
          <a:r>
            <a:rPr lang="ko-KR" sz="1300" dirty="0"/>
            <a:t>정보를 출력</a:t>
          </a:r>
          <a:endParaRPr lang="en-US" sz="1300" dirty="0"/>
        </a:p>
      </dgm:t>
    </dgm:pt>
    <dgm:pt modelId="{1B45FCD9-DA13-42B2-A0EF-E9BDB3BE3F10}" type="parTrans" cxnId="{FAE637D4-8910-419B-A18E-BD18112DE521}">
      <dgm:prSet/>
      <dgm:spPr/>
      <dgm:t>
        <a:bodyPr/>
        <a:lstStyle/>
        <a:p>
          <a:endParaRPr lang="en-US"/>
        </a:p>
      </dgm:t>
    </dgm:pt>
    <dgm:pt modelId="{096F76A2-22B3-4FA2-83A1-812090C6D2EA}" type="sibTrans" cxnId="{FAE637D4-8910-419B-A18E-BD18112DE521}">
      <dgm:prSet/>
      <dgm:spPr/>
      <dgm:t>
        <a:bodyPr/>
        <a:lstStyle/>
        <a:p>
          <a:endParaRPr lang="en-US"/>
        </a:p>
      </dgm:t>
    </dgm:pt>
    <dgm:pt modelId="{A65DD40E-F144-4514-B4C7-622785C359A5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-</a:t>
          </a:r>
          <a:r>
            <a:rPr lang="en-US" sz="1400" b="1" dirty="0" err="1"/>
            <a:t>i</a:t>
          </a:r>
          <a:r>
            <a:rPr lang="en-US" sz="1400" b="1" dirty="0"/>
            <a:t> --interface=</a:t>
          </a:r>
          <a:r>
            <a:rPr lang="en-US" sz="1400" b="1" dirty="0" err="1"/>
            <a:t>iface</a:t>
          </a:r>
          <a:endParaRPr lang="en-US" sz="1400" b="1" dirty="0"/>
        </a:p>
        <a:p>
          <a:r>
            <a:rPr lang="en-US" altLang="ko-KR" sz="1300" dirty="0"/>
            <a:t>: </a:t>
          </a:r>
          <a:r>
            <a:rPr lang="ko-KR" sz="1300" dirty="0"/>
            <a:t>모든 네트워크 인터페이스 정보 출력 또는 특정 네트워크 인터페이스를 지정할 수 있다</a:t>
          </a:r>
          <a:endParaRPr lang="en-US" sz="1300" dirty="0"/>
        </a:p>
      </dgm:t>
    </dgm:pt>
    <dgm:pt modelId="{6EC297A6-0DD5-49E4-A799-F340D323E782}" type="parTrans" cxnId="{85C58D3D-CCE5-43E1-95A5-08FA590EB59F}">
      <dgm:prSet/>
      <dgm:spPr/>
      <dgm:t>
        <a:bodyPr/>
        <a:lstStyle/>
        <a:p>
          <a:endParaRPr lang="en-US"/>
        </a:p>
      </dgm:t>
    </dgm:pt>
    <dgm:pt modelId="{E45F660D-7219-4B74-B076-48D93FC2A23D}" type="sibTrans" cxnId="{85C58D3D-CCE5-43E1-95A5-08FA590EB59F}">
      <dgm:prSet/>
      <dgm:spPr/>
      <dgm:t>
        <a:bodyPr/>
        <a:lstStyle/>
        <a:p>
          <a:endParaRPr lang="en-US"/>
        </a:p>
      </dgm:t>
    </dgm:pt>
    <dgm:pt modelId="{BEC9B38A-CCA9-47A4-AFD9-C888220124AD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-c --</a:t>
          </a:r>
          <a:r>
            <a:rPr lang="en-US" sz="1400" b="1" dirty="0" err="1"/>
            <a:t>continous</a:t>
          </a:r>
          <a:r>
            <a:rPr lang="en-US" sz="1400" b="1" dirty="0"/>
            <a:t>, </a:t>
          </a:r>
          <a:r>
            <a:rPr lang="en-US" sz="1400" b="1" dirty="0" err="1"/>
            <a:t>netstat</a:t>
          </a:r>
          <a:endParaRPr lang="en-US" sz="1400" b="1" dirty="0"/>
        </a:p>
        <a:p>
          <a:r>
            <a:rPr lang="en-US" altLang="ko-KR" sz="1300" dirty="0"/>
            <a:t>: </a:t>
          </a:r>
          <a:r>
            <a:rPr lang="ko-KR" sz="1300" dirty="0"/>
            <a:t>결과를 연속적으로 출력</a:t>
          </a:r>
          <a:endParaRPr lang="en-US" sz="1300" dirty="0"/>
        </a:p>
      </dgm:t>
    </dgm:pt>
    <dgm:pt modelId="{4D9C77B2-173C-4978-9492-B7DC589CB6A9}" type="parTrans" cxnId="{FC2031D8-42F4-44FD-A50E-E1F0DCF85434}">
      <dgm:prSet/>
      <dgm:spPr/>
      <dgm:t>
        <a:bodyPr/>
        <a:lstStyle/>
        <a:p>
          <a:endParaRPr lang="en-US"/>
        </a:p>
      </dgm:t>
    </dgm:pt>
    <dgm:pt modelId="{526031BB-BAAE-4924-BCE0-5DF912C4E18B}" type="sibTrans" cxnId="{FC2031D8-42F4-44FD-A50E-E1F0DCF85434}">
      <dgm:prSet/>
      <dgm:spPr/>
      <dgm:t>
        <a:bodyPr/>
        <a:lstStyle/>
        <a:p>
          <a:endParaRPr lang="en-US"/>
        </a:p>
      </dgm:t>
    </dgm:pt>
    <dgm:pt modelId="{5D5C87CB-607F-453D-BBF4-460EF8C9AD6C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-s –statistics</a:t>
          </a:r>
        </a:p>
        <a:p>
          <a:r>
            <a:rPr lang="en-US" altLang="ko-KR" sz="1300" dirty="0"/>
            <a:t>: </a:t>
          </a:r>
          <a:r>
            <a:rPr lang="ko-KR" sz="1300" dirty="0"/>
            <a:t>각 프로토콜에 대한 통계정보 출력</a:t>
          </a:r>
          <a:endParaRPr lang="en-US" sz="1300" dirty="0"/>
        </a:p>
      </dgm:t>
    </dgm:pt>
    <dgm:pt modelId="{34F1FCB7-A00E-4292-9281-21BD3A45F482}" type="parTrans" cxnId="{5EF8557E-1D44-4923-B531-4D84DB8E5391}">
      <dgm:prSet/>
      <dgm:spPr/>
      <dgm:t>
        <a:bodyPr/>
        <a:lstStyle/>
        <a:p>
          <a:endParaRPr lang="en-US"/>
        </a:p>
      </dgm:t>
    </dgm:pt>
    <dgm:pt modelId="{F1DF02CF-C93F-4F52-91BC-74A55312996C}" type="sibTrans" cxnId="{5EF8557E-1D44-4923-B531-4D84DB8E5391}">
      <dgm:prSet/>
      <dgm:spPr/>
      <dgm:t>
        <a:bodyPr/>
        <a:lstStyle/>
        <a:p>
          <a:endParaRPr lang="en-US"/>
        </a:p>
      </dgm:t>
    </dgm:pt>
    <dgm:pt modelId="{A9595773-F339-4FB7-ADA9-F625D6F44FC5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(* </a:t>
          </a:r>
          <a:r>
            <a:rPr lang="ko-KR"/>
            <a:t>리눅스에서의 옵션</a:t>
          </a:r>
          <a:r>
            <a:rPr lang="en-US"/>
            <a:t>, </a:t>
          </a:r>
          <a:r>
            <a:rPr lang="ko-KR"/>
            <a:t>윈도우에서는 명령 프롬프트에서 </a:t>
          </a:r>
          <a:r>
            <a:rPr lang="en-US"/>
            <a:t>netstat ./?)</a:t>
          </a:r>
        </a:p>
      </dgm:t>
    </dgm:pt>
    <dgm:pt modelId="{8D75B0C2-B4A0-4DAE-931E-61177AF0B7CE}" type="parTrans" cxnId="{DD9E943A-A68E-492C-ABA8-6A9D1BEBE579}">
      <dgm:prSet/>
      <dgm:spPr/>
      <dgm:t>
        <a:bodyPr/>
        <a:lstStyle/>
        <a:p>
          <a:endParaRPr lang="en-US"/>
        </a:p>
      </dgm:t>
    </dgm:pt>
    <dgm:pt modelId="{9572C098-81D4-407C-8236-86538048C41B}" type="sibTrans" cxnId="{DD9E943A-A68E-492C-ABA8-6A9D1BEBE579}">
      <dgm:prSet/>
      <dgm:spPr/>
      <dgm:t>
        <a:bodyPr/>
        <a:lstStyle/>
        <a:p>
          <a:endParaRPr lang="en-US"/>
        </a:p>
      </dgm:t>
    </dgm:pt>
    <dgm:pt modelId="{EBF5DEB3-D72D-AF4E-B4F8-04CBA6D5AD2A}" type="pres">
      <dgm:prSet presAssocID="{526E7E85-BC22-4EB8-93D4-6B6D5B987B01}" presName="diagram" presStyleCnt="0">
        <dgm:presLayoutVars>
          <dgm:dir/>
          <dgm:resizeHandles val="exact"/>
        </dgm:presLayoutVars>
      </dgm:prSet>
      <dgm:spPr/>
    </dgm:pt>
    <dgm:pt modelId="{41F90594-B8CC-A64B-9BF6-1EC75535C74E}" type="pres">
      <dgm:prSet presAssocID="{C93B4E6B-543A-45EE-85E7-91BCCB9C0D40}" presName="node" presStyleLbl="node1" presStyleIdx="0" presStyleCnt="8">
        <dgm:presLayoutVars>
          <dgm:bulletEnabled val="1"/>
        </dgm:presLayoutVars>
      </dgm:prSet>
      <dgm:spPr/>
    </dgm:pt>
    <dgm:pt modelId="{C4BFE666-3A2A-1E47-81EA-5E701DF5C4CE}" type="pres">
      <dgm:prSet presAssocID="{5D5DAE9F-684D-4215-82CE-93645EDE98D1}" presName="sibTrans" presStyleCnt="0"/>
      <dgm:spPr/>
    </dgm:pt>
    <dgm:pt modelId="{51382831-719F-1B43-8969-79D926B9A14E}" type="pres">
      <dgm:prSet presAssocID="{3CAE1773-3FD7-4C74-932F-101BA46BB8FC}" presName="node" presStyleLbl="node1" presStyleIdx="1" presStyleCnt="8">
        <dgm:presLayoutVars>
          <dgm:bulletEnabled val="1"/>
        </dgm:presLayoutVars>
      </dgm:prSet>
      <dgm:spPr/>
    </dgm:pt>
    <dgm:pt modelId="{AC97D7B5-7C7B-9D44-B782-F5886262E50F}" type="pres">
      <dgm:prSet presAssocID="{E0BA9E48-7811-48B4-9C76-CBDC8F996745}" presName="sibTrans" presStyleCnt="0"/>
      <dgm:spPr/>
    </dgm:pt>
    <dgm:pt modelId="{9E61A491-D6B5-1A4A-A2EA-E3B46652B865}" type="pres">
      <dgm:prSet presAssocID="{C4EC3DD0-0927-41B1-A193-AA57028745A3}" presName="node" presStyleLbl="node1" presStyleIdx="2" presStyleCnt="8">
        <dgm:presLayoutVars>
          <dgm:bulletEnabled val="1"/>
        </dgm:presLayoutVars>
      </dgm:prSet>
      <dgm:spPr/>
    </dgm:pt>
    <dgm:pt modelId="{08CC83B6-9CFE-9146-8DF3-89D72AAD8F4E}" type="pres">
      <dgm:prSet presAssocID="{B0FA200B-31D9-454E-86F2-0B55612ABA61}" presName="sibTrans" presStyleCnt="0"/>
      <dgm:spPr/>
    </dgm:pt>
    <dgm:pt modelId="{E225B7F8-CF16-6548-9CA6-EC81648F12E6}" type="pres">
      <dgm:prSet presAssocID="{7369F5D0-0D83-4413-AF40-5094D6A9D023}" presName="node" presStyleLbl="node1" presStyleIdx="3" presStyleCnt="8">
        <dgm:presLayoutVars>
          <dgm:bulletEnabled val="1"/>
        </dgm:presLayoutVars>
      </dgm:prSet>
      <dgm:spPr/>
    </dgm:pt>
    <dgm:pt modelId="{309A6996-F2BA-F94C-B2A8-B1855D62AC14}" type="pres">
      <dgm:prSet presAssocID="{096F76A2-22B3-4FA2-83A1-812090C6D2EA}" presName="sibTrans" presStyleCnt="0"/>
      <dgm:spPr/>
    </dgm:pt>
    <dgm:pt modelId="{427E78C2-E265-7646-9268-499812918A87}" type="pres">
      <dgm:prSet presAssocID="{A65DD40E-F144-4514-B4C7-622785C359A5}" presName="node" presStyleLbl="node1" presStyleIdx="4" presStyleCnt="8">
        <dgm:presLayoutVars>
          <dgm:bulletEnabled val="1"/>
        </dgm:presLayoutVars>
      </dgm:prSet>
      <dgm:spPr/>
    </dgm:pt>
    <dgm:pt modelId="{2B224138-CF8B-354F-A0E1-5FF1F104C1A0}" type="pres">
      <dgm:prSet presAssocID="{E45F660D-7219-4B74-B076-48D93FC2A23D}" presName="sibTrans" presStyleCnt="0"/>
      <dgm:spPr/>
    </dgm:pt>
    <dgm:pt modelId="{4318E5E3-86EC-E447-9997-1DEB6F423B26}" type="pres">
      <dgm:prSet presAssocID="{BEC9B38A-CCA9-47A4-AFD9-C888220124AD}" presName="node" presStyleLbl="node1" presStyleIdx="5" presStyleCnt="8">
        <dgm:presLayoutVars>
          <dgm:bulletEnabled val="1"/>
        </dgm:presLayoutVars>
      </dgm:prSet>
      <dgm:spPr/>
    </dgm:pt>
    <dgm:pt modelId="{14789493-852B-0C45-BC64-F929B6159618}" type="pres">
      <dgm:prSet presAssocID="{526031BB-BAAE-4924-BCE0-5DF912C4E18B}" presName="sibTrans" presStyleCnt="0"/>
      <dgm:spPr/>
    </dgm:pt>
    <dgm:pt modelId="{C04320B6-7A2F-FC4B-B0D0-761F85C3F196}" type="pres">
      <dgm:prSet presAssocID="{5D5C87CB-607F-453D-BBF4-460EF8C9AD6C}" presName="node" presStyleLbl="node1" presStyleIdx="6" presStyleCnt="8">
        <dgm:presLayoutVars>
          <dgm:bulletEnabled val="1"/>
        </dgm:presLayoutVars>
      </dgm:prSet>
      <dgm:spPr/>
    </dgm:pt>
    <dgm:pt modelId="{AE7F3ADA-3CB6-8943-BA08-0D4490562775}" type="pres">
      <dgm:prSet presAssocID="{F1DF02CF-C93F-4F52-91BC-74A55312996C}" presName="sibTrans" presStyleCnt="0"/>
      <dgm:spPr/>
    </dgm:pt>
    <dgm:pt modelId="{CACFA801-D7EE-DC45-81BF-EB8A2A9E2BFC}" type="pres">
      <dgm:prSet presAssocID="{A9595773-F339-4FB7-ADA9-F625D6F44FC5}" presName="node" presStyleLbl="node1" presStyleIdx="7" presStyleCnt="8">
        <dgm:presLayoutVars>
          <dgm:bulletEnabled val="1"/>
        </dgm:presLayoutVars>
      </dgm:prSet>
      <dgm:spPr/>
    </dgm:pt>
  </dgm:ptLst>
  <dgm:cxnLst>
    <dgm:cxn modelId="{B4A6B038-30EE-F742-8640-987E1EB660F3}" type="presOf" srcId="{A9595773-F339-4FB7-ADA9-F625D6F44FC5}" destId="{CACFA801-D7EE-DC45-81BF-EB8A2A9E2BFC}" srcOrd="0" destOrd="0" presId="urn:microsoft.com/office/officeart/2005/8/layout/default"/>
    <dgm:cxn modelId="{DD9E943A-A68E-492C-ABA8-6A9D1BEBE579}" srcId="{526E7E85-BC22-4EB8-93D4-6B6D5B987B01}" destId="{A9595773-F339-4FB7-ADA9-F625D6F44FC5}" srcOrd="7" destOrd="0" parTransId="{8D75B0C2-B4A0-4DAE-931E-61177AF0B7CE}" sibTransId="{9572C098-81D4-407C-8236-86538048C41B}"/>
    <dgm:cxn modelId="{85C58D3D-CCE5-43E1-95A5-08FA590EB59F}" srcId="{526E7E85-BC22-4EB8-93D4-6B6D5B987B01}" destId="{A65DD40E-F144-4514-B4C7-622785C359A5}" srcOrd="4" destOrd="0" parTransId="{6EC297A6-0DD5-49E4-A799-F340D323E782}" sibTransId="{E45F660D-7219-4B74-B076-48D93FC2A23D}"/>
    <dgm:cxn modelId="{E45EAB49-38F6-B149-8D93-466A7C6B965D}" type="presOf" srcId="{C93B4E6B-543A-45EE-85E7-91BCCB9C0D40}" destId="{41F90594-B8CC-A64B-9BF6-1EC75535C74E}" srcOrd="0" destOrd="0" presId="urn:microsoft.com/office/officeart/2005/8/layout/default"/>
    <dgm:cxn modelId="{ED81E06C-C407-4886-ABB2-1028516877CC}" srcId="{526E7E85-BC22-4EB8-93D4-6B6D5B987B01}" destId="{3CAE1773-3FD7-4C74-932F-101BA46BB8FC}" srcOrd="1" destOrd="0" parTransId="{8A95BECF-C9DF-4C19-A66B-D71A4136CFE5}" sibTransId="{E0BA9E48-7811-48B4-9C76-CBDC8F996745}"/>
    <dgm:cxn modelId="{4FB63971-101C-F842-A74B-FB8E7B12ECCF}" type="presOf" srcId="{5D5C87CB-607F-453D-BBF4-460EF8C9AD6C}" destId="{C04320B6-7A2F-FC4B-B0D0-761F85C3F196}" srcOrd="0" destOrd="0" presId="urn:microsoft.com/office/officeart/2005/8/layout/default"/>
    <dgm:cxn modelId="{5EF8557E-1D44-4923-B531-4D84DB8E5391}" srcId="{526E7E85-BC22-4EB8-93D4-6B6D5B987B01}" destId="{5D5C87CB-607F-453D-BBF4-460EF8C9AD6C}" srcOrd="6" destOrd="0" parTransId="{34F1FCB7-A00E-4292-9281-21BD3A45F482}" sibTransId="{F1DF02CF-C93F-4F52-91BC-74A55312996C}"/>
    <dgm:cxn modelId="{A72C5782-6B3E-49C1-AC5B-C13100D2E02F}" srcId="{526E7E85-BC22-4EB8-93D4-6B6D5B987B01}" destId="{C93B4E6B-543A-45EE-85E7-91BCCB9C0D40}" srcOrd="0" destOrd="0" parTransId="{8435FD8F-340F-4516-B046-F3E15EB5AF80}" sibTransId="{5D5DAE9F-684D-4215-82CE-93645EDE98D1}"/>
    <dgm:cxn modelId="{7439488D-77EE-714A-B1FA-808C859D7560}" type="presOf" srcId="{A65DD40E-F144-4514-B4C7-622785C359A5}" destId="{427E78C2-E265-7646-9268-499812918A87}" srcOrd="0" destOrd="0" presId="urn:microsoft.com/office/officeart/2005/8/layout/default"/>
    <dgm:cxn modelId="{39D4068E-4806-6D48-AF41-1A4CDB26F0F7}" type="presOf" srcId="{3CAE1773-3FD7-4C74-932F-101BA46BB8FC}" destId="{51382831-719F-1B43-8969-79D926B9A14E}" srcOrd="0" destOrd="0" presId="urn:microsoft.com/office/officeart/2005/8/layout/default"/>
    <dgm:cxn modelId="{ED10A68F-9A4E-CA4B-8A56-4E931A3ED52D}" type="presOf" srcId="{526E7E85-BC22-4EB8-93D4-6B6D5B987B01}" destId="{EBF5DEB3-D72D-AF4E-B4F8-04CBA6D5AD2A}" srcOrd="0" destOrd="0" presId="urn:microsoft.com/office/officeart/2005/8/layout/default"/>
    <dgm:cxn modelId="{C755FC9A-65C1-6144-9016-E7FDCC1A95B8}" type="presOf" srcId="{BEC9B38A-CCA9-47A4-AFD9-C888220124AD}" destId="{4318E5E3-86EC-E447-9997-1DEB6F423B26}" srcOrd="0" destOrd="0" presId="urn:microsoft.com/office/officeart/2005/8/layout/default"/>
    <dgm:cxn modelId="{04BE00C9-561E-4E45-9D50-B399009D2230}" type="presOf" srcId="{C4EC3DD0-0927-41B1-A193-AA57028745A3}" destId="{9E61A491-D6B5-1A4A-A2EA-E3B46652B865}" srcOrd="0" destOrd="0" presId="urn:microsoft.com/office/officeart/2005/8/layout/default"/>
    <dgm:cxn modelId="{795415D4-E6FE-D046-9F42-F28D6C821017}" type="presOf" srcId="{7369F5D0-0D83-4413-AF40-5094D6A9D023}" destId="{E225B7F8-CF16-6548-9CA6-EC81648F12E6}" srcOrd="0" destOrd="0" presId="urn:microsoft.com/office/officeart/2005/8/layout/default"/>
    <dgm:cxn modelId="{FAE637D4-8910-419B-A18E-BD18112DE521}" srcId="{526E7E85-BC22-4EB8-93D4-6B6D5B987B01}" destId="{7369F5D0-0D83-4413-AF40-5094D6A9D023}" srcOrd="3" destOrd="0" parTransId="{1B45FCD9-DA13-42B2-A0EF-E9BDB3BE3F10}" sibTransId="{096F76A2-22B3-4FA2-83A1-812090C6D2EA}"/>
    <dgm:cxn modelId="{FC2031D8-42F4-44FD-A50E-E1F0DCF85434}" srcId="{526E7E85-BC22-4EB8-93D4-6B6D5B987B01}" destId="{BEC9B38A-CCA9-47A4-AFD9-C888220124AD}" srcOrd="5" destOrd="0" parTransId="{4D9C77B2-173C-4978-9492-B7DC589CB6A9}" sibTransId="{526031BB-BAAE-4924-BCE0-5DF912C4E18B}"/>
    <dgm:cxn modelId="{F78E01DB-C211-4EE0-9468-78A41362CFBF}" srcId="{526E7E85-BC22-4EB8-93D4-6B6D5B987B01}" destId="{C4EC3DD0-0927-41B1-A193-AA57028745A3}" srcOrd="2" destOrd="0" parTransId="{83924432-47E5-4E26-883F-1329BD267D1F}" sibTransId="{B0FA200B-31D9-454E-86F2-0B55612ABA61}"/>
    <dgm:cxn modelId="{AA938D89-8984-FC44-824D-016CDAE10DE5}" type="presParOf" srcId="{EBF5DEB3-D72D-AF4E-B4F8-04CBA6D5AD2A}" destId="{41F90594-B8CC-A64B-9BF6-1EC75535C74E}" srcOrd="0" destOrd="0" presId="urn:microsoft.com/office/officeart/2005/8/layout/default"/>
    <dgm:cxn modelId="{F00F6626-C925-7F44-A9B3-3A533BA5984A}" type="presParOf" srcId="{EBF5DEB3-D72D-AF4E-B4F8-04CBA6D5AD2A}" destId="{C4BFE666-3A2A-1E47-81EA-5E701DF5C4CE}" srcOrd="1" destOrd="0" presId="urn:microsoft.com/office/officeart/2005/8/layout/default"/>
    <dgm:cxn modelId="{2F1DDE9D-A53C-CA4A-AFF8-FD9F67F68CC0}" type="presParOf" srcId="{EBF5DEB3-D72D-AF4E-B4F8-04CBA6D5AD2A}" destId="{51382831-719F-1B43-8969-79D926B9A14E}" srcOrd="2" destOrd="0" presId="urn:microsoft.com/office/officeart/2005/8/layout/default"/>
    <dgm:cxn modelId="{2C7C3285-729D-DC46-9B3D-5E576EC77746}" type="presParOf" srcId="{EBF5DEB3-D72D-AF4E-B4F8-04CBA6D5AD2A}" destId="{AC97D7B5-7C7B-9D44-B782-F5886262E50F}" srcOrd="3" destOrd="0" presId="urn:microsoft.com/office/officeart/2005/8/layout/default"/>
    <dgm:cxn modelId="{BF33911F-B9C9-124D-806D-80B4555553E6}" type="presParOf" srcId="{EBF5DEB3-D72D-AF4E-B4F8-04CBA6D5AD2A}" destId="{9E61A491-D6B5-1A4A-A2EA-E3B46652B865}" srcOrd="4" destOrd="0" presId="urn:microsoft.com/office/officeart/2005/8/layout/default"/>
    <dgm:cxn modelId="{2EE17997-3928-AD47-89B4-9356BDF4FAC9}" type="presParOf" srcId="{EBF5DEB3-D72D-AF4E-B4F8-04CBA6D5AD2A}" destId="{08CC83B6-9CFE-9146-8DF3-89D72AAD8F4E}" srcOrd="5" destOrd="0" presId="urn:microsoft.com/office/officeart/2005/8/layout/default"/>
    <dgm:cxn modelId="{7C5E5639-E552-E740-B158-0A0FCB83F16C}" type="presParOf" srcId="{EBF5DEB3-D72D-AF4E-B4F8-04CBA6D5AD2A}" destId="{E225B7F8-CF16-6548-9CA6-EC81648F12E6}" srcOrd="6" destOrd="0" presId="urn:microsoft.com/office/officeart/2005/8/layout/default"/>
    <dgm:cxn modelId="{CFC1807B-D4E8-FA49-B8C6-68795EF5711D}" type="presParOf" srcId="{EBF5DEB3-D72D-AF4E-B4F8-04CBA6D5AD2A}" destId="{309A6996-F2BA-F94C-B2A8-B1855D62AC14}" srcOrd="7" destOrd="0" presId="urn:microsoft.com/office/officeart/2005/8/layout/default"/>
    <dgm:cxn modelId="{B21DD7EE-192A-9A46-87E1-E4662F181E3B}" type="presParOf" srcId="{EBF5DEB3-D72D-AF4E-B4F8-04CBA6D5AD2A}" destId="{427E78C2-E265-7646-9268-499812918A87}" srcOrd="8" destOrd="0" presId="urn:microsoft.com/office/officeart/2005/8/layout/default"/>
    <dgm:cxn modelId="{ABB46A38-A5DE-1540-B67C-33F314A37C7A}" type="presParOf" srcId="{EBF5DEB3-D72D-AF4E-B4F8-04CBA6D5AD2A}" destId="{2B224138-CF8B-354F-A0E1-5FF1F104C1A0}" srcOrd="9" destOrd="0" presId="urn:microsoft.com/office/officeart/2005/8/layout/default"/>
    <dgm:cxn modelId="{F3621A18-A6E0-2A44-B15C-E7C035D9FCEF}" type="presParOf" srcId="{EBF5DEB3-D72D-AF4E-B4F8-04CBA6D5AD2A}" destId="{4318E5E3-86EC-E447-9997-1DEB6F423B26}" srcOrd="10" destOrd="0" presId="urn:microsoft.com/office/officeart/2005/8/layout/default"/>
    <dgm:cxn modelId="{8190DF3E-30E2-C54B-995C-601450AD78A3}" type="presParOf" srcId="{EBF5DEB3-D72D-AF4E-B4F8-04CBA6D5AD2A}" destId="{14789493-852B-0C45-BC64-F929B6159618}" srcOrd="11" destOrd="0" presId="urn:microsoft.com/office/officeart/2005/8/layout/default"/>
    <dgm:cxn modelId="{3151BCAB-05F4-6048-B38C-AB4A3747224B}" type="presParOf" srcId="{EBF5DEB3-D72D-AF4E-B4F8-04CBA6D5AD2A}" destId="{C04320B6-7A2F-FC4B-B0D0-761F85C3F196}" srcOrd="12" destOrd="0" presId="urn:microsoft.com/office/officeart/2005/8/layout/default"/>
    <dgm:cxn modelId="{BE067043-CEC7-3744-B7F0-BEB3607A3954}" type="presParOf" srcId="{EBF5DEB3-D72D-AF4E-B4F8-04CBA6D5AD2A}" destId="{AE7F3ADA-3CB6-8943-BA08-0D4490562775}" srcOrd="13" destOrd="0" presId="urn:microsoft.com/office/officeart/2005/8/layout/default"/>
    <dgm:cxn modelId="{57BC7080-6BED-1B4B-A6EF-7A0CC4C3183E}" type="presParOf" srcId="{EBF5DEB3-D72D-AF4E-B4F8-04CBA6D5AD2A}" destId="{CACFA801-D7EE-DC45-81BF-EB8A2A9E2BF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2B924E-E58E-4C68-9C5E-309BA5E6A29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945FAC-1C89-4940-A45B-E1185F3DF81A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300" b="1" dirty="0"/>
            <a:t>ESTABLISHED</a:t>
          </a:r>
        </a:p>
        <a:p>
          <a:r>
            <a:rPr lang="en-US" sz="1100" dirty="0"/>
            <a:t>: </a:t>
          </a:r>
          <a:r>
            <a:rPr lang="ko-KR" sz="1100" dirty="0"/>
            <a:t>현재 서로 연결되어 있는 상태</a:t>
          </a:r>
          <a:endParaRPr lang="en-US" sz="1100" dirty="0"/>
        </a:p>
      </dgm:t>
    </dgm:pt>
    <dgm:pt modelId="{1456B898-0D23-4CFC-B0F2-2B052D29BA1F}" type="parTrans" cxnId="{36282F33-9688-4C7F-8A75-E9ADE8597B9C}">
      <dgm:prSet/>
      <dgm:spPr/>
      <dgm:t>
        <a:bodyPr/>
        <a:lstStyle/>
        <a:p>
          <a:endParaRPr lang="en-US"/>
        </a:p>
      </dgm:t>
    </dgm:pt>
    <dgm:pt modelId="{EAF4A68F-3B7D-4925-9873-7F1BE036E9AC}" type="sibTrans" cxnId="{36282F33-9688-4C7F-8A75-E9ADE8597B9C}">
      <dgm:prSet/>
      <dgm:spPr/>
      <dgm:t>
        <a:bodyPr/>
        <a:lstStyle/>
        <a:p>
          <a:endParaRPr lang="en-US"/>
        </a:p>
      </dgm:t>
    </dgm:pt>
    <dgm:pt modelId="{5C5C98C0-4C2B-453E-873E-3A80B7AA1BC0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300" b="1" dirty="0"/>
            <a:t>LISTEN</a:t>
          </a:r>
        </a:p>
        <a:p>
          <a:r>
            <a:rPr lang="en-US" sz="1100" dirty="0"/>
            <a:t>: </a:t>
          </a:r>
          <a:r>
            <a:rPr lang="ko-KR" sz="1100" dirty="0"/>
            <a:t>포트가 개방되어 연결 </a:t>
          </a:r>
          <a:r>
            <a:rPr lang="ko-KR" sz="1100" dirty="0" err="1"/>
            <a:t>접속대기</a:t>
          </a:r>
          <a:r>
            <a:rPr lang="ko-KR" sz="1100" dirty="0"/>
            <a:t> 상태 또는 연결 요구를 기다리는 상태</a:t>
          </a:r>
          <a:r>
            <a:rPr lang="en-US" sz="1100" dirty="0"/>
            <a:t>(-l, -a </a:t>
          </a:r>
          <a:r>
            <a:rPr lang="ko-KR" sz="1100" dirty="0"/>
            <a:t>옵션 필요</a:t>
          </a:r>
          <a:r>
            <a:rPr lang="en-US" sz="1100" dirty="0"/>
            <a:t>)</a:t>
          </a:r>
        </a:p>
      </dgm:t>
    </dgm:pt>
    <dgm:pt modelId="{E58C9CA0-1C04-407E-9D7D-A8E1C774CA3A}" type="parTrans" cxnId="{81F028F1-6F9E-4E8F-B9C0-18F1ECE17D4E}">
      <dgm:prSet/>
      <dgm:spPr/>
      <dgm:t>
        <a:bodyPr/>
        <a:lstStyle/>
        <a:p>
          <a:endParaRPr lang="en-US"/>
        </a:p>
      </dgm:t>
    </dgm:pt>
    <dgm:pt modelId="{89711F7D-2D11-429D-ADA2-7EB98A80062F}" type="sibTrans" cxnId="{81F028F1-6F9E-4E8F-B9C0-18F1ECE17D4E}">
      <dgm:prSet/>
      <dgm:spPr/>
      <dgm:t>
        <a:bodyPr/>
        <a:lstStyle/>
        <a:p>
          <a:endParaRPr lang="en-US"/>
        </a:p>
      </dgm:t>
    </dgm:pt>
    <dgm:pt modelId="{982AF49E-8E85-4AF5-A5EF-043DE7E039F5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TIME_WAIT</a:t>
          </a:r>
        </a:p>
        <a:p>
          <a:r>
            <a:rPr lang="en-US" sz="1100" dirty="0"/>
            <a:t>: </a:t>
          </a:r>
          <a:r>
            <a:rPr lang="ko-KR" sz="1100" dirty="0"/>
            <a:t>이미 연결이 종료되었거나 대기상태</a:t>
          </a:r>
          <a:endParaRPr lang="en-US" sz="1100" dirty="0"/>
        </a:p>
      </dgm:t>
    </dgm:pt>
    <dgm:pt modelId="{F41C18ED-8B1D-4F8C-B93A-7E591872B696}" type="parTrans" cxnId="{9F365744-FE4C-4D9D-98DD-33DA380C0C22}">
      <dgm:prSet/>
      <dgm:spPr/>
      <dgm:t>
        <a:bodyPr/>
        <a:lstStyle/>
        <a:p>
          <a:endParaRPr lang="en-US"/>
        </a:p>
      </dgm:t>
    </dgm:pt>
    <dgm:pt modelId="{F431CBC6-8A66-449F-9C6A-7980B6D230EB}" type="sibTrans" cxnId="{9F365744-FE4C-4D9D-98DD-33DA380C0C22}">
      <dgm:prSet/>
      <dgm:spPr/>
      <dgm:t>
        <a:bodyPr/>
        <a:lstStyle/>
        <a:p>
          <a:endParaRPr lang="en-US"/>
        </a:p>
      </dgm:t>
    </dgm:pt>
    <dgm:pt modelId="{F390E3F6-9783-4E90-9BF4-91B366A1BBA1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SYN_SENT</a:t>
          </a:r>
        </a:p>
        <a:p>
          <a:r>
            <a:rPr lang="en-US" sz="1100" dirty="0"/>
            <a:t>: </a:t>
          </a:r>
          <a:r>
            <a:rPr lang="ko-KR" sz="1100" dirty="0"/>
            <a:t>접속을 위해 패킷을 전송 요청을 한 상태</a:t>
          </a:r>
          <a:endParaRPr lang="en-US" sz="1100" dirty="0"/>
        </a:p>
      </dgm:t>
    </dgm:pt>
    <dgm:pt modelId="{52C318EA-A9DD-4685-90B7-3B3702EE744C}" type="parTrans" cxnId="{9C859007-5D71-4AE1-ACA0-310DAEC12AA5}">
      <dgm:prSet/>
      <dgm:spPr/>
      <dgm:t>
        <a:bodyPr/>
        <a:lstStyle/>
        <a:p>
          <a:endParaRPr lang="en-US"/>
        </a:p>
      </dgm:t>
    </dgm:pt>
    <dgm:pt modelId="{DDE0E109-2779-4FD1-8B41-F4991A757D0A}" type="sibTrans" cxnId="{9C859007-5D71-4AE1-ACA0-310DAEC12AA5}">
      <dgm:prSet/>
      <dgm:spPr/>
      <dgm:t>
        <a:bodyPr/>
        <a:lstStyle/>
        <a:p>
          <a:endParaRPr lang="en-US"/>
        </a:p>
      </dgm:t>
    </dgm:pt>
    <dgm:pt modelId="{8E87E375-71BC-47EE-A384-94F8F2DC8382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1" dirty="0"/>
            <a:t>SYN_RECV</a:t>
          </a:r>
        </a:p>
        <a:p>
          <a:r>
            <a:rPr lang="en-US" sz="1100" dirty="0"/>
            <a:t>: </a:t>
          </a:r>
          <a:r>
            <a:rPr lang="ko-KR" sz="1100" dirty="0"/>
            <a:t>서버가 클라이언트에게 </a:t>
          </a:r>
          <a:r>
            <a:rPr lang="en-US" sz="1100" dirty="0" err="1"/>
            <a:t>syn</a:t>
          </a:r>
          <a:r>
            <a:rPr lang="ko-KR" sz="1100" dirty="0" err="1"/>
            <a:t>패키슬</a:t>
          </a:r>
          <a:r>
            <a:rPr lang="ko-KR" sz="1100" dirty="0"/>
            <a:t> 요청 후 그에 대한 응답을 클라이언트가 기다리는 상태</a:t>
          </a:r>
          <a:endParaRPr lang="en-US" sz="1100" dirty="0"/>
        </a:p>
      </dgm:t>
    </dgm:pt>
    <dgm:pt modelId="{DEBB03A5-BE7B-434B-B16A-C94FBE76208C}" type="parTrans" cxnId="{B9CFD820-6125-4DF0-BBF5-7AC11379B974}">
      <dgm:prSet/>
      <dgm:spPr/>
      <dgm:t>
        <a:bodyPr/>
        <a:lstStyle/>
        <a:p>
          <a:endParaRPr lang="en-US"/>
        </a:p>
      </dgm:t>
    </dgm:pt>
    <dgm:pt modelId="{8E2BE618-D2D3-465F-927B-C98E3C84B662}" type="sibTrans" cxnId="{B9CFD820-6125-4DF0-BBF5-7AC11379B974}">
      <dgm:prSet/>
      <dgm:spPr/>
      <dgm:t>
        <a:bodyPr/>
        <a:lstStyle/>
        <a:p>
          <a:endParaRPr lang="en-US"/>
        </a:p>
      </dgm:t>
    </dgm:pt>
    <dgm:pt modelId="{AB91F522-CC55-4442-8788-17F2412D7A18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dirty="0"/>
            <a:t>CLOSE_WAIT</a:t>
          </a:r>
        </a:p>
        <a:p>
          <a:r>
            <a:rPr lang="en-US" dirty="0"/>
            <a:t>: </a:t>
          </a:r>
          <a:r>
            <a:rPr lang="ko-KR" dirty="0"/>
            <a:t>원격 연결은 중단된 상태로 소켓이 끊기기를 기다리는 상태</a:t>
          </a:r>
          <a:endParaRPr lang="en-US" dirty="0"/>
        </a:p>
      </dgm:t>
    </dgm:pt>
    <dgm:pt modelId="{6D860FE5-11DF-4CA4-881D-C4EB11214F82}" type="parTrans" cxnId="{F92F9B58-FF81-4340-AE21-EE54ABC30C15}">
      <dgm:prSet/>
      <dgm:spPr/>
      <dgm:t>
        <a:bodyPr/>
        <a:lstStyle/>
        <a:p>
          <a:endParaRPr lang="en-US"/>
        </a:p>
      </dgm:t>
    </dgm:pt>
    <dgm:pt modelId="{4BC41E8B-C529-4B1A-8BD9-A25D063497EF}" type="sibTrans" cxnId="{F92F9B58-FF81-4340-AE21-EE54ABC30C15}">
      <dgm:prSet/>
      <dgm:spPr/>
      <dgm:t>
        <a:bodyPr/>
        <a:lstStyle/>
        <a:p>
          <a:endParaRPr lang="en-US"/>
        </a:p>
      </dgm:t>
    </dgm:pt>
    <dgm:pt modelId="{4D748052-4B58-4153-999B-1B67EFA02F5A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dirty="0"/>
            <a:t>CLOSED</a:t>
          </a:r>
        </a:p>
        <a:p>
          <a:r>
            <a:rPr lang="en-US" dirty="0"/>
            <a:t>: </a:t>
          </a:r>
          <a:r>
            <a:rPr lang="ko-KR" dirty="0"/>
            <a:t>연결이 완전히 끊어진 상태</a:t>
          </a:r>
          <a:endParaRPr lang="en-US" dirty="0"/>
        </a:p>
      </dgm:t>
    </dgm:pt>
    <dgm:pt modelId="{7A13665C-73CB-4DD4-8DC1-64FAF1379C89}" type="parTrans" cxnId="{689C3233-FF11-448F-9F6D-E78413E3711A}">
      <dgm:prSet/>
      <dgm:spPr/>
      <dgm:t>
        <a:bodyPr/>
        <a:lstStyle/>
        <a:p>
          <a:endParaRPr lang="en-US"/>
        </a:p>
      </dgm:t>
    </dgm:pt>
    <dgm:pt modelId="{4D60779B-AC93-4002-BE59-04C3B4883DB0}" type="sibTrans" cxnId="{689C3233-FF11-448F-9F6D-E78413E3711A}">
      <dgm:prSet/>
      <dgm:spPr/>
      <dgm:t>
        <a:bodyPr/>
        <a:lstStyle/>
        <a:p>
          <a:endParaRPr lang="en-US"/>
        </a:p>
      </dgm:t>
    </dgm:pt>
    <dgm:pt modelId="{01A237E3-C8C6-4455-B338-F71EE6FBE54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dirty="0"/>
            <a:t>CLOSING</a:t>
          </a:r>
        </a:p>
        <a:p>
          <a:r>
            <a:rPr lang="en-US" dirty="0"/>
            <a:t>: </a:t>
          </a:r>
          <a:r>
            <a:rPr lang="ko-KR" dirty="0"/>
            <a:t>양쪽 연결은 모두 끊겼지만 아직 보내지 않은 데이터가 남아있는 상태</a:t>
          </a:r>
          <a:endParaRPr lang="en-US" dirty="0"/>
        </a:p>
      </dgm:t>
    </dgm:pt>
    <dgm:pt modelId="{4F0EF8A1-600B-4DA2-96C3-1C77FD549C68}" type="parTrans" cxnId="{3EE46CE9-D1F8-4B64-B897-EDF2BCE98769}">
      <dgm:prSet/>
      <dgm:spPr/>
      <dgm:t>
        <a:bodyPr/>
        <a:lstStyle/>
        <a:p>
          <a:endParaRPr lang="en-US"/>
        </a:p>
      </dgm:t>
    </dgm:pt>
    <dgm:pt modelId="{57B5546F-CB0F-4851-9F57-871DB8829A8C}" type="sibTrans" cxnId="{3EE46CE9-D1F8-4B64-B897-EDF2BCE98769}">
      <dgm:prSet/>
      <dgm:spPr/>
      <dgm:t>
        <a:bodyPr/>
        <a:lstStyle/>
        <a:p>
          <a:endParaRPr lang="en-US"/>
        </a:p>
      </dgm:t>
    </dgm:pt>
    <dgm:pt modelId="{E2DDCDC8-29A4-46CF-A486-D0EACEA4D8CB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dirty="0"/>
            <a:t>FIN_WAIT1</a:t>
          </a:r>
        </a:p>
        <a:p>
          <a:r>
            <a:rPr lang="en-US" dirty="0"/>
            <a:t>: </a:t>
          </a:r>
          <a:r>
            <a:rPr lang="ko-KR" dirty="0"/>
            <a:t>연결이 끊어지고</a:t>
          </a:r>
          <a:r>
            <a:rPr lang="en-US" dirty="0"/>
            <a:t>,</a:t>
          </a:r>
          <a:r>
            <a:rPr lang="ko-KR" dirty="0"/>
            <a:t>연결이 중단되고 있는 중</a:t>
          </a:r>
          <a:endParaRPr lang="en-US" dirty="0"/>
        </a:p>
      </dgm:t>
    </dgm:pt>
    <dgm:pt modelId="{DC4F7B67-B28F-4268-824A-AB354DE6CC1C}" type="parTrans" cxnId="{E5493458-0A3A-4CD0-8B4F-828E84D7275D}">
      <dgm:prSet/>
      <dgm:spPr/>
      <dgm:t>
        <a:bodyPr/>
        <a:lstStyle/>
        <a:p>
          <a:endParaRPr lang="en-US"/>
        </a:p>
      </dgm:t>
    </dgm:pt>
    <dgm:pt modelId="{5973E95E-175D-4D40-B919-A8F0758547A3}" type="sibTrans" cxnId="{E5493458-0A3A-4CD0-8B4F-828E84D7275D}">
      <dgm:prSet/>
      <dgm:spPr/>
      <dgm:t>
        <a:bodyPr/>
        <a:lstStyle/>
        <a:p>
          <a:endParaRPr lang="en-US"/>
        </a:p>
      </dgm:t>
    </dgm:pt>
    <dgm:pt modelId="{8128C5B4-EB49-40CF-B945-2FE61226FC73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dirty="0"/>
            <a:t>FIN_WAIT2</a:t>
          </a:r>
        </a:p>
        <a:p>
          <a:r>
            <a:rPr lang="en-US" dirty="0"/>
            <a:t>: </a:t>
          </a:r>
          <a:r>
            <a:rPr lang="ko-KR" dirty="0"/>
            <a:t>연결이 끊어지고</a:t>
          </a:r>
          <a:r>
            <a:rPr lang="en-US" dirty="0"/>
            <a:t>, </a:t>
          </a:r>
          <a:r>
            <a:rPr lang="ko-KR" dirty="0"/>
            <a:t>소켓이 원격 연결 중단을 기다리는 중</a:t>
          </a:r>
          <a:endParaRPr lang="en-US" dirty="0"/>
        </a:p>
      </dgm:t>
    </dgm:pt>
    <dgm:pt modelId="{9C0564D4-2E82-40BE-B7C2-87FCC30CDE5B}" type="parTrans" cxnId="{F7623996-F716-478F-A77B-820EA6DF9DD3}">
      <dgm:prSet/>
      <dgm:spPr/>
      <dgm:t>
        <a:bodyPr/>
        <a:lstStyle/>
        <a:p>
          <a:endParaRPr lang="en-US"/>
        </a:p>
      </dgm:t>
    </dgm:pt>
    <dgm:pt modelId="{5C920BAF-AFF5-4F64-832C-C947FC2912F7}" type="sibTrans" cxnId="{F7623996-F716-478F-A77B-820EA6DF9DD3}">
      <dgm:prSet/>
      <dgm:spPr/>
      <dgm:t>
        <a:bodyPr/>
        <a:lstStyle/>
        <a:p>
          <a:endParaRPr lang="en-US"/>
        </a:p>
      </dgm:t>
    </dgm:pt>
    <dgm:pt modelId="{6692C462-E358-7D41-926A-ADC9C015BF2E}" type="pres">
      <dgm:prSet presAssocID="{DB2B924E-E58E-4C68-9C5E-309BA5E6A29B}" presName="diagram" presStyleCnt="0">
        <dgm:presLayoutVars>
          <dgm:dir/>
          <dgm:resizeHandles val="exact"/>
        </dgm:presLayoutVars>
      </dgm:prSet>
      <dgm:spPr/>
    </dgm:pt>
    <dgm:pt modelId="{B2B525D4-DA5B-8840-90FF-F489D959308E}" type="pres">
      <dgm:prSet presAssocID="{4E945FAC-1C89-4940-A45B-E1185F3DF81A}" presName="node" presStyleLbl="node1" presStyleIdx="0" presStyleCnt="10">
        <dgm:presLayoutVars>
          <dgm:bulletEnabled val="1"/>
        </dgm:presLayoutVars>
      </dgm:prSet>
      <dgm:spPr/>
    </dgm:pt>
    <dgm:pt modelId="{73D9FE47-323E-BB40-8ABD-ACAC655BD593}" type="pres">
      <dgm:prSet presAssocID="{EAF4A68F-3B7D-4925-9873-7F1BE036E9AC}" presName="sibTrans" presStyleCnt="0"/>
      <dgm:spPr/>
    </dgm:pt>
    <dgm:pt modelId="{1CE6E62E-A530-C240-B694-06B706839BBB}" type="pres">
      <dgm:prSet presAssocID="{5C5C98C0-4C2B-453E-873E-3A80B7AA1BC0}" presName="node" presStyleLbl="node1" presStyleIdx="1" presStyleCnt="10">
        <dgm:presLayoutVars>
          <dgm:bulletEnabled val="1"/>
        </dgm:presLayoutVars>
      </dgm:prSet>
      <dgm:spPr/>
    </dgm:pt>
    <dgm:pt modelId="{FF634A15-60E0-724E-AB56-6F705C8412CE}" type="pres">
      <dgm:prSet presAssocID="{89711F7D-2D11-429D-ADA2-7EB98A80062F}" presName="sibTrans" presStyleCnt="0"/>
      <dgm:spPr/>
    </dgm:pt>
    <dgm:pt modelId="{E60F998D-0D5E-1749-9AF7-3B88F6210AC0}" type="pres">
      <dgm:prSet presAssocID="{982AF49E-8E85-4AF5-A5EF-043DE7E039F5}" presName="node" presStyleLbl="node1" presStyleIdx="2" presStyleCnt="10">
        <dgm:presLayoutVars>
          <dgm:bulletEnabled val="1"/>
        </dgm:presLayoutVars>
      </dgm:prSet>
      <dgm:spPr/>
    </dgm:pt>
    <dgm:pt modelId="{E86AAFD8-B8B7-2D4B-BACA-4A034157CCD2}" type="pres">
      <dgm:prSet presAssocID="{F431CBC6-8A66-449F-9C6A-7980B6D230EB}" presName="sibTrans" presStyleCnt="0"/>
      <dgm:spPr/>
    </dgm:pt>
    <dgm:pt modelId="{B08F2D64-9156-474C-B56B-5775DEA95411}" type="pres">
      <dgm:prSet presAssocID="{F390E3F6-9783-4E90-9BF4-91B366A1BBA1}" presName="node" presStyleLbl="node1" presStyleIdx="3" presStyleCnt="10">
        <dgm:presLayoutVars>
          <dgm:bulletEnabled val="1"/>
        </dgm:presLayoutVars>
      </dgm:prSet>
      <dgm:spPr/>
    </dgm:pt>
    <dgm:pt modelId="{3315EF69-6A8C-3243-BFF8-92AC9AA98E99}" type="pres">
      <dgm:prSet presAssocID="{DDE0E109-2779-4FD1-8B41-F4991A757D0A}" presName="sibTrans" presStyleCnt="0"/>
      <dgm:spPr/>
    </dgm:pt>
    <dgm:pt modelId="{DE411CCA-0911-004A-975B-1B0CFA8177BA}" type="pres">
      <dgm:prSet presAssocID="{8E87E375-71BC-47EE-A384-94F8F2DC8382}" presName="node" presStyleLbl="node1" presStyleIdx="4" presStyleCnt="10">
        <dgm:presLayoutVars>
          <dgm:bulletEnabled val="1"/>
        </dgm:presLayoutVars>
      </dgm:prSet>
      <dgm:spPr/>
    </dgm:pt>
    <dgm:pt modelId="{D134D4F5-CBC6-E548-8F6C-51C26663A8AE}" type="pres">
      <dgm:prSet presAssocID="{8E2BE618-D2D3-465F-927B-C98E3C84B662}" presName="sibTrans" presStyleCnt="0"/>
      <dgm:spPr/>
    </dgm:pt>
    <dgm:pt modelId="{CF3AACAD-6E66-A74C-8152-E198F684A05E}" type="pres">
      <dgm:prSet presAssocID="{AB91F522-CC55-4442-8788-17F2412D7A18}" presName="node" presStyleLbl="node1" presStyleIdx="5" presStyleCnt="10">
        <dgm:presLayoutVars>
          <dgm:bulletEnabled val="1"/>
        </dgm:presLayoutVars>
      </dgm:prSet>
      <dgm:spPr/>
    </dgm:pt>
    <dgm:pt modelId="{0D7BE3A6-8E9C-6145-B848-7A63B3FDD890}" type="pres">
      <dgm:prSet presAssocID="{4BC41E8B-C529-4B1A-8BD9-A25D063497EF}" presName="sibTrans" presStyleCnt="0"/>
      <dgm:spPr/>
    </dgm:pt>
    <dgm:pt modelId="{6977472E-D0E8-FF49-A759-FF5661C423CC}" type="pres">
      <dgm:prSet presAssocID="{4D748052-4B58-4153-999B-1B67EFA02F5A}" presName="node" presStyleLbl="node1" presStyleIdx="6" presStyleCnt="10">
        <dgm:presLayoutVars>
          <dgm:bulletEnabled val="1"/>
        </dgm:presLayoutVars>
      </dgm:prSet>
      <dgm:spPr/>
    </dgm:pt>
    <dgm:pt modelId="{A810900E-12B4-AF41-8CA5-FB762F12D705}" type="pres">
      <dgm:prSet presAssocID="{4D60779B-AC93-4002-BE59-04C3B4883DB0}" presName="sibTrans" presStyleCnt="0"/>
      <dgm:spPr/>
    </dgm:pt>
    <dgm:pt modelId="{4EA466DB-E859-644B-AFE0-7D8727B87F42}" type="pres">
      <dgm:prSet presAssocID="{01A237E3-C8C6-4455-B338-F71EE6FBE544}" presName="node" presStyleLbl="node1" presStyleIdx="7" presStyleCnt="10">
        <dgm:presLayoutVars>
          <dgm:bulletEnabled val="1"/>
        </dgm:presLayoutVars>
      </dgm:prSet>
      <dgm:spPr/>
    </dgm:pt>
    <dgm:pt modelId="{228F74D5-2B4B-E34A-AF4C-818E2AC1E994}" type="pres">
      <dgm:prSet presAssocID="{57B5546F-CB0F-4851-9F57-871DB8829A8C}" presName="sibTrans" presStyleCnt="0"/>
      <dgm:spPr/>
    </dgm:pt>
    <dgm:pt modelId="{040AA9A7-06C6-B547-A566-CA9A64E2720A}" type="pres">
      <dgm:prSet presAssocID="{E2DDCDC8-29A4-46CF-A486-D0EACEA4D8CB}" presName="node" presStyleLbl="node1" presStyleIdx="8" presStyleCnt="10">
        <dgm:presLayoutVars>
          <dgm:bulletEnabled val="1"/>
        </dgm:presLayoutVars>
      </dgm:prSet>
      <dgm:spPr/>
    </dgm:pt>
    <dgm:pt modelId="{2FD784DC-8C69-1D49-A79E-C1F9FFB0BCCB}" type="pres">
      <dgm:prSet presAssocID="{5973E95E-175D-4D40-B919-A8F0758547A3}" presName="sibTrans" presStyleCnt="0"/>
      <dgm:spPr/>
    </dgm:pt>
    <dgm:pt modelId="{7B160018-61DC-B244-A5DC-6EBEEAD158ED}" type="pres">
      <dgm:prSet presAssocID="{8128C5B4-EB49-40CF-B945-2FE61226FC73}" presName="node" presStyleLbl="node1" presStyleIdx="9" presStyleCnt="10">
        <dgm:presLayoutVars>
          <dgm:bulletEnabled val="1"/>
        </dgm:presLayoutVars>
      </dgm:prSet>
      <dgm:spPr/>
    </dgm:pt>
  </dgm:ptLst>
  <dgm:cxnLst>
    <dgm:cxn modelId="{79E40803-519D-994F-9B7D-AE158F2B53B3}" type="presOf" srcId="{5C5C98C0-4C2B-453E-873E-3A80B7AA1BC0}" destId="{1CE6E62E-A530-C240-B694-06B706839BBB}" srcOrd="0" destOrd="0" presId="urn:microsoft.com/office/officeart/2005/8/layout/default"/>
    <dgm:cxn modelId="{F5FB6905-80AA-F246-8007-5C1F0629AB1A}" type="presOf" srcId="{8E87E375-71BC-47EE-A384-94F8F2DC8382}" destId="{DE411CCA-0911-004A-975B-1B0CFA8177BA}" srcOrd="0" destOrd="0" presId="urn:microsoft.com/office/officeart/2005/8/layout/default"/>
    <dgm:cxn modelId="{9C859007-5D71-4AE1-ACA0-310DAEC12AA5}" srcId="{DB2B924E-E58E-4C68-9C5E-309BA5E6A29B}" destId="{F390E3F6-9783-4E90-9BF4-91B366A1BBA1}" srcOrd="3" destOrd="0" parTransId="{52C318EA-A9DD-4685-90B7-3B3702EE744C}" sibTransId="{DDE0E109-2779-4FD1-8B41-F4991A757D0A}"/>
    <dgm:cxn modelId="{B9CFD820-6125-4DF0-BBF5-7AC11379B974}" srcId="{DB2B924E-E58E-4C68-9C5E-309BA5E6A29B}" destId="{8E87E375-71BC-47EE-A384-94F8F2DC8382}" srcOrd="4" destOrd="0" parTransId="{DEBB03A5-BE7B-434B-B16A-C94FBE76208C}" sibTransId="{8E2BE618-D2D3-465F-927B-C98E3C84B662}"/>
    <dgm:cxn modelId="{E12F1C33-313D-6040-9735-DCF1B68E152A}" type="presOf" srcId="{F390E3F6-9783-4E90-9BF4-91B366A1BBA1}" destId="{B08F2D64-9156-474C-B56B-5775DEA95411}" srcOrd="0" destOrd="0" presId="urn:microsoft.com/office/officeart/2005/8/layout/default"/>
    <dgm:cxn modelId="{36282F33-9688-4C7F-8A75-E9ADE8597B9C}" srcId="{DB2B924E-E58E-4C68-9C5E-309BA5E6A29B}" destId="{4E945FAC-1C89-4940-A45B-E1185F3DF81A}" srcOrd="0" destOrd="0" parTransId="{1456B898-0D23-4CFC-B0F2-2B052D29BA1F}" sibTransId="{EAF4A68F-3B7D-4925-9873-7F1BE036E9AC}"/>
    <dgm:cxn modelId="{689C3233-FF11-448F-9F6D-E78413E3711A}" srcId="{DB2B924E-E58E-4C68-9C5E-309BA5E6A29B}" destId="{4D748052-4B58-4153-999B-1B67EFA02F5A}" srcOrd="6" destOrd="0" parTransId="{7A13665C-73CB-4DD4-8DC1-64FAF1379C89}" sibTransId="{4D60779B-AC93-4002-BE59-04C3B4883DB0}"/>
    <dgm:cxn modelId="{9F365744-FE4C-4D9D-98DD-33DA380C0C22}" srcId="{DB2B924E-E58E-4C68-9C5E-309BA5E6A29B}" destId="{982AF49E-8E85-4AF5-A5EF-043DE7E039F5}" srcOrd="2" destOrd="0" parTransId="{F41C18ED-8B1D-4F8C-B93A-7E591872B696}" sibTransId="{F431CBC6-8A66-449F-9C6A-7980B6D230EB}"/>
    <dgm:cxn modelId="{5858DD4C-23A0-B349-B2E7-A279710ABB2A}" type="presOf" srcId="{DB2B924E-E58E-4C68-9C5E-309BA5E6A29B}" destId="{6692C462-E358-7D41-926A-ADC9C015BF2E}" srcOrd="0" destOrd="0" presId="urn:microsoft.com/office/officeart/2005/8/layout/default"/>
    <dgm:cxn modelId="{E5493458-0A3A-4CD0-8B4F-828E84D7275D}" srcId="{DB2B924E-E58E-4C68-9C5E-309BA5E6A29B}" destId="{E2DDCDC8-29A4-46CF-A486-D0EACEA4D8CB}" srcOrd="8" destOrd="0" parTransId="{DC4F7B67-B28F-4268-824A-AB354DE6CC1C}" sibTransId="{5973E95E-175D-4D40-B919-A8F0758547A3}"/>
    <dgm:cxn modelId="{F92F9B58-FF81-4340-AE21-EE54ABC30C15}" srcId="{DB2B924E-E58E-4C68-9C5E-309BA5E6A29B}" destId="{AB91F522-CC55-4442-8788-17F2412D7A18}" srcOrd="5" destOrd="0" parTransId="{6D860FE5-11DF-4CA4-881D-C4EB11214F82}" sibTransId="{4BC41E8B-C529-4B1A-8BD9-A25D063497EF}"/>
    <dgm:cxn modelId="{5C601A90-FFFE-D549-A03D-DD0050A55BB5}" type="presOf" srcId="{4E945FAC-1C89-4940-A45B-E1185F3DF81A}" destId="{B2B525D4-DA5B-8840-90FF-F489D959308E}" srcOrd="0" destOrd="0" presId="urn:microsoft.com/office/officeart/2005/8/layout/default"/>
    <dgm:cxn modelId="{F7623996-F716-478F-A77B-820EA6DF9DD3}" srcId="{DB2B924E-E58E-4C68-9C5E-309BA5E6A29B}" destId="{8128C5B4-EB49-40CF-B945-2FE61226FC73}" srcOrd="9" destOrd="0" parTransId="{9C0564D4-2E82-40BE-B7C2-87FCC30CDE5B}" sibTransId="{5C920BAF-AFF5-4F64-832C-C947FC2912F7}"/>
    <dgm:cxn modelId="{0D9B9E96-9D58-1841-BB60-51F8793D4BF0}" type="presOf" srcId="{E2DDCDC8-29A4-46CF-A486-D0EACEA4D8CB}" destId="{040AA9A7-06C6-B547-A566-CA9A64E2720A}" srcOrd="0" destOrd="0" presId="urn:microsoft.com/office/officeart/2005/8/layout/default"/>
    <dgm:cxn modelId="{C1DB7499-E240-1B40-A8A1-3D817EB05DE9}" type="presOf" srcId="{4D748052-4B58-4153-999B-1B67EFA02F5A}" destId="{6977472E-D0E8-FF49-A759-FF5661C423CC}" srcOrd="0" destOrd="0" presId="urn:microsoft.com/office/officeart/2005/8/layout/default"/>
    <dgm:cxn modelId="{D9DCEFA5-A66E-3044-9600-680B199A4E81}" type="presOf" srcId="{AB91F522-CC55-4442-8788-17F2412D7A18}" destId="{CF3AACAD-6E66-A74C-8152-E198F684A05E}" srcOrd="0" destOrd="0" presId="urn:microsoft.com/office/officeart/2005/8/layout/default"/>
    <dgm:cxn modelId="{3A4888CA-99FD-154F-A8C0-CA9C741B8F44}" type="presOf" srcId="{8128C5B4-EB49-40CF-B945-2FE61226FC73}" destId="{7B160018-61DC-B244-A5DC-6EBEEAD158ED}" srcOrd="0" destOrd="0" presId="urn:microsoft.com/office/officeart/2005/8/layout/default"/>
    <dgm:cxn modelId="{0A24F0D8-9C79-174B-AD68-527C8EEF3442}" type="presOf" srcId="{982AF49E-8E85-4AF5-A5EF-043DE7E039F5}" destId="{E60F998D-0D5E-1749-9AF7-3B88F6210AC0}" srcOrd="0" destOrd="0" presId="urn:microsoft.com/office/officeart/2005/8/layout/default"/>
    <dgm:cxn modelId="{5A4C1DDC-01A7-5E43-BB79-F41AD1D5A172}" type="presOf" srcId="{01A237E3-C8C6-4455-B338-F71EE6FBE544}" destId="{4EA466DB-E859-644B-AFE0-7D8727B87F42}" srcOrd="0" destOrd="0" presId="urn:microsoft.com/office/officeart/2005/8/layout/default"/>
    <dgm:cxn modelId="{3EE46CE9-D1F8-4B64-B897-EDF2BCE98769}" srcId="{DB2B924E-E58E-4C68-9C5E-309BA5E6A29B}" destId="{01A237E3-C8C6-4455-B338-F71EE6FBE544}" srcOrd="7" destOrd="0" parTransId="{4F0EF8A1-600B-4DA2-96C3-1C77FD549C68}" sibTransId="{57B5546F-CB0F-4851-9F57-871DB8829A8C}"/>
    <dgm:cxn modelId="{81F028F1-6F9E-4E8F-B9C0-18F1ECE17D4E}" srcId="{DB2B924E-E58E-4C68-9C5E-309BA5E6A29B}" destId="{5C5C98C0-4C2B-453E-873E-3A80B7AA1BC0}" srcOrd="1" destOrd="0" parTransId="{E58C9CA0-1C04-407E-9D7D-A8E1C774CA3A}" sibTransId="{89711F7D-2D11-429D-ADA2-7EB98A80062F}"/>
    <dgm:cxn modelId="{38672FD7-035F-0643-871C-AF6A62A43D10}" type="presParOf" srcId="{6692C462-E358-7D41-926A-ADC9C015BF2E}" destId="{B2B525D4-DA5B-8840-90FF-F489D959308E}" srcOrd="0" destOrd="0" presId="urn:microsoft.com/office/officeart/2005/8/layout/default"/>
    <dgm:cxn modelId="{450DB9DA-3C8B-0B40-9294-CCE31348F2DB}" type="presParOf" srcId="{6692C462-E358-7D41-926A-ADC9C015BF2E}" destId="{73D9FE47-323E-BB40-8ABD-ACAC655BD593}" srcOrd="1" destOrd="0" presId="urn:microsoft.com/office/officeart/2005/8/layout/default"/>
    <dgm:cxn modelId="{53AB42D8-E087-AE44-89EF-80249AFCD373}" type="presParOf" srcId="{6692C462-E358-7D41-926A-ADC9C015BF2E}" destId="{1CE6E62E-A530-C240-B694-06B706839BBB}" srcOrd="2" destOrd="0" presId="urn:microsoft.com/office/officeart/2005/8/layout/default"/>
    <dgm:cxn modelId="{7D1F339A-6EA1-6248-8885-CE33ACB4A692}" type="presParOf" srcId="{6692C462-E358-7D41-926A-ADC9C015BF2E}" destId="{FF634A15-60E0-724E-AB56-6F705C8412CE}" srcOrd="3" destOrd="0" presId="urn:microsoft.com/office/officeart/2005/8/layout/default"/>
    <dgm:cxn modelId="{CC8B81C2-C8C7-CF4E-B10A-49DED39E1618}" type="presParOf" srcId="{6692C462-E358-7D41-926A-ADC9C015BF2E}" destId="{E60F998D-0D5E-1749-9AF7-3B88F6210AC0}" srcOrd="4" destOrd="0" presId="urn:microsoft.com/office/officeart/2005/8/layout/default"/>
    <dgm:cxn modelId="{AE3D4BF4-4F55-7C47-B114-A2243C0613A7}" type="presParOf" srcId="{6692C462-E358-7D41-926A-ADC9C015BF2E}" destId="{E86AAFD8-B8B7-2D4B-BACA-4A034157CCD2}" srcOrd="5" destOrd="0" presId="urn:microsoft.com/office/officeart/2005/8/layout/default"/>
    <dgm:cxn modelId="{2C409B74-E243-CF43-BDD1-3EA79528F534}" type="presParOf" srcId="{6692C462-E358-7D41-926A-ADC9C015BF2E}" destId="{B08F2D64-9156-474C-B56B-5775DEA95411}" srcOrd="6" destOrd="0" presId="urn:microsoft.com/office/officeart/2005/8/layout/default"/>
    <dgm:cxn modelId="{AC2CC525-B7D9-024C-AEE2-27DD3CF01AEF}" type="presParOf" srcId="{6692C462-E358-7D41-926A-ADC9C015BF2E}" destId="{3315EF69-6A8C-3243-BFF8-92AC9AA98E99}" srcOrd="7" destOrd="0" presId="urn:microsoft.com/office/officeart/2005/8/layout/default"/>
    <dgm:cxn modelId="{610BADD8-B97C-B749-A28B-F329827E395A}" type="presParOf" srcId="{6692C462-E358-7D41-926A-ADC9C015BF2E}" destId="{DE411CCA-0911-004A-975B-1B0CFA8177BA}" srcOrd="8" destOrd="0" presId="urn:microsoft.com/office/officeart/2005/8/layout/default"/>
    <dgm:cxn modelId="{7E4EE6C2-494E-6C4E-81FF-74A5E0314ADE}" type="presParOf" srcId="{6692C462-E358-7D41-926A-ADC9C015BF2E}" destId="{D134D4F5-CBC6-E548-8F6C-51C26663A8AE}" srcOrd="9" destOrd="0" presId="urn:microsoft.com/office/officeart/2005/8/layout/default"/>
    <dgm:cxn modelId="{65D91CB2-7E81-FC4B-8C99-F4190808479B}" type="presParOf" srcId="{6692C462-E358-7D41-926A-ADC9C015BF2E}" destId="{CF3AACAD-6E66-A74C-8152-E198F684A05E}" srcOrd="10" destOrd="0" presId="urn:microsoft.com/office/officeart/2005/8/layout/default"/>
    <dgm:cxn modelId="{A5A2D90C-7B11-5747-A112-FC2EFA41DEA0}" type="presParOf" srcId="{6692C462-E358-7D41-926A-ADC9C015BF2E}" destId="{0D7BE3A6-8E9C-6145-B848-7A63B3FDD890}" srcOrd="11" destOrd="0" presId="urn:microsoft.com/office/officeart/2005/8/layout/default"/>
    <dgm:cxn modelId="{089C1419-4FA3-614D-BBF8-839D8BC4C280}" type="presParOf" srcId="{6692C462-E358-7D41-926A-ADC9C015BF2E}" destId="{6977472E-D0E8-FF49-A759-FF5661C423CC}" srcOrd="12" destOrd="0" presId="urn:microsoft.com/office/officeart/2005/8/layout/default"/>
    <dgm:cxn modelId="{7248675E-EEFC-0944-8B5C-9EDC3FF996CA}" type="presParOf" srcId="{6692C462-E358-7D41-926A-ADC9C015BF2E}" destId="{A810900E-12B4-AF41-8CA5-FB762F12D705}" srcOrd="13" destOrd="0" presId="urn:microsoft.com/office/officeart/2005/8/layout/default"/>
    <dgm:cxn modelId="{D0F9BE68-8959-1245-B128-57489970CF0F}" type="presParOf" srcId="{6692C462-E358-7D41-926A-ADC9C015BF2E}" destId="{4EA466DB-E859-644B-AFE0-7D8727B87F42}" srcOrd="14" destOrd="0" presId="urn:microsoft.com/office/officeart/2005/8/layout/default"/>
    <dgm:cxn modelId="{F80DCF41-14E8-F848-900F-6E6733EC95E0}" type="presParOf" srcId="{6692C462-E358-7D41-926A-ADC9C015BF2E}" destId="{228F74D5-2B4B-E34A-AF4C-818E2AC1E994}" srcOrd="15" destOrd="0" presId="urn:microsoft.com/office/officeart/2005/8/layout/default"/>
    <dgm:cxn modelId="{478BF3EF-0B9C-F740-A2D4-4581E3865501}" type="presParOf" srcId="{6692C462-E358-7D41-926A-ADC9C015BF2E}" destId="{040AA9A7-06C6-B547-A566-CA9A64E2720A}" srcOrd="16" destOrd="0" presId="urn:microsoft.com/office/officeart/2005/8/layout/default"/>
    <dgm:cxn modelId="{850FB095-B5B7-4940-8D76-E28CF320CB1D}" type="presParOf" srcId="{6692C462-E358-7D41-926A-ADC9C015BF2E}" destId="{2FD784DC-8C69-1D49-A79E-C1F9FFB0BCCB}" srcOrd="17" destOrd="0" presId="urn:microsoft.com/office/officeart/2005/8/layout/default"/>
    <dgm:cxn modelId="{4CCDB375-7556-2E41-8B49-F1A4739EB8C9}" type="presParOf" srcId="{6692C462-E358-7D41-926A-ADC9C015BF2E}" destId="{7B160018-61DC-B244-A5DC-6EBEEAD158ED}" srcOrd="1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B46DE4-C110-44A0-8216-D0CCB40ED0CD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9519A0-58F6-46E9-B65F-FA9DAD257081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ko-KR" altLang="ko-KR" dirty="0"/>
            <a:t>인터넷 접속 후 </a:t>
          </a:r>
          <a:r>
            <a:rPr lang="en-US" altLang="ko-KR" dirty="0" err="1"/>
            <a:t>ss</a:t>
          </a:r>
          <a:r>
            <a:rPr lang="en-US" altLang="ko-KR" dirty="0"/>
            <a:t> –</a:t>
          </a:r>
          <a:r>
            <a:rPr lang="en-US" altLang="ko-KR" dirty="0" err="1"/>
            <a:t>na</a:t>
          </a:r>
          <a:r>
            <a:rPr lang="ko-KR" altLang="en-US" dirty="0"/>
            <a:t> 윈도우는 </a:t>
          </a:r>
          <a:r>
            <a:rPr lang="en-US" altLang="ko-KR" dirty="0" err="1"/>
            <a:t>netstat</a:t>
          </a:r>
          <a:r>
            <a:rPr lang="en-US" altLang="ko-KR" dirty="0"/>
            <a:t> –</a:t>
          </a:r>
          <a:r>
            <a:rPr lang="en-US" altLang="ko-KR" dirty="0" err="1"/>
            <a:t>na</a:t>
          </a:r>
          <a:endParaRPr lang="en-US" dirty="0"/>
        </a:p>
      </dgm:t>
    </dgm:pt>
    <dgm:pt modelId="{76829CFC-62ED-44DA-977D-289603EC5E86}" type="parTrans" cxnId="{2500E168-F96A-488E-B8E8-E592D7627236}">
      <dgm:prSet/>
      <dgm:spPr/>
      <dgm:t>
        <a:bodyPr/>
        <a:lstStyle/>
        <a:p>
          <a:endParaRPr lang="en-US"/>
        </a:p>
      </dgm:t>
    </dgm:pt>
    <dgm:pt modelId="{C517C329-1A21-4E6E-AD8B-0D0C3F1CB5C0}" type="sibTrans" cxnId="{2500E168-F96A-488E-B8E8-E592D7627236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US"/>
        </a:p>
      </dgm:t>
    </dgm:pt>
    <dgm:pt modelId="{282E5DCF-9325-45B2-B1B5-AE181DA04F28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Listening </a:t>
          </a:r>
          <a:r>
            <a:rPr lang="ko-KR" dirty="0"/>
            <a:t>상태인 </a:t>
          </a:r>
          <a:r>
            <a:rPr lang="ko-KR" dirty="0" err="1"/>
            <a:t>포트중</a:t>
          </a:r>
          <a:r>
            <a:rPr lang="en-US" dirty="0"/>
            <a:t> 135, 445, 139 </a:t>
          </a:r>
          <a:r>
            <a:rPr lang="ko-KR" dirty="0"/>
            <a:t>등을 제외한 시스템 포트 이외의 포트는 비정상적인 포트일 가능성이 높으므로 정상적인 프로그램에서 사용되는 것인지 확인이 필요하다</a:t>
          </a:r>
          <a:r>
            <a:rPr lang="en-US" dirty="0"/>
            <a:t>.</a:t>
          </a:r>
        </a:p>
      </dgm:t>
    </dgm:pt>
    <dgm:pt modelId="{439C1E17-16C0-4288-9CB9-DC87D995CBB2}" type="parTrans" cxnId="{B56B0E7B-0396-4D08-96D4-B6F9C37C7F8C}">
      <dgm:prSet/>
      <dgm:spPr/>
      <dgm:t>
        <a:bodyPr/>
        <a:lstStyle/>
        <a:p>
          <a:endParaRPr lang="en-US"/>
        </a:p>
      </dgm:t>
    </dgm:pt>
    <dgm:pt modelId="{B68DC735-338B-44E0-9ED9-507BCCAE686D}" type="sibTrans" cxnId="{B56B0E7B-0396-4D08-96D4-B6F9C37C7F8C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US"/>
        </a:p>
      </dgm:t>
    </dgm:pt>
    <dgm:pt modelId="{3BA54B72-5D29-4701-9063-411363F1FB76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Trojan port list</a:t>
          </a:r>
          <a:r>
            <a:rPr lang="ko-KR" dirty="0" err="1"/>
            <a:t>를</a:t>
          </a:r>
          <a:r>
            <a:rPr lang="en-US" dirty="0"/>
            <a:t> </a:t>
          </a:r>
          <a:r>
            <a:rPr lang="ko-KR" dirty="0"/>
            <a:t>검색하면 현재까지 발견된 비정상적인 포트 목록이 나온다</a:t>
          </a:r>
          <a:r>
            <a:rPr lang="en-US" dirty="0"/>
            <a:t>.</a:t>
          </a:r>
        </a:p>
      </dgm:t>
    </dgm:pt>
    <dgm:pt modelId="{5E67D1A7-AD75-4396-8BA8-36FB9705F579}" type="parTrans" cxnId="{DF5A22AD-1DB7-4277-ACDB-D04F1E740045}">
      <dgm:prSet/>
      <dgm:spPr/>
      <dgm:t>
        <a:bodyPr/>
        <a:lstStyle/>
        <a:p>
          <a:endParaRPr lang="en-US"/>
        </a:p>
      </dgm:t>
    </dgm:pt>
    <dgm:pt modelId="{3B76D13F-0147-49E9-ACC6-A13B107A5AA0}" type="sibTrans" cxnId="{DF5A22AD-1DB7-4277-ACDB-D04F1E740045}">
      <dgm:prSet/>
      <dgm:spPr/>
      <dgm:t>
        <a:bodyPr/>
        <a:lstStyle/>
        <a:p>
          <a:endParaRPr lang="en-US"/>
        </a:p>
      </dgm:t>
    </dgm:pt>
    <dgm:pt modelId="{BCB2773A-E735-134A-8E43-414B315C578D}" type="pres">
      <dgm:prSet presAssocID="{D8B46DE4-C110-44A0-8216-D0CCB40ED0CD}" presName="diagram" presStyleCnt="0">
        <dgm:presLayoutVars>
          <dgm:dir/>
          <dgm:resizeHandles val="exact"/>
        </dgm:presLayoutVars>
      </dgm:prSet>
      <dgm:spPr/>
    </dgm:pt>
    <dgm:pt modelId="{DB0FBFA2-E13E-AE47-AC12-529958E86097}" type="pres">
      <dgm:prSet presAssocID="{619519A0-58F6-46E9-B65F-FA9DAD257081}" presName="node" presStyleLbl="node1" presStyleIdx="0" presStyleCnt="3">
        <dgm:presLayoutVars>
          <dgm:bulletEnabled val="1"/>
        </dgm:presLayoutVars>
      </dgm:prSet>
      <dgm:spPr/>
    </dgm:pt>
    <dgm:pt modelId="{281379EE-554A-1B44-9E1E-D2EF4E9EB1AB}" type="pres">
      <dgm:prSet presAssocID="{C517C329-1A21-4E6E-AD8B-0D0C3F1CB5C0}" presName="sibTrans" presStyleLbl="sibTrans2D1" presStyleIdx="0" presStyleCnt="2"/>
      <dgm:spPr/>
    </dgm:pt>
    <dgm:pt modelId="{E907E957-45A6-7D45-A6A2-185A914CF605}" type="pres">
      <dgm:prSet presAssocID="{C517C329-1A21-4E6E-AD8B-0D0C3F1CB5C0}" presName="connectorText" presStyleLbl="sibTrans2D1" presStyleIdx="0" presStyleCnt="2"/>
      <dgm:spPr/>
    </dgm:pt>
    <dgm:pt modelId="{5FDE4E4B-9038-534B-9813-B1B16739FCB9}" type="pres">
      <dgm:prSet presAssocID="{282E5DCF-9325-45B2-B1B5-AE181DA04F28}" presName="node" presStyleLbl="node1" presStyleIdx="1" presStyleCnt="3">
        <dgm:presLayoutVars>
          <dgm:bulletEnabled val="1"/>
        </dgm:presLayoutVars>
      </dgm:prSet>
      <dgm:spPr/>
    </dgm:pt>
    <dgm:pt modelId="{7645134C-571C-044C-8824-174E7EEA3FB4}" type="pres">
      <dgm:prSet presAssocID="{B68DC735-338B-44E0-9ED9-507BCCAE686D}" presName="sibTrans" presStyleLbl="sibTrans2D1" presStyleIdx="1" presStyleCnt="2"/>
      <dgm:spPr/>
    </dgm:pt>
    <dgm:pt modelId="{40C2EDCE-A106-8141-926A-5A2CFBCDE937}" type="pres">
      <dgm:prSet presAssocID="{B68DC735-338B-44E0-9ED9-507BCCAE686D}" presName="connectorText" presStyleLbl="sibTrans2D1" presStyleIdx="1" presStyleCnt="2"/>
      <dgm:spPr/>
    </dgm:pt>
    <dgm:pt modelId="{64AE4BFB-C357-0E41-B419-6396185F7BE3}" type="pres">
      <dgm:prSet presAssocID="{3BA54B72-5D29-4701-9063-411363F1FB76}" presName="node" presStyleLbl="node1" presStyleIdx="2" presStyleCnt="3">
        <dgm:presLayoutVars>
          <dgm:bulletEnabled val="1"/>
        </dgm:presLayoutVars>
      </dgm:prSet>
      <dgm:spPr/>
    </dgm:pt>
  </dgm:ptLst>
  <dgm:cxnLst>
    <dgm:cxn modelId="{7A5D7308-7008-0049-90D8-6295EF731785}" type="presOf" srcId="{D8B46DE4-C110-44A0-8216-D0CCB40ED0CD}" destId="{BCB2773A-E735-134A-8E43-414B315C578D}" srcOrd="0" destOrd="0" presId="urn:microsoft.com/office/officeart/2005/8/layout/process5"/>
    <dgm:cxn modelId="{8447DB2A-19B1-CE47-801C-A23AB3FE885D}" type="presOf" srcId="{B68DC735-338B-44E0-9ED9-507BCCAE686D}" destId="{7645134C-571C-044C-8824-174E7EEA3FB4}" srcOrd="0" destOrd="0" presId="urn:microsoft.com/office/officeart/2005/8/layout/process5"/>
    <dgm:cxn modelId="{01CE242B-651A-0E48-9477-D23376A18C0D}" type="presOf" srcId="{282E5DCF-9325-45B2-B1B5-AE181DA04F28}" destId="{5FDE4E4B-9038-534B-9813-B1B16739FCB9}" srcOrd="0" destOrd="0" presId="urn:microsoft.com/office/officeart/2005/8/layout/process5"/>
    <dgm:cxn modelId="{2500E168-F96A-488E-B8E8-E592D7627236}" srcId="{D8B46DE4-C110-44A0-8216-D0CCB40ED0CD}" destId="{619519A0-58F6-46E9-B65F-FA9DAD257081}" srcOrd="0" destOrd="0" parTransId="{76829CFC-62ED-44DA-977D-289603EC5E86}" sibTransId="{C517C329-1A21-4E6E-AD8B-0D0C3F1CB5C0}"/>
    <dgm:cxn modelId="{E4CDEF6E-DA6F-8344-8893-2819F9823F3A}" type="presOf" srcId="{3BA54B72-5D29-4701-9063-411363F1FB76}" destId="{64AE4BFB-C357-0E41-B419-6396185F7BE3}" srcOrd="0" destOrd="0" presId="urn:microsoft.com/office/officeart/2005/8/layout/process5"/>
    <dgm:cxn modelId="{B56B0E7B-0396-4D08-96D4-B6F9C37C7F8C}" srcId="{D8B46DE4-C110-44A0-8216-D0CCB40ED0CD}" destId="{282E5DCF-9325-45B2-B1B5-AE181DA04F28}" srcOrd="1" destOrd="0" parTransId="{439C1E17-16C0-4288-9CB9-DC87D995CBB2}" sibTransId="{B68DC735-338B-44E0-9ED9-507BCCAE686D}"/>
    <dgm:cxn modelId="{7714E890-9060-954E-9216-2F4BEDBB483F}" type="presOf" srcId="{B68DC735-338B-44E0-9ED9-507BCCAE686D}" destId="{40C2EDCE-A106-8141-926A-5A2CFBCDE937}" srcOrd="1" destOrd="0" presId="urn:microsoft.com/office/officeart/2005/8/layout/process5"/>
    <dgm:cxn modelId="{9C650F99-ED5A-EE43-AF64-F4DD583827CC}" type="presOf" srcId="{C517C329-1A21-4E6E-AD8B-0D0C3F1CB5C0}" destId="{E907E957-45A6-7D45-A6A2-185A914CF605}" srcOrd="1" destOrd="0" presId="urn:microsoft.com/office/officeart/2005/8/layout/process5"/>
    <dgm:cxn modelId="{844D1A9A-C4C0-9544-88B3-E084E2D45813}" type="presOf" srcId="{619519A0-58F6-46E9-B65F-FA9DAD257081}" destId="{DB0FBFA2-E13E-AE47-AC12-529958E86097}" srcOrd="0" destOrd="0" presId="urn:microsoft.com/office/officeart/2005/8/layout/process5"/>
    <dgm:cxn modelId="{28F5FD9D-76CD-F446-89E9-F30EFE2848B1}" type="presOf" srcId="{C517C329-1A21-4E6E-AD8B-0D0C3F1CB5C0}" destId="{281379EE-554A-1B44-9E1E-D2EF4E9EB1AB}" srcOrd="0" destOrd="0" presId="urn:microsoft.com/office/officeart/2005/8/layout/process5"/>
    <dgm:cxn modelId="{DF5A22AD-1DB7-4277-ACDB-D04F1E740045}" srcId="{D8B46DE4-C110-44A0-8216-D0CCB40ED0CD}" destId="{3BA54B72-5D29-4701-9063-411363F1FB76}" srcOrd="2" destOrd="0" parTransId="{5E67D1A7-AD75-4396-8BA8-36FB9705F579}" sibTransId="{3B76D13F-0147-49E9-ACC6-A13B107A5AA0}"/>
    <dgm:cxn modelId="{11AE089D-6B94-544D-96BE-E06391C407F2}" type="presParOf" srcId="{BCB2773A-E735-134A-8E43-414B315C578D}" destId="{DB0FBFA2-E13E-AE47-AC12-529958E86097}" srcOrd="0" destOrd="0" presId="urn:microsoft.com/office/officeart/2005/8/layout/process5"/>
    <dgm:cxn modelId="{BF104AE8-D917-C641-82DD-11424E8275EE}" type="presParOf" srcId="{BCB2773A-E735-134A-8E43-414B315C578D}" destId="{281379EE-554A-1B44-9E1E-D2EF4E9EB1AB}" srcOrd="1" destOrd="0" presId="urn:microsoft.com/office/officeart/2005/8/layout/process5"/>
    <dgm:cxn modelId="{AF5474E2-1548-2048-9ADA-F5524F32F8E0}" type="presParOf" srcId="{281379EE-554A-1B44-9E1E-D2EF4E9EB1AB}" destId="{E907E957-45A6-7D45-A6A2-185A914CF605}" srcOrd="0" destOrd="0" presId="urn:microsoft.com/office/officeart/2005/8/layout/process5"/>
    <dgm:cxn modelId="{D74FE2E5-9374-9B44-BDC1-AFA2C1D947CB}" type="presParOf" srcId="{BCB2773A-E735-134A-8E43-414B315C578D}" destId="{5FDE4E4B-9038-534B-9813-B1B16739FCB9}" srcOrd="2" destOrd="0" presId="urn:microsoft.com/office/officeart/2005/8/layout/process5"/>
    <dgm:cxn modelId="{FFE9C239-84BB-884D-B5B7-F9DC7C2C3F9C}" type="presParOf" srcId="{BCB2773A-E735-134A-8E43-414B315C578D}" destId="{7645134C-571C-044C-8824-174E7EEA3FB4}" srcOrd="3" destOrd="0" presId="urn:microsoft.com/office/officeart/2005/8/layout/process5"/>
    <dgm:cxn modelId="{15E1497D-72F1-9641-A2D2-18223D039FF3}" type="presParOf" srcId="{7645134C-571C-044C-8824-174E7EEA3FB4}" destId="{40C2EDCE-A106-8141-926A-5A2CFBCDE937}" srcOrd="0" destOrd="0" presId="urn:microsoft.com/office/officeart/2005/8/layout/process5"/>
    <dgm:cxn modelId="{8542F419-3FD3-A847-B4F2-2E8177079777}" type="presParOf" srcId="{BCB2773A-E735-134A-8E43-414B315C578D}" destId="{64AE4BFB-C357-0E41-B419-6396185F7BE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C881A-D4B0-644C-A13F-D50A9D19EDE0}">
      <dsp:nvSpPr>
        <dsp:cNvPr id="0" name=""/>
        <dsp:cNvSpPr/>
      </dsp:nvSpPr>
      <dsp:spPr>
        <a:xfrm>
          <a:off x="3409456" y="949"/>
          <a:ext cx="3835639" cy="552908"/>
        </a:xfrm>
        <a:prstGeom prst="round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87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NetStat</a:t>
          </a:r>
          <a:r>
            <a:rPr lang="ko-KR" sz="2000" b="1" kern="1200"/>
            <a:t>란</a:t>
          </a:r>
          <a:r>
            <a:rPr lang="en-US" sz="2000" b="1" kern="1200"/>
            <a:t>?</a:t>
          </a:r>
          <a:endParaRPr lang="en-US" sz="2000" kern="1200"/>
        </a:p>
      </dsp:txBody>
      <dsp:txXfrm>
        <a:off x="3436447" y="27940"/>
        <a:ext cx="3781657" cy="498926"/>
      </dsp:txXfrm>
    </dsp:sp>
    <dsp:sp modelId="{1E3E2571-5CA1-CC48-9A7C-6CE4BDCCBE5A}">
      <dsp:nvSpPr>
        <dsp:cNvPr id="0" name=""/>
        <dsp:cNvSpPr/>
      </dsp:nvSpPr>
      <dsp:spPr>
        <a:xfrm>
          <a:off x="3409456" y="581503"/>
          <a:ext cx="3835639" cy="552908"/>
        </a:xfrm>
        <a:prstGeom prst="roundRect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62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/>
            <a:t>사용 경우</a:t>
          </a:r>
          <a:endParaRPr lang="en-US" sz="2000" kern="1200"/>
        </a:p>
      </dsp:txBody>
      <dsp:txXfrm>
        <a:off x="3436447" y="608494"/>
        <a:ext cx="3781657" cy="498926"/>
      </dsp:txXfrm>
    </dsp:sp>
    <dsp:sp modelId="{A54FD603-7762-1747-B976-6A8CD724EA37}">
      <dsp:nvSpPr>
        <dsp:cNvPr id="0" name=""/>
        <dsp:cNvSpPr/>
      </dsp:nvSpPr>
      <dsp:spPr>
        <a:xfrm>
          <a:off x="3409456" y="1162056"/>
          <a:ext cx="3835639" cy="552908"/>
        </a:xfrm>
        <a:prstGeom prst="roundRect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61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/>
            <a:t>사용 예시</a:t>
          </a:r>
          <a:endParaRPr lang="en-US" sz="2000" kern="1200"/>
        </a:p>
      </dsp:txBody>
      <dsp:txXfrm>
        <a:off x="3436447" y="1189047"/>
        <a:ext cx="3781657" cy="498926"/>
      </dsp:txXfrm>
    </dsp:sp>
    <dsp:sp modelId="{CC0F8F70-E4AA-0847-9B95-55D98363F080}">
      <dsp:nvSpPr>
        <dsp:cNvPr id="0" name=""/>
        <dsp:cNvSpPr/>
      </dsp:nvSpPr>
      <dsp:spPr>
        <a:xfrm>
          <a:off x="3409456" y="1742610"/>
          <a:ext cx="3835639" cy="552908"/>
        </a:xfrm>
        <a:prstGeom prst="roundRect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35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/>
            <a:t>옵션</a:t>
          </a:r>
          <a:r>
            <a:rPr lang="en-US" altLang="ko-KR" sz="2000" b="1" kern="1200" dirty="0"/>
            <a:t>(</a:t>
          </a:r>
          <a:r>
            <a:rPr lang="ko-KR" altLang="en-US" sz="2000" b="1" kern="1200" dirty="0"/>
            <a:t>리눅스</a:t>
          </a:r>
          <a:r>
            <a:rPr lang="en-US" altLang="ko-KR" sz="2000" b="1" kern="1200" dirty="0"/>
            <a:t>)</a:t>
          </a:r>
          <a:endParaRPr lang="en-US" sz="2000" kern="1200" dirty="0"/>
        </a:p>
      </dsp:txBody>
      <dsp:txXfrm>
        <a:off x="3436447" y="1769601"/>
        <a:ext cx="3781657" cy="498926"/>
      </dsp:txXfrm>
    </dsp:sp>
    <dsp:sp modelId="{F2B5358C-D7EE-2949-920B-22884EA7F01C}">
      <dsp:nvSpPr>
        <dsp:cNvPr id="0" name=""/>
        <dsp:cNvSpPr/>
      </dsp:nvSpPr>
      <dsp:spPr>
        <a:xfrm>
          <a:off x="3409456" y="2323163"/>
          <a:ext cx="3835639" cy="552908"/>
        </a:xfrm>
        <a:prstGeom prst="roundRect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15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/>
            <a:t>상태</a:t>
          </a:r>
          <a:endParaRPr lang="en-US" sz="2000" kern="1200" dirty="0"/>
        </a:p>
      </dsp:txBody>
      <dsp:txXfrm>
        <a:off x="3436447" y="2350154"/>
        <a:ext cx="3781657" cy="498926"/>
      </dsp:txXfrm>
    </dsp:sp>
    <dsp:sp modelId="{F1F1E275-A7E8-1D44-82B3-65A09BD47746}">
      <dsp:nvSpPr>
        <dsp:cNvPr id="0" name=""/>
        <dsp:cNvSpPr/>
      </dsp:nvSpPr>
      <dsp:spPr>
        <a:xfrm>
          <a:off x="3409456" y="2904666"/>
          <a:ext cx="3835639" cy="552908"/>
        </a:xfrm>
        <a:prstGeom prst="roundRect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/>
            <a:t>간단한 이용법</a:t>
          </a:r>
          <a:endParaRPr lang="en-US" sz="2000" kern="1200"/>
        </a:p>
      </dsp:txBody>
      <dsp:txXfrm>
        <a:off x="3436447" y="2931657"/>
        <a:ext cx="3781657" cy="49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6BF5-B75E-8242-AB9C-25EA592E451C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416276-6FD3-744A-A008-CACD32961246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</a:rPr>
            <a:t>TCP, </a:t>
          </a:r>
          <a:r>
            <a:rPr lang="ko-KR" sz="2000" kern="1200" dirty="0">
              <a:solidFill>
                <a:srgbClr val="002060"/>
              </a:solidFill>
            </a:rPr>
            <a:t>라우팅 테이블</a:t>
          </a:r>
          <a:r>
            <a:rPr lang="en-US" sz="2000" kern="1200" dirty="0">
              <a:solidFill>
                <a:srgbClr val="002060"/>
              </a:solidFill>
            </a:rPr>
            <a:t>, </a:t>
          </a:r>
          <a:r>
            <a:rPr lang="ko-KR" sz="2000" kern="1200" dirty="0">
              <a:solidFill>
                <a:srgbClr val="002060"/>
              </a:solidFill>
            </a:rPr>
            <a:t>수많은 네트워크 인터페이스</a:t>
          </a:r>
          <a:r>
            <a:rPr lang="en-US" sz="2000" kern="1200" dirty="0">
              <a:solidFill>
                <a:srgbClr val="002060"/>
              </a:solidFill>
            </a:rPr>
            <a:t>, </a:t>
          </a:r>
          <a:r>
            <a:rPr lang="ko-KR" sz="2000" kern="1200" dirty="0">
              <a:solidFill>
                <a:srgbClr val="002060"/>
              </a:solidFill>
            </a:rPr>
            <a:t>네트워크 프로토콜 통계를 위한 네트워크 연결상태를 보여주는 도구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678914" y="525899"/>
        <a:ext cx="4067491" cy="2525499"/>
      </dsp:txXfrm>
    </dsp:sp>
    <dsp:sp modelId="{9CD24859-2E64-3641-B623-0B9B90904C98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B1F0A4-E81D-C244-AA01-8DE6D5D11163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</a:rPr>
            <a:t>OS X, </a:t>
          </a:r>
          <a:r>
            <a:rPr lang="ko-KR" sz="2000" kern="1200" dirty="0">
              <a:solidFill>
                <a:srgbClr val="002060"/>
              </a:solidFill>
            </a:rPr>
            <a:t>리눅스</a:t>
          </a:r>
          <a:r>
            <a:rPr lang="en-US" sz="2000" kern="1200" dirty="0">
              <a:solidFill>
                <a:srgbClr val="002060"/>
              </a:solidFill>
            </a:rPr>
            <a:t>, </a:t>
          </a:r>
          <a:r>
            <a:rPr lang="ko-KR" sz="2000" kern="1200" dirty="0" err="1">
              <a:solidFill>
                <a:srgbClr val="002060"/>
              </a:solidFill>
            </a:rPr>
            <a:t>솔라리스</a:t>
          </a:r>
          <a:r>
            <a:rPr lang="en-US" sz="2000" kern="1200" dirty="0">
              <a:solidFill>
                <a:srgbClr val="002060"/>
              </a:solidFill>
            </a:rPr>
            <a:t>, BSD</a:t>
          </a:r>
          <a:r>
            <a:rPr lang="ko-KR" sz="2000" kern="1200" dirty="0" err="1">
              <a:solidFill>
                <a:srgbClr val="002060"/>
              </a:solidFill>
            </a:rPr>
            <a:t>를</a:t>
          </a:r>
          <a:r>
            <a:rPr lang="ko-KR" sz="2000" kern="1200" dirty="0">
              <a:solidFill>
                <a:srgbClr val="002060"/>
              </a:solidFill>
            </a:rPr>
            <a:t> 포함한 유닉스 계열</a:t>
          </a:r>
          <a:r>
            <a:rPr lang="en-US" sz="2000" kern="1200" dirty="0">
              <a:solidFill>
                <a:srgbClr val="002060"/>
              </a:solidFill>
            </a:rPr>
            <a:t>, </a:t>
          </a:r>
          <a:r>
            <a:rPr lang="ko-KR" sz="2000" kern="1200" dirty="0">
              <a:solidFill>
                <a:srgbClr val="002060"/>
              </a:solidFill>
            </a:rPr>
            <a:t>윈도우 </a:t>
          </a:r>
          <a:r>
            <a:rPr lang="en-US" sz="2000" kern="1200" dirty="0">
              <a:solidFill>
                <a:srgbClr val="002060"/>
              </a:solidFill>
            </a:rPr>
            <a:t>XP ~ </a:t>
          </a:r>
          <a:r>
            <a:rPr lang="ko-KR" sz="2000" kern="1200" dirty="0">
              <a:solidFill>
                <a:srgbClr val="002060"/>
              </a:solidFill>
            </a:rPr>
            <a:t>윈도우 </a:t>
          </a:r>
          <a:r>
            <a:rPr lang="en-US" sz="2000" kern="1200" dirty="0">
              <a:solidFill>
                <a:srgbClr val="002060"/>
              </a:solidFill>
            </a:rPr>
            <a:t>10</a:t>
          </a:r>
          <a:r>
            <a:rPr lang="ko-KR" sz="2000" kern="1200" dirty="0">
              <a:solidFill>
                <a:srgbClr val="002060"/>
              </a:solidFill>
            </a:rPr>
            <a:t>을 포함한 윈도우 </a:t>
          </a:r>
          <a:r>
            <a:rPr lang="en-US" sz="2000" kern="1200" dirty="0">
              <a:solidFill>
                <a:srgbClr val="002060"/>
              </a:solidFill>
            </a:rPr>
            <a:t>NT </a:t>
          </a:r>
          <a:r>
            <a:rPr lang="ko-KR" sz="2000" kern="1200" dirty="0">
              <a:solidFill>
                <a:srgbClr val="002060"/>
              </a:solidFill>
            </a:rPr>
            <a:t>기반 운영체제에서 사용 가능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72B38-1B42-6E47-8FC3-132F363821AF}">
      <dsp:nvSpPr>
        <dsp:cNvPr id="0" name=""/>
        <dsp:cNvSpPr/>
      </dsp:nvSpPr>
      <dsp:spPr>
        <a:xfrm>
          <a:off x="6077" y="425771"/>
          <a:ext cx="1899850" cy="227982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/>
            <a:t>현재 열려있는 포트 및 연결되어 있는 인터넷 서비스 상태 확인</a:t>
          </a:r>
          <a:endParaRPr lang="en-US" sz="1300" kern="1200" dirty="0"/>
        </a:p>
      </dsp:txBody>
      <dsp:txXfrm>
        <a:off x="6077" y="1337699"/>
        <a:ext cx="1899850" cy="1367892"/>
      </dsp:txXfrm>
    </dsp:sp>
    <dsp:sp modelId="{DB802E99-344A-4746-A24F-96D965E71EF4}">
      <dsp:nvSpPr>
        <dsp:cNvPr id="0" name=""/>
        <dsp:cNvSpPr/>
      </dsp:nvSpPr>
      <dsp:spPr>
        <a:xfrm>
          <a:off x="6077" y="425771"/>
          <a:ext cx="1899850" cy="9119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01</a:t>
          </a:r>
        </a:p>
      </dsp:txBody>
      <dsp:txXfrm>
        <a:off x="6077" y="425771"/>
        <a:ext cx="1899850" cy="911928"/>
      </dsp:txXfrm>
    </dsp:sp>
    <dsp:sp modelId="{9DECDF48-9F3B-BD4F-B83E-0FA7B3B69BDD}">
      <dsp:nvSpPr>
        <dsp:cNvPr id="0" name=""/>
        <dsp:cNvSpPr/>
      </dsp:nvSpPr>
      <dsp:spPr>
        <a:xfrm>
          <a:off x="2057916" y="425771"/>
          <a:ext cx="1899850" cy="227982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라우팅 테이블을 확인</a:t>
          </a:r>
          <a:endParaRPr lang="en-US" sz="1300" kern="1200"/>
        </a:p>
      </dsp:txBody>
      <dsp:txXfrm>
        <a:off x="2057916" y="1337699"/>
        <a:ext cx="1899850" cy="1367892"/>
      </dsp:txXfrm>
    </dsp:sp>
    <dsp:sp modelId="{9C5C553F-ACF2-2F47-8C0C-3329EF9529EE}">
      <dsp:nvSpPr>
        <dsp:cNvPr id="0" name=""/>
        <dsp:cNvSpPr/>
      </dsp:nvSpPr>
      <dsp:spPr>
        <a:xfrm>
          <a:off x="2057916" y="425771"/>
          <a:ext cx="1899850" cy="9119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02</a:t>
          </a:r>
        </a:p>
      </dsp:txBody>
      <dsp:txXfrm>
        <a:off x="2057916" y="425771"/>
        <a:ext cx="1899850" cy="911928"/>
      </dsp:txXfrm>
    </dsp:sp>
    <dsp:sp modelId="{FEBE738E-D9A6-D64E-BC4E-C12E3BC5EA46}">
      <dsp:nvSpPr>
        <dsp:cNvPr id="0" name=""/>
        <dsp:cNvSpPr/>
      </dsp:nvSpPr>
      <dsp:spPr>
        <a:xfrm>
          <a:off x="4109754" y="425771"/>
          <a:ext cx="1899850" cy="227982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인터페이스에 대한 통계</a:t>
          </a:r>
          <a:endParaRPr lang="en-US" sz="1300" kern="1200"/>
        </a:p>
      </dsp:txBody>
      <dsp:txXfrm>
        <a:off x="4109754" y="1337699"/>
        <a:ext cx="1899850" cy="1367892"/>
      </dsp:txXfrm>
    </dsp:sp>
    <dsp:sp modelId="{7F495E76-9C4A-674E-9FC5-0BE882A95AF2}">
      <dsp:nvSpPr>
        <dsp:cNvPr id="0" name=""/>
        <dsp:cNvSpPr/>
      </dsp:nvSpPr>
      <dsp:spPr>
        <a:xfrm>
          <a:off x="4109754" y="425771"/>
          <a:ext cx="1899850" cy="9119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03</a:t>
          </a:r>
        </a:p>
      </dsp:txBody>
      <dsp:txXfrm>
        <a:off x="4109754" y="425771"/>
        <a:ext cx="1899850" cy="911928"/>
      </dsp:txXfrm>
    </dsp:sp>
    <dsp:sp modelId="{DCF5147B-8DC2-1049-BD47-FB36A12A0ACE}">
      <dsp:nvSpPr>
        <dsp:cNvPr id="0" name=""/>
        <dsp:cNvSpPr/>
      </dsp:nvSpPr>
      <dsp:spPr>
        <a:xfrm>
          <a:off x="6161593" y="425771"/>
          <a:ext cx="1899850" cy="227982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 err="1"/>
            <a:t>마스커레이딩</a:t>
          </a:r>
          <a:r>
            <a:rPr lang="ko-KR" sz="1300" kern="1200" dirty="0"/>
            <a:t> 연결</a:t>
          </a:r>
          <a:r>
            <a:rPr lang="en-US" sz="1300" kern="1200" dirty="0"/>
            <a:t>, </a:t>
          </a:r>
          <a:r>
            <a:rPr lang="ko-KR" sz="1300" kern="1200" dirty="0"/>
            <a:t>멀티캐스팅 정보 등을 확인</a:t>
          </a:r>
          <a:endParaRPr lang="en-US" sz="1300" kern="1200" dirty="0"/>
        </a:p>
      </dsp:txBody>
      <dsp:txXfrm>
        <a:off x="6161593" y="1337699"/>
        <a:ext cx="1899850" cy="1367892"/>
      </dsp:txXfrm>
    </dsp:sp>
    <dsp:sp modelId="{A1C70207-B27C-5E43-8C2E-462AA2FCEFD0}">
      <dsp:nvSpPr>
        <dsp:cNvPr id="0" name=""/>
        <dsp:cNvSpPr/>
      </dsp:nvSpPr>
      <dsp:spPr>
        <a:xfrm>
          <a:off x="6161593" y="425771"/>
          <a:ext cx="1899850" cy="9119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04</a:t>
          </a:r>
        </a:p>
      </dsp:txBody>
      <dsp:txXfrm>
        <a:off x="6161593" y="425771"/>
        <a:ext cx="1899850" cy="911928"/>
      </dsp:txXfrm>
    </dsp:sp>
    <dsp:sp modelId="{2973A4BD-4655-3040-B7CA-FBE7CB20A1D8}">
      <dsp:nvSpPr>
        <dsp:cNvPr id="0" name=""/>
        <dsp:cNvSpPr/>
      </dsp:nvSpPr>
      <dsp:spPr>
        <a:xfrm>
          <a:off x="8213431" y="425771"/>
          <a:ext cx="1899850" cy="227982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/>
            <a:t>어떤 호스트와 서비스가 연결되어 있는 지 확인 가능</a:t>
          </a:r>
          <a:endParaRPr lang="en-US" sz="1300" kern="1200" dirty="0"/>
        </a:p>
      </dsp:txBody>
      <dsp:txXfrm>
        <a:off x="8213431" y="1337699"/>
        <a:ext cx="1899850" cy="1367892"/>
      </dsp:txXfrm>
    </dsp:sp>
    <dsp:sp modelId="{BE9D7C25-CCB1-0641-8E9B-2FECA536C890}">
      <dsp:nvSpPr>
        <dsp:cNvPr id="0" name=""/>
        <dsp:cNvSpPr/>
      </dsp:nvSpPr>
      <dsp:spPr>
        <a:xfrm>
          <a:off x="8213431" y="425771"/>
          <a:ext cx="1899850" cy="9119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05</a:t>
          </a:r>
        </a:p>
      </dsp:txBody>
      <dsp:txXfrm>
        <a:off x="8213431" y="425771"/>
        <a:ext cx="1899850" cy="911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F0E9E-7B30-6C4B-83EB-2C45C5EFE1AB}">
      <dsp:nvSpPr>
        <dsp:cNvPr id="0" name=""/>
        <dsp:cNvSpPr/>
      </dsp:nvSpPr>
      <dsp:spPr>
        <a:xfrm>
          <a:off x="3641515" y="712473"/>
          <a:ext cx="550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05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2283" y="755287"/>
        <a:ext cx="29059" cy="5811"/>
      </dsp:txXfrm>
    </dsp:sp>
    <dsp:sp modelId="{C152F8B0-ED4C-7642-860C-4222C57F2FB1}">
      <dsp:nvSpPr>
        <dsp:cNvPr id="0" name=""/>
        <dsp:cNvSpPr/>
      </dsp:nvSpPr>
      <dsp:spPr>
        <a:xfrm>
          <a:off x="1116380" y="112"/>
          <a:ext cx="2526935" cy="1516161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2" tIns="129973" rIns="123822" bIns="1299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어떤 클라이언트와 연결되어 있는지 확인할 때</a:t>
          </a:r>
          <a:endParaRPr lang="en-US" sz="1500" kern="1200" dirty="0"/>
        </a:p>
      </dsp:txBody>
      <dsp:txXfrm>
        <a:off x="1116380" y="112"/>
        <a:ext cx="2526935" cy="1516161"/>
      </dsp:txXfrm>
    </dsp:sp>
    <dsp:sp modelId="{BA1EB7D2-961B-0F49-A150-9DBB507C55C3}">
      <dsp:nvSpPr>
        <dsp:cNvPr id="0" name=""/>
        <dsp:cNvSpPr/>
      </dsp:nvSpPr>
      <dsp:spPr>
        <a:xfrm>
          <a:off x="6749646" y="712473"/>
          <a:ext cx="550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05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0414" y="755287"/>
        <a:ext cx="29059" cy="5811"/>
      </dsp:txXfrm>
    </dsp:sp>
    <dsp:sp modelId="{DACADB1C-6F71-B045-8F34-E966312EE510}">
      <dsp:nvSpPr>
        <dsp:cNvPr id="0" name=""/>
        <dsp:cNvSpPr/>
      </dsp:nvSpPr>
      <dsp:spPr>
        <a:xfrm>
          <a:off x="4224511" y="112"/>
          <a:ext cx="2526935" cy="1516161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2" tIns="129973" rIns="123822" bIns="1299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어떤 서비스</a:t>
          </a:r>
          <a:r>
            <a:rPr lang="en-US" sz="1500" kern="1200"/>
            <a:t>(www, ftp, mysql, ssh, telnet)</a:t>
          </a:r>
          <a:r>
            <a:rPr lang="ko-KR" sz="1500" kern="1200"/>
            <a:t>로 연결되어 있는지 확인할 때</a:t>
          </a:r>
          <a:endParaRPr lang="en-US" sz="1500" kern="1200"/>
        </a:p>
      </dsp:txBody>
      <dsp:txXfrm>
        <a:off x="4224511" y="112"/>
        <a:ext cx="2526935" cy="1516161"/>
      </dsp:txXfrm>
    </dsp:sp>
    <dsp:sp modelId="{D51FDC5C-9C4C-BE41-A2C9-9E85BAD2FEAA}">
      <dsp:nvSpPr>
        <dsp:cNvPr id="0" name=""/>
        <dsp:cNvSpPr/>
      </dsp:nvSpPr>
      <dsp:spPr>
        <a:xfrm>
          <a:off x="2379848" y="1514473"/>
          <a:ext cx="6216261" cy="550595"/>
        </a:xfrm>
        <a:custGeom>
          <a:avLst/>
          <a:gdLst/>
          <a:ahLst/>
          <a:cxnLst/>
          <a:rect l="0" t="0" r="0" b="0"/>
          <a:pathLst>
            <a:path>
              <a:moveTo>
                <a:pt x="6216261" y="0"/>
              </a:moveTo>
              <a:lnTo>
                <a:pt x="6216261" y="292397"/>
              </a:lnTo>
              <a:lnTo>
                <a:pt x="0" y="292397"/>
              </a:lnTo>
              <a:lnTo>
                <a:pt x="0" y="55059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1894" y="1786865"/>
        <a:ext cx="312168" cy="5811"/>
      </dsp:txXfrm>
    </dsp:sp>
    <dsp:sp modelId="{7FB139F8-F527-7D44-9D20-5780A09BEE42}">
      <dsp:nvSpPr>
        <dsp:cNvPr id="0" name=""/>
        <dsp:cNvSpPr/>
      </dsp:nvSpPr>
      <dsp:spPr>
        <a:xfrm>
          <a:off x="7332642" y="112"/>
          <a:ext cx="2526935" cy="1516161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2" tIns="129973" rIns="123822" bIns="1299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어떤 </a:t>
          </a:r>
          <a:r>
            <a:rPr lang="ko-KR" sz="1500" kern="1200" dirty="0" err="1"/>
            <a:t>포트번호로</a:t>
          </a:r>
          <a:r>
            <a:rPr lang="en-US" sz="1500" kern="1200" dirty="0"/>
            <a:t> </a:t>
          </a:r>
          <a:r>
            <a:rPr lang="ko-KR" sz="1500" kern="1200" dirty="0"/>
            <a:t>연결되어 있는지 확인할 때</a:t>
          </a:r>
          <a:endParaRPr lang="en-US" sz="1500" kern="1200" dirty="0"/>
        </a:p>
      </dsp:txBody>
      <dsp:txXfrm>
        <a:off x="7332642" y="112"/>
        <a:ext cx="2526935" cy="1516161"/>
      </dsp:txXfrm>
    </dsp:sp>
    <dsp:sp modelId="{2E3AD116-AC6E-3C44-A061-C353C201AB93}">
      <dsp:nvSpPr>
        <dsp:cNvPr id="0" name=""/>
        <dsp:cNvSpPr/>
      </dsp:nvSpPr>
      <dsp:spPr>
        <a:xfrm>
          <a:off x="3641515" y="2809829"/>
          <a:ext cx="550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05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2283" y="2852643"/>
        <a:ext cx="29059" cy="5811"/>
      </dsp:txXfrm>
    </dsp:sp>
    <dsp:sp modelId="{E4F807B8-2FA6-F042-931F-2B8B577AA084}">
      <dsp:nvSpPr>
        <dsp:cNvPr id="0" name=""/>
        <dsp:cNvSpPr/>
      </dsp:nvSpPr>
      <dsp:spPr>
        <a:xfrm>
          <a:off x="1116380" y="2097469"/>
          <a:ext cx="2526935" cy="1516161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2" tIns="129973" rIns="123822" bIns="1299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어떤 연결상태</a:t>
          </a:r>
          <a:r>
            <a:rPr lang="en-US" sz="1500" kern="1200"/>
            <a:t>(Wait, Listen, Connect)</a:t>
          </a:r>
          <a:r>
            <a:rPr lang="ko-KR" sz="1500" kern="1200"/>
            <a:t>로 되어있는지 확인할 때</a:t>
          </a:r>
          <a:endParaRPr lang="en-US" sz="1500" kern="1200"/>
        </a:p>
      </dsp:txBody>
      <dsp:txXfrm>
        <a:off x="1116380" y="2097469"/>
        <a:ext cx="2526935" cy="1516161"/>
      </dsp:txXfrm>
    </dsp:sp>
    <dsp:sp modelId="{823E1E27-8638-F842-8AB2-240A97548084}">
      <dsp:nvSpPr>
        <dsp:cNvPr id="0" name=""/>
        <dsp:cNvSpPr/>
      </dsp:nvSpPr>
      <dsp:spPr>
        <a:xfrm>
          <a:off x="4224511" y="2097469"/>
          <a:ext cx="2526935" cy="1516161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2" tIns="129973" rIns="123822" bIns="1299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라우팅 경로가 어떻게 되어있는지 확인 할 때</a:t>
          </a:r>
          <a:endParaRPr lang="en-US" sz="1500" kern="1200" dirty="0"/>
        </a:p>
      </dsp:txBody>
      <dsp:txXfrm>
        <a:off x="4224511" y="2097469"/>
        <a:ext cx="2526935" cy="1516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90594-B8CC-A64B-9BF6-1EC75535C74E}">
      <dsp:nvSpPr>
        <dsp:cNvPr id="0" name=""/>
        <dsp:cNvSpPr/>
      </dsp:nvSpPr>
      <dsp:spPr>
        <a:xfrm>
          <a:off x="2964" y="36907"/>
          <a:ext cx="2351960" cy="141117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-a --all, listen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: </a:t>
          </a:r>
          <a:r>
            <a:rPr lang="ko-KR" altLang="en-US" sz="1300" kern="1200" dirty="0"/>
            <a:t>모든 </a:t>
          </a:r>
          <a:r>
            <a:rPr lang="ko-KR" sz="1300" kern="1200" dirty="0"/>
            <a:t>소켓 리스트로 보여줌</a:t>
          </a:r>
          <a:endParaRPr lang="en-US" sz="1300" kern="1200" dirty="0"/>
        </a:p>
      </dsp:txBody>
      <dsp:txXfrm>
        <a:off x="2964" y="36907"/>
        <a:ext cx="2351960" cy="1411176"/>
      </dsp:txXfrm>
    </dsp:sp>
    <dsp:sp modelId="{51382831-719F-1B43-8969-79D926B9A14E}">
      <dsp:nvSpPr>
        <dsp:cNvPr id="0" name=""/>
        <dsp:cNvSpPr/>
      </dsp:nvSpPr>
      <dsp:spPr>
        <a:xfrm>
          <a:off x="2590121" y="36907"/>
          <a:ext cx="2351960" cy="141117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-n –numeric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: 10</a:t>
          </a:r>
          <a:r>
            <a:rPr lang="ko-KR" sz="1300" kern="1200" dirty="0"/>
            <a:t>진수 </a:t>
          </a:r>
          <a:r>
            <a:rPr lang="ko-KR" sz="1300" kern="1200" dirty="0" err="1"/>
            <a:t>수치정보로</a:t>
          </a:r>
          <a:r>
            <a:rPr lang="ko-KR" sz="1300" kern="1200" dirty="0"/>
            <a:t> 결과를 출력</a:t>
          </a:r>
          <a:endParaRPr lang="en-US" sz="1300" kern="1200" dirty="0"/>
        </a:p>
      </dsp:txBody>
      <dsp:txXfrm>
        <a:off x="2590121" y="36907"/>
        <a:ext cx="2351960" cy="1411176"/>
      </dsp:txXfrm>
    </dsp:sp>
    <dsp:sp modelId="{9E61A491-D6B5-1A4A-A2EA-E3B46652B865}">
      <dsp:nvSpPr>
        <dsp:cNvPr id="0" name=""/>
        <dsp:cNvSpPr/>
      </dsp:nvSpPr>
      <dsp:spPr>
        <a:xfrm>
          <a:off x="5177278" y="36907"/>
          <a:ext cx="2351960" cy="141117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-r –route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: </a:t>
          </a:r>
          <a:r>
            <a:rPr lang="ko-KR" sz="1300" kern="1200" dirty="0"/>
            <a:t>라우팅 정보를 출력</a:t>
          </a:r>
          <a:endParaRPr lang="en-US" sz="1300" kern="1200" dirty="0"/>
        </a:p>
      </dsp:txBody>
      <dsp:txXfrm>
        <a:off x="5177278" y="36907"/>
        <a:ext cx="2351960" cy="1411176"/>
      </dsp:txXfrm>
    </dsp:sp>
    <dsp:sp modelId="{E225B7F8-CF16-6548-9CA6-EC81648F12E6}">
      <dsp:nvSpPr>
        <dsp:cNvPr id="0" name=""/>
        <dsp:cNvSpPr/>
      </dsp:nvSpPr>
      <dsp:spPr>
        <a:xfrm>
          <a:off x="7764434" y="36907"/>
          <a:ext cx="2351960" cy="141117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-p –program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: </a:t>
          </a:r>
          <a:r>
            <a:rPr lang="ko-KR" sz="1300" kern="1200" dirty="0"/>
            <a:t>실행되고 있는 각 프로그램과 </a:t>
          </a:r>
          <a:r>
            <a:rPr lang="en-US" sz="1300" kern="1200" dirty="0"/>
            <a:t>PID </a:t>
          </a:r>
          <a:r>
            <a:rPr lang="ko-KR" sz="1300" kern="1200" dirty="0"/>
            <a:t>정보를 출력</a:t>
          </a:r>
          <a:endParaRPr lang="en-US" sz="1300" kern="1200" dirty="0"/>
        </a:p>
      </dsp:txBody>
      <dsp:txXfrm>
        <a:off x="7764434" y="36907"/>
        <a:ext cx="2351960" cy="1411176"/>
      </dsp:txXfrm>
    </dsp:sp>
    <dsp:sp modelId="{427E78C2-E265-7646-9268-499812918A87}">
      <dsp:nvSpPr>
        <dsp:cNvPr id="0" name=""/>
        <dsp:cNvSpPr/>
      </dsp:nvSpPr>
      <dsp:spPr>
        <a:xfrm>
          <a:off x="2964" y="1683280"/>
          <a:ext cx="2351960" cy="141117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</a:t>
          </a:r>
          <a:r>
            <a:rPr lang="en-US" sz="1400" b="1" kern="1200" dirty="0" err="1"/>
            <a:t>i</a:t>
          </a:r>
          <a:r>
            <a:rPr lang="en-US" sz="1400" b="1" kern="1200" dirty="0"/>
            <a:t> --interface=</a:t>
          </a:r>
          <a:r>
            <a:rPr lang="en-US" sz="1400" b="1" kern="1200" dirty="0" err="1"/>
            <a:t>iface</a:t>
          </a:r>
          <a:endParaRPr lang="en-US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: </a:t>
          </a:r>
          <a:r>
            <a:rPr lang="ko-KR" sz="1300" kern="1200" dirty="0"/>
            <a:t>모든 네트워크 인터페이스 정보 출력 또는 특정 네트워크 인터페이스를 지정할 수 있다</a:t>
          </a:r>
          <a:endParaRPr lang="en-US" sz="1300" kern="1200" dirty="0"/>
        </a:p>
      </dsp:txBody>
      <dsp:txXfrm>
        <a:off x="2964" y="1683280"/>
        <a:ext cx="2351960" cy="1411176"/>
      </dsp:txXfrm>
    </dsp:sp>
    <dsp:sp modelId="{4318E5E3-86EC-E447-9997-1DEB6F423B26}">
      <dsp:nvSpPr>
        <dsp:cNvPr id="0" name=""/>
        <dsp:cNvSpPr/>
      </dsp:nvSpPr>
      <dsp:spPr>
        <a:xfrm>
          <a:off x="2590121" y="1683280"/>
          <a:ext cx="2351960" cy="141117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-c --</a:t>
          </a:r>
          <a:r>
            <a:rPr lang="en-US" sz="1400" b="1" kern="1200" dirty="0" err="1"/>
            <a:t>continous</a:t>
          </a:r>
          <a:r>
            <a:rPr lang="en-US" sz="1400" b="1" kern="1200" dirty="0"/>
            <a:t>, </a:t>
          </a:r>
          <a:r>
            <a:rPr lang="en-US" sz="1400" b="1" kern="1200" dirty="0" err="1"/>
            <a:t>netstat</a:t>
          </a:r>
          <a:endParaRPr lang="en-US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: </a:t>
          </a:r>
          <a:r>
            <a:rPr lang="ko-KR" sz="1300" kern="1200" dirty="0"/>
            <a:t>결과를 연속적으로 출력</a:t>
          </a:r>
          <a:endParaRPr lang="en-US" sz="1300" kern="1200" dirty="0"/>
        </a:p>
      </dsp:txBody>
      <dsp:txXfrm>
        <a:off x="2590121" y="1683280"/>
        <a:ext cx="2351960" cy="1411176"/>
      </dsp:txXfrm>
    </dsp:sp>
    <dsp:sp modelId="{C04320B6-7A2F-FC4B-B0D0-761F85C3F196}">
      <dsp:nvSpPr>
        <dsp:cNvPr id="0" name=""/>
        <dsp:cNvSpPr/>
      </dsp:nvSpPr>
      <dsp:spPr>
        <a:xfrm>
          <a:off x="5177278" y="1683280"/>
          <a:ext cx="2351960" cy="141117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-s –statistics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: </a:t>
          </a:r>
          <a:r>
            <a:rPr lang="ko-KR" sz="1300" kern="1200" dirty="0"/>
            <a:t>각 프로토콜에 대한 통계정보 출력</a:t>
          </a:r>
          <a:endParaRPr lang="en-US" sz="1300" kern="1200" dirty="0"/>
        </a:p>
      </dsp:txBody>
      <dsp:txXfrm>
        <a:off x="5177278" y="1683280"/>
        <a:ext cx="2351960" cy="1411176"/>
      </dsp:txXfrm>
    </dsp:sp>
    <dsp:sp modelId="{CACFA801-D7EE-DC45-81BF-EB8A2A9E2BFC}">
      <dsp:nvSpPr>
        <dsp:cNvPr id="0" name=""/>
        <dsp:cNvSpPr/>
      </dsp:nvSpPr>
      <dsp:spPr>
        <a:xfrm>
          <a:off x="7764434" y="1683280"/>
          <a:ext cx="2351960" cy="141117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(* </a:t>
          </a:r>
          <a:r>
            <a:rPr lang="ko-KR" sz="1600" kern="1200"/>
            <a:t>리눅스에서의 옵션</a:t>
          </a:r>
          <a:r>
            <a:rPr lang="en-US" sz="1600" kern="1200"/>
            <a:t>, </a:t>
          </a:r>
          <a:r>
            <a:rPr lang="ko-KR" sz="1600" kern="1200"/>
            <a:t>윈도우에서는 명령 프롬프트에서 </a:t>
          </a:r>
          <a:r>
            <a:rPr lang="en-US" sz="1600" kern="1200"/>
            <a:t>netstat ./?)</a:t>
          </a:r>
        </a:p>
      </dsp:txBody>
      <dsp:txXfrm>
        <a:off x="7764434" y="1683280"/>
        <a:ext cx="2351960" cy="14111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25D4-DA5B-8840-90FF-F489D959308E}">
      <dsp:nvSpPr>
        <dsp:cNvPr id="0" name=""/>
        <dsp:cNvSpPr/>
      </dsp:nvSpPr>
      <dsp:spPr>
        <a:xfrm>
          <a:off x="3973" y="354801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ESTABLISHED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: </a:t>
          </a:r>
          <a:r>
            <a:rPr lang="ko-KR" sz="1100" kern="1200" dirty="0"/>
            <a:t>현재 서로 연결되어 있는 상태</a:t>
          </a:r>
          <a:endParaRPr lang="en-US" sz="1100" kern="1200" dirty="0"/>
        </a:p>
      </dsp:txBody>
      <dsp:txXfrm>
        <a:off x="3973" y="354801"/>
        <a:ext cx="2151327" cy="1290796"/>
      </dsp:txXfrm>
    </dsp:sp>
    <dsp:sp modelId="{1CE6E62E-A530-C240-B694-06B706839BBB}">
      <dsp:nvSpPr>
        <dsp:cNvPr id="0" name=""/>
        <dsp:cNvSpPr/>
      </dsp:nvSpPr>
      <dsp:spPr>
        <a:xfrm>
          <a:off x="2370434" y="354801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LISTEN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: </a:t>
          </a:r>
          <a:r>
            <a:rPr lang="ko-KR" sz="1100" kern="1200" dirty="0"/>
            <a:t>포트가 개방되어 연결 </a:t>
          </a:r>
          <a:r>
            <a:rPr lang="ko-KR" sz="1100" kern="1200" dirty="0" err="1"/>
            <a:t>접속대기</a:t>
          </a:r>
          <a:r>
            <a:rPr lang="ko-KR" sz="1100" kern="1200" dirty="0"/>
            <a:t> 상태 또는 연결 요구를 기다리는 상태</a:t>
          </a:r>
          <a:r>
            <a:rPr lang="en-US" sz="1100" kern="1200" dirty="0"/>
            <a:t>(-l, -a </a:t>
          </a:r>
          <a:r>
            <a:rPr lang="ko-KR" sz="1100" kern="1200" dirty="0"/>
            <a:t>옵션 필요</a:t>
          </a:r>
          <a:r>
            <a:rPr lang="en-US" sz="1100" kern="1200" dirty="0"/>
            <a:t>)</a:t>
          </a:r>
        </a:p>
      </dsp:txBody>
      <dsp:txXfrm>
        <a:off x="2370434" y="354801"/>
        <a:ext cx="2151327" cy="1290796"/>
      </dsp:txXfrm>
    </dsp:sp>
    <dsp:sp modelId="{E60F998D-0D5E-1749-9AF7-3B88F6210AC0}">
      <dsp:nvSpPr>
        <dsp:cNvPr id="0" name=""/>
        <dsp:cNvSpPr/>
      </dsp:nvSpPr>
      <dsp:spPr>
        <a:xfrm>
          <a:off x="4736895" y="354801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TIME_WAIT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: </a:t>
          </a:r>
          <a:r>
            <a:rPr lang="ko-KR" sz="1100" kern="1200" dirty="0"/>
            <a:t>이미 연결이 종료되었거나 대기상태</a:t>
          </a:r>
          <a:endParaRPr lang="en-US" sz="1100" kern="1200" dirty="0"/>
        </a:p>
      </dsp:txBody>
      <dsp:txXfrm>
        <a:off x="4736895" y="354801"/>
        <a:ext cx="2151327" cy="1290796"/>
      </dsp:txXfrm>
    </dsp:sp>
    <dsp:sp modelId="{B08F2D64-9156-474C-B56B-5775DEA95411}">
      <dsp:nvSpPr>
        <dsp:cNvPr id="0" name=""/>
        <dsp:cNvSpPr/>
      </dsp:nvSpPr>
      <dsp:spPr>
        <a:xfrm>
          <a:off x="7103355" y="354801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SYN_SENT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: </a:t>
          </a:r>
          <a:r>
            <a:rPr lang="ko-KR" sz="1100" kern="1200" dirty="0"/>
            <a:t>접속을 위해 패킷을 전송 요청을 한 상태</a:t>
          </a:r>
          <a:endParaRPr lang="en-US" sz="1100" kern="1200" dirty="0"/>
        </a:p>
      </dsp:txBody>
      <dsp:txXfrm>
        <a:off x="7103355" y="354801"/>
        <a:ext cx="2151327" cy="1290796"/>
      </dsp:txXfrm>
    </dsp:sp>
    <dsp:sp modelId="{DE411CCA-0911-004A-975B-1B0CFA8177BA}">
      <dsp:nvSpPr>
        <dsp:cNvPr id="0" name=""/>
        <dsp:cNvSpPr/>
      </dsp:nvSpPr>
      <dsp:spPr>
        <a:xfrm>
          <a:off x="9469816" y="354801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SYN_RECV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: </a:t>
          </a:r>
          <a:r>
            <a:rPr lang="ko-KR" sz="1100" kern="1200" dirty="0"/>
            <a:t>서버가 클라이언트에게 </a:t>
          </a:r>
          <a:r>
            <a:rPr lang="en-US" sz="1100" kern="1200" dirty="0" err="1"/>
            <a:t>syn</a:t>
          </a:r>
          <a:r>
            <a:rPr lang="ko-KR" sz="1100" kern="1200" dirty="0" err="1"/>
            <a:t>패키슬</a:t>
          </a:r>
          <a:r>
            <a:rPr lang="ko-KR" sz="1100" kern="1200" dirty="0"/>
            <a:t> 요청 후 그에 대한 응답을 클라이언트가 기다리는 상태</a:t>
          </a:r>
          <a:endParaRPr lang="en-US" sz="1100" kern="1200" dirty="0"/>
        </a:p>
      </dsp:txBody>
      <dsp:txXfrm>
        <a:off x="9469816" y="354801"/>
        <a:ext cx="2151327" cy="1290796"/>
      </dsp:txXfrm>
    </dsp:sp>
    <dsp:sp modelId="{CF3AACAD-6E66-A74C-8152-E198F684A05E}">
      <dsp:nvSpPr>
        <dsp:cNvPr id="0" name=""/>
        <dsp:cNvSpPr/>
      </dsp:nvSpPr>
      <dsp:spPr>
        <a:xfrm>
          <a:off x="3973" y="1860730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CLOSE_WAIT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: </a:t>
          </a:r>
          <a:r>
            <a:rPr lang="ko-KR" sz="1300" kern="1200" dirty="0"/>
            <a:t>원격 연결은 중단된 상태로 소켓이 끊기기를 기다리는 상태</a:t>
          </a:r>
          <a:endParaRPr lang="en-US" sz="1300" kern="1200" dirty="0"/>
        </a:p>
      </dsp:txBody>
      <dsp:txXfrm>
        <a:off x="3973" y="1860730"/>
        <a:ext cx="2151327" cy="1290796"/>
      </dsp:txXfrm>
    </dsp:sp>
    <dsp:sp modelId="{6977472E-D0E8-FF49-A759-FF5661C423CC}">
      <dsp:nvSpPr>
        <dsp:cNvPr id="0" name=""/>
        <dsp:cNvSpPr/>
      </dsp:nvSpPr>
      <dsp:spPr>
        <a:xfrm>
          <a:off x="2370434" y="1860730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CLOSED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: </a:t>
          </a:r>
          <a:r>
            <a:rPr lang="ko-KR" sz="1300" kern="1200" dirty="0"/>
            <a:t>연결이 완전히 끊어진 상태</a:t>
          </a:r>
          <a:endParaRPr lang="en-US" sz="1300" kern="1200" dirty="0"/>
        </a:p>
      </dsp:txBody>
      <dsp:txXfrm>
        <a:off x="2370434" y="1860730"/>
        <a:ext cx="2151327" cy="1290796"/>
      </dsp:txXfrm>
    </dsp:sp>
    <dsp:sp modelId="{4EA466DB-E859-644B-AFE0-7D8727B87F42}">
      <dsp:nvSpPr>
        <dsp:cNvPr id="0" name=""/>
        <dsp:cNvSpPr/>
      </dsp:nvSpPr>
      <dsp:spPr>
        <a:xfrm>
          <a:off x="4736895" y="1860730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CLOSING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: </a:t>
          </a:r>
          <a:r>
            <a:rPr lang="ko-KR" sz="1300" kern="1200" dirty="0"/>
            <a:t>양쪽 연결은 모두 끊겼지만 아직 보내지 않은 데이터가 남아있는 상태</a:t>
          </a:r>
          <a:endParaRPr lang="en-US" sz="1300" kern="1200" dirty="0"/>
        </a:p>
      </dsp:txBody>
      <dsp:txXfrm>
        <a:off x="4736895" y="1860730"/>
        <a:ext cx="2151327" cy="1290796"/>
      </dsp:txXfrm>
    </dsp:sp>
    <dsp:sp modelId="{040AA9A7-06C6-B547-A566-CA9A64E2720A}">
      <dsp:nvSpPr>
        <dsp:cNvPr id="0" name=""/>
        <dsp:cNvSpPr/>
      </dsp:nvSpPr>
      <dsp:spPr>
        <a:xfrm>
          <a:off x="7103355" y="1860730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FIN_WAIT1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: </a:t>
          </a:r>
          <a:r>
            <a:rPr lang="ko-KR" sz="1300" kern="1200" dirty="0"/>
            <a:t>연결이 끊어지고</a:t>
          </a:r>
          <a:r>
            <a:rPr lang="en-US" sz="1300" kern="1200" dirty="0"/>
            <a:t>,</a:t>
          </a:r>
          <a:r>
            <a:rPr lang="ko-KR" sz="1300" kern="1200" dirty="0"/>
            <a:t>연결이 중단되고 있는 중</a:t>
          </a:r>
          <a:endParaRPr lang="en-US" sz="1300" kern="1200" dirty="0"/>
        </a:p>
      </dsp:txBody>
      <dsp:txXfrm>
        <a:off x="7103355" y="1860730"/>
        <a:ext cx="2151327" cy="1290796"/>
      </dsp:txXfrm>
    </dsp:sp>
    <dsp:sp modelId="{7B160018-61DC-B244-A5DC-6EBEEAD158ED}">
      <dsp:nvSpPr>
        <dsp:cNvPr id="0" name=""/>
        <dsp:cNvSpPr/>
      </dsp:nvSpPr>
      <dsp:spPr>
        <a:xfrm>
          <a:off x="9469816" y="1860730"/>
          <a:ext cx="2151327" cy="1290796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FIN_WAIT2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: </a:t>
          </a:r>
          <a:r>
            <a:rPr lang="ko-KR" sz="1300" kern="1200" dirty="0"/>
            <a:t>연결이 끊어지고</a:t>
          </a:r>
          <a:r>
            <a:rPr lang="en-US" sz="1300" kern="1200" dirty="0"/>
            <a:t>, </a:t>
          </a:r>
          <a:r>
            <a:rPr lang="ko-KR" sz="1300" kern="1200" dirty="0"/>
            <a:t>소켓이 원격 연결 중단을 기다리는 중</a:t>
          </a:r>
          <a:endParaRPr lang="en-US" sz="1300" kern="1200" dirty="0"/>
        </a:p>
      </dsp:txBody>
      <dsp:txXfrm>
        <a:off x="9469816" y="1860730"/>
        <a:ext cx="2151327" cy="1290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FBFA2-E13E-AE47-AC12-529958E86097}">
      <dsp:nvSpPr>
        <dsp:cNvPr id="0" name=""/>
        <dsp:cNvSpPr/>
      </dsp:nvSpPr>
      <dsp:spPr>
        <a:xfrm>
          <a:off x="9242" y="714797"/>
          <a:ext cx="2762398" cy="165743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 dirty="0"/>
            <a:t>인터넷 접속 후 </a:t>
          </a:r>
          <a:r>
            <a:rPr lang="en-US" altLang="ko-KR" sz="1200" kern="1200" dirty="0" err="1"/>
            <a:t>ss</a:t>
          </a:r>
          <a:r>
            <a:rPr lang="en-US" altLang="ko-KR" sz="1200" kern="1200" dirty="0"/>
            <a:t> –</a:t>
          </a:r>
          <a:r>
            <a:rPr lang="en-US" altLang="ko-KR" sz="1200" kern="1200" dirty="0" err="1"/>
            <a:t>na</a:t>
          </a:r>
          <a:r>
            <a:rPr lang="ko-KR" altLang="en-US" sz="1200" kern="1200" dirty="0"/>
            <a:t> 윈도우는 </a:t>
          </a:r>
          <a:r>
            <a:rPr lang="en-US" altLang="ko-KR" sz="1200" kern="1200" dirty="0" err="1"/>
            <a:t>netstat</a:t>
          </a:r>
          <a:r>
            <a:rPr lang="en-US" altLang="ko-KR" sz="1200" kern="1200" dirty="0"/>
            <a:t> –</a:t>
          </a:r>
          <a:r>
            <a:rPr lang="en-US" altLang="ko-KR" sz="1200" kern="1200" dirty="0" err="1"/>
            <a:t>na</a:t>
          </a:r>
          <a:endParaRPr lang="en-US" sz="1200" kern="1200" dirty="0"/>
        </a:p>
      </dsp:txBody>
      <dsp:txXfrm>
        <a:off x="57787" y="763342"/>
        <a:ext cx="2665308" cy="1560349"/>
      </dsp:txXfrm>
    </dsp:sp>
    <dsp:sp modelId="{281379EE-554A-1B44-9E1E-D2EF4E9EB1AB}">
      <dsp:nvSpPr>
        <dsp:cNvPr id="0" name=""/>
        <dsp:cNvSpPr/>
      </dsp:nvSpPr>
      <dsp:spPr>
        <a:xfrm>
          <a:off x="3014732" y="1200979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14732" y="1337994"/>
        <a:ext cx="409940" cy="411044"/>
      </dsp:txXfrm>
    </dsp:sp>
    <dsp:sp modelId="{5FDE4E4B-9038-534B-9813-B1B16739FCB9}">
      <dsp:nvSpPr>
        <dsp:cNvPr id="0" name=""/>
        <dsp:cNvSpPr/>
      </dsp:nvSpPr>
      <dsp:spPr>
        <a:xfrm>
          <a:off x="3876600" y="714797"/>
          <a:ext cx="2762398" cy="165743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Listening </a:t>
          </a:r>
          <a:r>
            <a:rPr lang="ko-KR" sz="1200" kern="1200" dirty="0"/>
            <a:t>상태인 </a:t>
          </a:r>
          <a:r>
            <a:rPr lang="ko-KR" sz="1200" kern="1200" dirty="0" err="1"/>
            <a:t>포트중</a:t>
          </a:r>
          <a:r>
            <a:rPr lang="en-US" sz="1200" kern="1200" dirty="0"/>
            <a:t> 135, 445, 139 </a:t>
          </a:r>
          <a:r>
            <a:rPr lang="ko-KR" sz="1200" kern="1200" dirty="0"/>
            <a:t>등을 제외한 시스템 포트 이외의 포트는 비정상적인 포트일 가능성이 높으므로 정상적인 프로그램에서 사용되는 것인지 확인이 필요하다</a:t>
          </a:r>
          <a:r>
            <a:rPr lang="en-US" sz="1200" kern="1200" dirty="0"/>
            <a:t>.</a:t>
          </a:r>
        </a:p>
      </dsp:txBody>
      <dsp:txXfrm>
        <a:off x="3925145" y="763342"/>
        <a:ext cx="2665308" cy="1560349"/>
      </dsp:txXfrm>
    </dsp:sp>
    <dsp:sp modelId="{7645134C-571C-044C-8824-174E7EEA3FB4}">
      <dsp:nvSpPr>
        <dsp:cNvPr id="0" name=""/>
        <dsp:cNvSpPr/>
      </dsp:nvSpPr>
      <dsp:spPr>
        <a:xfrm>
          <a:off x="6882090" y="1200979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882090" y="1337994"/>
        <a:ext cx="409940" cy="411044"/>
      </dsp:txXfrm>
    </dsp:sp>
    <dsp:sp modelId="{64AE4BFB-C357-0E41-B419-6396185F7BE3}">
      <dsp:nvSpPr>
        <dsp:cNvPr id="0" name=""/>
        <dsp:cNvSpPr/>
      </dsp:nvSpPr>
      <dsp:spPr>
        <a:xfrm>
          <a:off x="7743958" y="714797"/>
          <a:ext cx="2762398" cy="165743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Trojan port list</a:t>
          </a:r>
          <a:r>
            <a:rPr lang="ko-KR" sz="1200" kern="1200" dirty="0" err="1"/>
            <a:t>를</a:t>
          </a:r>
          <a:r>
            <a:rPr lang="en-US" sz="1200" kern="1200" dirty="0"/>
            <a:t> </a:t>
          </a:r>
          <a:r>
            <a:rPr lang="ko-KR" sz="1200" kern="1200" dirty="0"/>
            <a:t>검색하면 현재까지 발견된 비정상적인 포트 목록이 나온다</a:t>
          </a:r>
          <a:r>
            <a:rPr lang="en-US" sz="1200" kern="1200" dirty="0"/>
            <a:t>.</a:t>
          </a:r>
        </a:p>
      </dsp:txBody>
      <dsp:txXfrm>
        <a:off x="7792503" y="763342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56216-BB3B-EE41-8C4D-0BB58F693506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6889B-4E3F-8642-ACC4-10EF7A12AF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2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6889B-4E3F-8642-ACC4-10EF7A12AF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72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088A9-ED24-4280-8878-84E64F1A7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891B0-5AD1-465F-AE3B-C67A87B34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DD7FE-EA4F-4161-BADD-655395F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92FBB-16E5-4278-BB67-108C9980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E05BB-23EF-4F25-800A-0CC082A9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6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44687-0C57-4EC1-8E0F-53FBD608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E6A7D-749B-4ACA-8C5A-A68004635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88A5B-D725-4068-A109-9728DD8B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10E10-5A0D-47F4-A51A-8EC28F4F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D76A3-BB6A-438B-9141-AC65531B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F72430-2925-41C6-A120-8D5E50DC2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57CD6-68F7-4A03-A997-009127EA0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20D64-379C-49C5-8239-E51DDA25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0BC7B-EE0D-489B-B7C0-72634D02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8A55C-A3F4-49FF-8268-5A11F06F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5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15635-A8D1-40A5-A3BA-A6A016C4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62B42-D098-4F19-8123-63F200E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771B4-2F79-46CE-AA4F-5986E098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BD70-805E-4BB1-88EC-415BEDA6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28096-0344-405E-ABD3-C170A9BE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3322-C3AE-41D9-92F7-D353254E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2FB85-6479-4721-B928-FC8FA7E5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53072-5486-43EB-B7F4-7F314FF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67D60-05A2-4E02-A64C-F52344AC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84FB2-AACF-4EC0-8953-05E1B51D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70280-DCBD-4B73-A31C-107B5F3A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20CB9-E9BA-4F81-85AF-88F1811F5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A0B702-3976-487C-89E4-F79BCF3EB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87FA2-95CA-44FA-BD43-5EB45967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24D37-80B0-4F25-A2CA-D01C0431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C36CB-FBA6-4836-B1A4-CC9F8C80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2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5C0D9-FDF4-47DA-8CC0-EFA6E11C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44C6B-5205-4CC2-9EB9-951FB03FC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5913F-7F37-4A13-85C5-70497A739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1A6FE6-44B7-4E14-AC84-1F0A1038A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9A8C5-B4C4-4D1C-BAEB-ABFEB8234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1E794-C43B-445E-81BF-A9518A38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10EA4D-F7BC-40C7-9152-472E755E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80429-D41A-40E7-AE21-C7BBC385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9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D008-5E8E-4678-A54F-8CCCB721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0B746-0F3A-4E66-8C9E-0009E15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A8F360-4C32-45CE-8D86-03081FE2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EAC012-2222-45F8-B4D0-19779FD3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9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FD5843-1FB3-422E-B0FC-ABA5094F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126066-359C-4E9E-BF0B-2510675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577DE-9028-437C-A991-3461ADEC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210A0-7C7E-4849-B4E4-864D2AE0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90994-5C9B-44E4-BC90-7E92FB76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20A47-DEA8-49D0-BEE1-AE7F63C45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614EC9-2858-4679-99BC-2107BB9F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4EFD2-5409-4396-8901-72949C87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09093-EB20-40F4-B18E-6295E1C6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0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FB295-8F9D-4B95-8969-B636FAC2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A2B0E-4215-483D-80EB-C9A116F7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D363B-7F3B-4B33-93D7-67E6E801A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B283F-B848-4D2C-8B0D-593B2793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D309B-CA8F-4D2B-AD09-63C451A3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E45DD-A04A-405C-BFD8-66DE6FF0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DD7088-E9C2-4DB9-9D4D-11F75AA5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6946A-CB11-4D96-8E22-8EAFD6DC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EF790-BB79-49F8-8D86-CBB6AEE6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F368-AEFB-4F59-A963-56486B32D8F4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0DB32-D771-40BA-9760-004442D13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8FCEE-91A2-4727-AB3F-63E761468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0833-E48F-47E7-84B4-DC8A74F01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1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7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3B2F3-154F-4431-85D3-86735E5AA6EA}"/>
              </a:ext>
            </a:extLst>
          </p:cNvPr>
          <p:cNvSpPr txBox="1"/>
          <p:nvPr/>
        </p:nvSpPr>
        <p:spPr>
          <a:xfrm>
            <a:off x="804484" y="1191796"/>
            <a:ext cx="10021446" cy="297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7527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3B2F3-154F-4431-85D3-86735E5AA6EA}"/>
              </a:ext>
            </a:extLst>
          </p:cNvPr>
          <p:cNvSpPr txBox="1"/>
          <p:nvPr/>
        </p:nvSpPr>
        <p:spPr>
          <a:xfrm>
            <a:off x="3043403" y="1774719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NetStat</a:t>
            </a:r>
            <a:endParaRPr lang="en-US" altLang="ko-KR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텍스트상자 3">
            <a:extLst>
              <a:ext uri="{FF2B5EF4-FFF2-40B4-BE49-F238E27FC236}">
                <a16:creationId xmlns:a16="http://schemas.microsoft.com/office/drawing/2014/main" id="{8635C6A1-FE77-AA49-9D8E-9DB0ACC88C14}"/>
              </a:ext>
            </a:extLst>
          </p:cNvPr>
          <p:cNvSpPr txBox="1"/>
          <p:nvPr/>
        </p:nvSpPr>
        <p:spPr>
          <a:xfrm>
            <a:off x="4962382" y="3944470"/>
            <a:ext cx="458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err="1">
                <a:solidFill>
                  <a:schemeClr val="bg1"/>
                </a:solidFill>
              </a:rPr>
              <a:t>손영동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,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 이승민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,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 박찬영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,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 신동현</a:t>
            </a:r>
          </a:p>
        </p:txBody>
      </p:sp>
    </p:spTree>
    <p:extLst>
      <p:ext uri="{BB962C8B-B14F-4D97-AF65-F5344CB8AC3E}">
        <p14:creationId xmlns:p14="http://schemas.microsoft.com/office/powerpoint/2010/main" val="11890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3B2F3-154F-4431-85D3-86735E5AA6EA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목차</a:t>
            </a:r>
            <a:endParaRPr lang="en-US" altLang="ko-KR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1E04B4B7-DC71-D14C-94FB-0616BAD95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982736"/>
              </p:ext>
            </p:extLst>
          </p:nvPr>
        </p:nvGraphicFramePr>
        <p:xfrm>
          <a:off x="3437964" y="1790420"/>
          <a:ext cx="10654553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7946243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3B2F3-154F-4431-85D3-86735E5AA6EA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NetStat</a:t>
            </a:r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란</a:t>
            </a:r>
            <a:r>
              <a:rPr lang="en-US" altLang="ko-K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B32A7DF-F8CA-4E70-AA20-1A1947C3B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55226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75014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3B2F3-154F-4431-85D3-86735E5AA6EA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사용 경우</a:t>
            </a:r>
            <a:endParaRPr lang="en-US" altLang="ko-KR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1FA25CD1-AEA0-43F4-9AD4-B7DD49223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76275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830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3B2F3-154F-4431-85D3-86735E5AA6EA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사용 예시</a:t>
            </a:r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992F8367-79E4-A746-82FC-51E872A976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487163"/>
              </p:ext>
            </p:extLst>
          </p:nvPr>
        </p:nvGraphicFramePr>
        <p:xfrm>
          <a:off x="607869" y="2753936"/>
          <a:ext cx="10975958" cy="361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343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3B2F3-154F-4431-85D3-86735E5AA6EA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옵션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9A4A45FA-8227-9C49-8E54-80C817C99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22861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243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3B2F3-154F-4431-85D3-86735E5AA6EA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상태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913B30CD-6776-BB4F-A223-A3485B52C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275806"/>
              </p:ext>
            </p:extLst>
          </p:nvPr>
        </p:nvGraphicFramePr>
        <p:xfrm>
          <a:off x="294409" y="2774372"/>
          <a:ext cx="11625118" cy="350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254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3B2F3-154F-4431-85D3-86735E5AA6EA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간단한 이용법</a:t>
            </a:r>
          </a:p>
        </p:txBody>
      </p:sp>
      <p:graphicFrame>
        <p:nvGraphicFramePr>
          <p:cNvPr id="11" name="TextBox 2">
            <a:extLst>
              <a:ext uri="{FF2B5EF4-FFF2-40B4-BE49-F238E27FC236}">
                <a16:creationId xmlns:a16="http://schemas.microsoft.com/office/drawing/2014/main" id="{C27908A5-F237-9643-B63C-DA74782D1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174519"/>
              </p:ext>
            </p:extLst>
          </p:nvPr>
        </p:nvGraphicFramePr>
        <p:xfrm>
          <a:off x="838200" y="2753936"/>
          <a:ext cx="10515600" cy="308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489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417</Words>
  <Application>Microsoft Macintosh PowerPoint</Application>
  <PresentationFormat>와이드스크린</PresentationFormat>
  <Paragraphs>72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승민 이</dc:creator>
  <cp:lastModifiedBy>msuser3684</cp:lastModifiedBy>
  <cp:revision>60</cp:revision>
  <dcterms:created xsi:type="dcterms:W3CDTF">2018-09-09T07:39:11Z</dcterms:created>
  <dcterms:modified xsi:type="dcterms:W3CDTF">2018-09-18T02:58:31Z</dcterms:modified>
</cp:coreProperties>
</file>