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87" r:id="rId1"/>
  </p:sldMasterIdLst>
  <p:sldIdLst>
    <p:sldId id="256" r:id="rId2"/>
    <p:sldId id="257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3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2025-05-18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jpe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6175376" y="1058956"/>
            <a:ext cx="4157756" cy="2533650"/>
          </a:xfrm>
        </p:spPr>
        <p:txBody>
          <a:bodyPr/>
          <a:lstStyle/>
          <a:p>
            <a:pPr lvl="0">
              <a:defRPr/>
            </a:pPr>
            <a:r>
              <a:rPr lang="ko-KR" altLang="en-US" sz="4000" b="1">
                <a:latin typeface="맑은 고딕"/>
              </a:rPr>
              <a:t>프로젝트 계획서</a:t>
            </a:r>
            <a:endParaRPr lang="ko-KR" altLang="en-US" sz="4000" b="1">
              <a:latin typeface="맑은 고딕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18251" y="3390900"/>
            <a:ext cx="4537075" cy="2658836"/>
          </a:xfrm>
        </p:spPr>
        <p:txBody>
          <a:bodyPr/>
          <a:lstStyle/>
          <a:p>
            <a:pPr lvl="0" algn="l">
              <a:defRPr/>
            </a:pPr>
            <a:r>
              <a:rPr lang="ko-KR" altLang="en-US" sz="1600">
                <a:solidFill>
                  <a:schemeClr val="tx1"/>
                </a:solidFill>
                <a:latin typeface="맑은 고딕"/>
              </a:rPr>
              <a:t>오늘 발표에서는 Flutter를 활용해 유튜브 비트와 가사 작업을 한 화면에서 가능케 하는 앱 개발 계획을 공유합니다.</a:t>
            </a:r>
            <a:endParaRPr lang="ko-KR" altLang="en-US" sz="1600">
              <a:solidFill>
                <a:schemeClr val="tx1"/>
              </a:solidFill>
              <a:latin typeface="맑은 고딕"/>
            </a:endParaRPr>
          </a:p>
          <a:p>
            <a:pPr lvl="0" algn="l">
              <a:defRPr/>
            </a:pPr>
            <a:endParaRPr lang="ko-KR" altLang="en-US" sz="1600">
              <a:solidFill>
                <a:schemeClr val="tx1"/>
              </a:solidFill>
              <a:latin typeface="맑은 고딕"/>
            </a:endParaRPr>
          </a:p>
          <a:p>
            <a:pPr lvl="0" algn="l">
              <a:defRPr/>
            </a:pPr>
            <a:r>
              <a:rPr lang="ko-KR" altLang="en-US" sz="1600">
                <a:solidFill>
                  <a:schemeClr val="tx1"/>
                </a:solidFill>
                <a:latin typeface="맑은 고딕"/>
              </a:rPr>
              <a:t>발표자는 손영준이며, 실전 프로젝트 경험과 Flutter 실력 향상을 목표로 합니다.</a:t>
            </a:r>
            <a:endParaRPr lang="ko-KR" altLang="en-US" sz="1600">
              <a:solidFill>
                <a:schemeClr val="tx1"/>
              </a:solidFill>
              <a:latin typeface="맑은 고딕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1706" y="190500"/>
            <a:ext cx="4738594" cy="64433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941" y="308003"/>
            <a:ext cx="6812934" cy="6241992"/>
          </a:xfrm>
          <a:solidFill>
            <a:schemeClr val="lt1"/>
          </a:solidFill>
          <a:ln>
            <a:solidFill>
              <a:schemeClr val="lt1"/>
            </a:solidFill>
          </a:ln>
        </p:spPr>
        <p:txBody>
          <a:bodyPr>
            <a:normAutofit lnSpcReduction="10000"/>
          </a:bodyPr>
          <a:lstStyle/>
          <a:p>
            <a:pPr marL="0" lvl="0" indent="0">
              <a:buNone/>
              <a:defRPr/>
            </a:pPr>
            <a:r>
              <a:rPr lang="ko-KR" altLang="en-US" sz="2500" b="1">
                <a:latin typeface="한컴 윤고딕 240"/>
                <a:ea typeface="한컴 윤고딕 240"/>
                <a:cs typeface="함초롬돋움"/>
              </a:rPr>
              <a:t>프로젝트 개요</a:t>
            </a:r>
            <a:endParaRPr lang="ko-KR" altLang="en-US" sz="2500" b="1">
              <a:latin typeface="한컴 윤고딕 240"/>
              <a:ea typeface="한컴 윤고딕 240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en-US" altLang="ko-KR" sz="2500" b="1">
                <a:latin typeface="한컴 윤고딕 240"/>
                <a:ea typeface="한컴 윤고딕 240"/>
                <a:cs typeface="함초롬돋움"/>
              </a:rPr>
              <a:t>1.</a:t>
            </a:r>
            <a:r>
              <a:rPr lang="ko-KR" altLang="en-US" sz="2500" b="1">
                <a:latin typeface="한컴 윤고딕 240"/>
                <a:ea typeface="한컴 윤고딕 240"/>
                <a:cs typeface="함초롬돋움"/>
              </a:rPr>
              <a:t> 주제 선정</a:t>
            </a:r>
            <a:endParaRPr lang="ko-KR" altLang="en-US" sz="2500" b="1">
              <a:latin typeface="한컴 윤고딕 240"/>
              <a:ea typeface="한컴 윤고딕 240"/>
              <a:cs typeface="함초롬돋움"/>
            </a:endParaRPr>
          </a:p>
          <a:p>
            <a:pPr lvl="0">
              <a:defRPr/>
            </a:pPr>
            <a:r>
              <a:rPr lang="ko-KR" altLang="en-US" sz="1800">
                <a:latin typeface="한컴 윤고딕 240"/>
                <a:ea typeface="한컴 윤고딕 240"/>
                <a:cs typeface="함초롬돋움"/>
              </a:rPr>
              <a:t>유튜브에 있는 비트를 재생하며 동시에 가사를 작성하고 저장하는 Flutter 앱 개발입니다. 한 화면에서 음악 감상과 가사 작업을 쉽게 할 수 있도록 만듭니다.</a:t>
            </a:r>
            <a:endParaRPr lang="ko-KR" altLang="en-US" sz="1800">
              <a:latin typeface="한컴 윤고딕 240"/>
              <a:ea typeface="한컴 윤고딕 240"/>
              <a:cs typeface="함초롬돋움"/>
            </a:endParaRPr>
          </a:p>
          <a:p>
            <a:pPr lvl="0">
              <a:defRPr/>
            </a:pPr>
            <a:endParaRPr lang="ko-KR" altLang="en-US" sz="1500">
              <a:latin typeface="한컴 윤고딕 240"/>
              <a:ea typeface="한컴 윤고딕 240"/>
              <a:cs typeface="함초롬돋움"/>
            </a:endParaRPr>
          </a:p>
          <a:p>
            <a:pPr lvl="0">
              <a:defRPr/>
            </a:pPr>
            <a:endParaRPr lang="ko-KR" altLang="en-US" sz="1500">
              <a:latin typeface="한컴 윤고딕 240"/>
              <a:ea typeface="한컴 윤고딕 240"/>
              <a:cs typeface="함초롬돋움"/>
            </a:endParaRPr>
          </a:p>
          <a:p>
            <a:pPr marL="0" lvl="0" indent="0">
              <a:buNone/>
              <a:defRPr/>
            </a:pPr>
            <a:r>
              <a:rPr lang="en-US" altLang="ko-KR" sz="2500" b="1">
                <a:latin typeface="한컴 윤고딕 240"/>
                <a:ea typeface="한컴 윤고딕 240"/>
                <a:cs typeface="함초롬돋움"/>
              </a:rPr>
              <a:t>2.</a:t>
            </a:r>
            <a:r>
              <a:rPr lang="ko-KR" altLang="en-US" sz="2500" b="1">
                <a:latin typeface="한컴 윤고딕 240"/>
                <a:ea typeface="한컴 윤고딕 240"/>
                <a:cs typeface="함초롬돋움"/>
              </a:rPr>
              <a:t> 배경 및 목적</a:t>
            </a:r>
            <a:endParaRPr lang="ko-KR" altLang="en-US" sz="2500" b="1">
              <a:latin typeface="한컴 윤고딕 240"/>
              <a:ea typeface="한컴 윤고딕 240"/>
              <a:cs typeface="함초롬돋움"/>
            </a:endParaRPr>
          </a:p>
          <a:p>
            <a:pPr lvl="0">
              <a:defRPr/>
            </a:pPr>
            <a:r>
              <a:rPr lang="ko-KR" altLang="en-US" sz="1800">
                <a:latin typeface="한컴 윤고딕 240"/>
                <a:ea typeface="한컴 윤고딕 240"/>
                <a:cs typeface="함초롬돋움"/>
              </a:rPr>
              <a:t>저는 노래 듣는 걸 좋아하는데, 가사를 적으면서 유튜브 비트를 듣는 게 불편했어요. 여러 앱을 왔다 갔다 하다 보니 집중하기 어렵고 작업도 더디게 느껴졌거든요.</a:t>
            </a:r>
            <a:endParaRPr lang="ko-KR" altLang="en-US" sz="1800">
              <a:latin typeface="한컴 윤고딕 240"/>
              <a:ea typeface="한컴 윤고딕 240"/>
              <a:cs typeface="함초롬돋움"/>
            </a:endParaRPr>
          </a:p>
          <a:p>
            <a:pPr lvl="0">
              <a:defRPr/>
            </a:pPr>
            <a:r>
              <a:rPr lang="ko-KR" altLang="en-US" sz="1800">
                <a:latin typeface="한컴 윤고딕 240"/>
                <a:ea typeface="한컴 윤고딕 240"/>
                <a:cs typeface="함초롬돋움"/>
              </a:rPr>
              <a:t>그래서 유튜브 비트를 바로 듣고 한 화면에서 가사를 쓰고 저장할 수 있는 Flutter 앱을 만들려고 해요. 이 앱을 통해 노래 가사를 적을 때 더 편하고 효율적으로 작업할 수 있으면 좋겠습니다.</a:t>
            </a:r>
            <a:endParaRPr lang="ko-KR" altLang="en-US" sz="1800">
              <a:latin typeface="한컴 윤고딕 240"/>
              <a:ea typeface="한컴 윤고딕 240"/>
              <a:cs typeface="함초롬돋움"/>
            </a:endParaRPr>
          </a:p>
          <a:p>
            <a:pPr lvl="0">
              <a:defRPr/>
            </a:pPr>
            <a:r>
              <a:rPr lang="ko-KR" altLang="en-US" sz="1800">
                <a:latin typeface="한컴 윤고딕 240"/>
                <a:ea typeface="한컴 윤고딕 240"/>
                <a:cs typeface="함초롬돋움"/>
              </a:rPr>
              <a:t>프로젝트는 졸업 전까지 매일 저녁 7시부터 9시 사이에 집중해서 진행할 계획이고, 주 7시간 이상 Flutter 공부와 개발에 시간을 쓸 생각입니다. 이렇게 실력을 키워 취업 준비에도 도움이 되는 포트폴리오를 만들고 싶습니다.</a:t>
            </a:r>
            <a:endParaRPr lang="ko-KR" altLang="en-US" sz="1800">
              <a:latin typeface="한컴 윤고딕 240"/>
              <a:ea typeface="한컴 윤고딕 240"/>
              <a:cs typeface="함초롬돋움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456712" y="308004"/>
            <a:ext cx="4477551" cy="62419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179108" y="134470"/>
            <a:ext cx="3810556" cy="635000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500" b="1">
                <a:latin typeface="한컴 윤고딕 240"/>
                <a:ea typeface="한컴 윤고딕 240"/>
              </a:rPr>
              <a:t> </a:t>
            </a:r>
            <a:r>
              <a:rPr lang="ko" sz="2500" b="1">
                <a:latin typeface="한컴 윤고딕 240"/>
                <a:ea typeface="한컴 윤고딕 240"/>
              </a:rPr>
              <a:t>요구사항 수집 및 분석</a:t>
            </a:r>
            <a:endParaRPr lang="ko" sz="2500" b="1">
              <a:latin typeface="한컴 윤고딕 240"/>
              <a:ea typeface="한컴 윤고딕 240"/>
            </a:endParaRPr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179108" y="933076"/>
          <a:ext cx="11838854" cy="2137050"/>
        </p:xfrm>
        <a:graphic>
          <a:graphicData uri="http://schemas.openxmlformats.org/drawingml/2006/table">
            <a:tbl>
              <a:tblPr firstRow="1" bandRow="1">
                <a:effectLst/>
                <a:tableStyleId>{01A66EDD-3DAB-4C5B-A090-DC80EC1FD486}</a:tableStyleId>
              </a:tblPr>
              <a:tblGrid>
                <a:gridCol w="1078230"/>
                <a:gridCol w="1430655"/>
                <a:gridCol w="1122319"/>
                <a:gridCol w="995347"/>
                <a:gridCol w="982980"/>
                <a:gridCol w="1154402"/>
                <a:gridCol w="849630"/>
                <a:gridCol w="1544956"/>
                <a:gridCol w="1449705"/>
                <a:gridCol w="1230630"/>
              </a:tblGrid>
              <a:tr h="240836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요구사항</a:t>
                      </a:r>
                      <a:endParaRPr lang="ko-KR" altLang="en-US" sz="1000" b="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설명</a:t>
                      </a:r>
                      <a:endParaRPr lang="ko-KR" altLang="en-US" sz="1000" b="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우선순위</a:t>
                      </a:r>
                      <a:endParaRPr lang="ko-KR" altLang="en-US" sz="1000" b="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상태 </a:t>
                      </a:r>
                      <a:endParaRPr lang="ko-KR" altLang="en-US" sz="1000" b="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기술이해도 </a:t>
                      </a:r>
                      <a:endParaRPr lang="ko-KR" altLang="en-US" sz="1000" b="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예상소요시간</a:t>
                      </a:r>
                      <a:endParaRPr lang="ko-KR" altLang="en-US" sz="1000" b="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참고사항</a:t>
                      </a:r>
                      <a:endParaRPr lang="ko-KR" altLang="en-US" sz="1000" b="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사용자 사례</a:t>
                      </a:r>
                      <a:endParaRPr lang="ko-KR" altLang="en-US" sz="1000" b="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리스크</a:t>
                      </a:r>
                      <a:endParaRPr lang="ko-KR" altLang="en-US" sz="1000" b="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000" b="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완료 기준</a:t>
                      </a:r>
                      <a:endParaRPr lang="ko-KR" altLang="en-US" sz="1000" b="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dfe6f7"/>
                    </a:solidFill>
                  </a:tcPr>
                </a:tc>
              </a:tr>
              <a:tr h="41859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유튜브 비트 재생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유튜브 비트를 앱 내에서 재생한다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높음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필수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대략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10시간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youtube_player_flutter 사용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사용자가 비트를 들으며 가사 작성 가능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네트워크 연결 문제 가능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끊김 없이 영상 재생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29493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가사 작성 및 저장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가사를 작성하고 로컬에 저장한다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높음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필수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대략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8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시간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Hive DB 사용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사용자가 가사를 저장하고 불러올 수 있음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저장 오류 가능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저장 및 불러오기 정상 작동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406994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가사 편집 기능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작성한 가사를 수정할 수 있다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중간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고려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대략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5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시간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UI 편집 기능 필요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사용자가 가사를 편집 가능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UI 복잡성 증가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편집 기능 정상 작동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5443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UI 통합 화면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영상 플레이어와 가사 입력창을 한 화면에 배치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높음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필수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대략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6</a:t>
                      </a: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시간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사용자 편의성 중점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한 화면에서 비트 듣기와 가사 작성 가능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화면 크기별 레이아웃 문제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 sz="1000">
                          <a:solidFill>
                            <a:schemeClr val="dk1"/>
                          </a:solidFill>
                          <a:latin typeface="한컴 윤고딕 240"/>
                          <a:ea typeface="한컴 윤고딕 240"/>
                        </a:rPr>
                        <a:t>모든 기능 한 화면 내 동작</a:t>
                      </a:r>
                      <a:endParaRPr lang="ko-KR" altLang="en-US" sz="1000">
                        <a:solidFill>
                          <a:schemeClr val="dk1"/>
                        </a:solidFill>
                        <a:latin typeface="한컴 윤고딕 240"/>
                        <a:ea typeface="한컴 윤고딕 240"/>
                      </a:endParaRPr>
                    </a:p>
                  </a:txBody>
                  <a:tcPr marL="91440" marR="9144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" name="내용 개체 틀 2"/>
          <p:cNvSpPr>
            <a:spLocks noGrp="1"/>
          </p:cNvSpPr>
          <p:nvPr/>
        </p:nvSpPr>
        <p:spPr>
          <a:xfrm>
            <a:off x="179108" y="3368488"/>
            <a:ext cx="7689474" cy="1527875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vert="horz" lIns="91440" tIns="45720" rIns="91440" bIns="45720">
            <a:normAutofit fontScale="77500" lnSpcReduction="20000"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리소스 계획 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간략화</a:t>
            </a:r>
            <a:r>
              <a: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en-US" altLang="ko-KR" sz="1500" b="1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개발 환경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맑은 고딕"/>
              </a:rPr>
              <a:t>: O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S: Windows 1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, IDE: Android Studio, VS Code, 에뮬레이터: AVD, 기기: Android 폰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개발 도구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맑은 고딕"/>
              </a:rPr>
              <a:t> : 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Flutter SDK, youtube_player_flutter, Hive DB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폰트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맑은 고딕"/>
              </a:rPr>
              <a:t> :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미정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참고 자료 </a:t>
            </a:r>
            <a:r>
              <a:rPr xmlns:mc="http://schemas.openxmlformats.org/markup-compatibility/2006" xmlns:hp="http://schemas.haansoft.com/office/presentation/8.0" kumimoji="0" lang="en-US" altLang="ko-KR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맑은 고딕"/>
              </a:rPr>
              <a:t>:</a:t>
            </a:r>
            <a:r>
              <a: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 Flutter 공식 문서, 라이브러리 문서, 온라인 커뮤니티</a:t>
            </a: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8588" y="358588"/>
            <a:ext cx="5737412" cy="6174440"/>
          </a:xfrm>
          <a:solidFill>
            <a:schemeClr val="lt1"/>
          </a:solidFill>
          <a:ln>
            <a:solidFill>
              <a:schemeClr val="dk1"/>
            </a:solidFill>
          </a:ln>
        </p:spPr>
        <p:txBody>
          <a:bodyPr>
            <a:normAutofit fontScale="62500" lnSpcReduction="20000"/>
          </a:bodyPr>
          <a:lstStyle/>
          <a:p>
            <a:pPr marL="0" lvl="0" indent="0">
              <a:buNone/>
              <a:defRPr/>
            </a:pPr>
            <a:endParaRPr lang="ko-KR" altLang="en-US" sz="3571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ko-KR" altLang="en-US" sz="3571">
                <a:latin typeface="맑은 고딕"/>
              </a:rPr>
              <a:t>프로젝트 개발 일정 요약 (9주차 ~ 15주차)</a:t>
            </a:r>
            <a:endParaRPr lang="ko-KR" altLang="en-US" sz="3571">
              <a:latin typeface="맑은 고딕"/>
            </a:endParaRPr>
          </a:p>
          <a:p>
            <a:pPr marL="0" lvl="0" indent="0">
              <a:buNone/>
              <a:defRPr/>
            </a:pPr>
            <a:endParaRPr lang="ko-KR" altLang="en-US" sz="2500">
              <a:latin typeface="맑은 고딕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■ 9주차  |  프로젝트 계획 수립 및 요구사항 정리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프로젝트 개요 작성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기능 목록 도출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사진 기반 요구사항 문서화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■ 10주차 | 시스템 설계 및 개발 환경 설정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UI/DB 설계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Flutter 환경 세팅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youtube_player_flutter, Hive 등 패키지 테스트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■ 11주차 | 레이아웃 설계 및 기본 UI 구현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전체 화면 구성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유튜브 플레이어, 가사 작성 영역 배치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■ 12주차 | 핵심 기능 개발 I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유튜브 영상 재생 기능 구현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가사 작성 및 Hive DB 저장 기능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■ 13주차 | 핵심 기능 개발 II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가사 편집 기능 추가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UI 개선, 디폴트 화면 구성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■ 14주차 | 기능 테스트 및 오류 수정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전체 기능 통합 테스트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저장/불러오기 및 편집 기능 점검, 버그 수정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■ 15주차 | 최종 점검 및 발표 자료 준비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시연 준비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r>
              <a:rPr lang="ko-KR" altLang="en-US" sz="1800">
                <a:latin typeface="맑은 고딕"/>
                <a:cs typeface="Arial"/>
              </a:rPr>
              <a:t>  - 발표 자료(PPT/영상) 제작 및 발표 연습</a:t>
            </a:r>
            <a:endParaRPr lang="ko-KR" altLang="en-US" sz="1800">
              <a:latin typeface="맑은 고딕"/>
              <a:cs typeface="Arial"/>
            </a:endParaRPr>
          </a:p>
          <a:p>
            <a:pPr marL="0" lvl="0" indent="0">
              <a:buNone/>
              <a:defRPr/>
            </a:pPr>
            <a:endParaRPr lang="ko-KR" altLang="en-US" sz="1800">
              <a:latin typeface="맑은 고딕"/>
              <a:cs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587940" y="341780"/>
            <a:ext cx="5066178" cy="6174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90340" y="768054"/>
            <a:ext cx="10630370" cy="289907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0340" y="3657600"/>
            <a:ext cx="10630370" cy="2899070"/>
          </a:xfrm>
          <a:prstGeom prst="rect">
            <a:avLst/>
          </a:prstGeom>
        </p:spPr>
      </p:pic>
      <p:sp>
        <p:nvSpPr>
          <p:cNvPr id="6" name="제목 1"/>
          <p:cNvSpPr>
            <a:spLocks noGrp="1"/>
          </p:cNvSpPr>
          <p:nvPr>
            <p:ph type="title" idx="0"/>
          </p:nvPr>
        </p:nvSpPr>
        <p:spPr>
          <a:xfrm>
            <a:off x="790340" y="196554"/>
            <a:ext cx="2214283" cy="571500"/>
          </a:xfr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간트차트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</a:rPr>
              <a:t>노션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한컴 윤고딕 240"/>
                <a:ea typeface="한컴 윤고딕 240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rgbClr val="000000"/>
              </a:solidFill>
              <a:latin typeface="한컴 윤고딕 240"/>
              <a:ea typeface="한컴 윤고딕 240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Phetsarath OT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451</ep:Words>
  <ep:PresentationFormat>화면 슬라이드 쇼(4:3)</ep:PresentationFormat>
  <ep:Paragraphs>41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한컴오피스</vt:lpstr>
      <vt:lpstr>프로젝트 계획서</vt:lpstr>
      <vt:lpstr>슬라이드 2</vt:lpstr>
      <vt:lpstr>요구사항 수집 및 분석</vt:lpstr>
      <vt:lpstr>슬라이드 4</vt:lpstr>
      <vt:lpstr>간트차트(노션)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2025-05-17T16:06:22.022</dcterms:created>
  <dc:creator>sycj8</dc:creator>
  <cp:lastModifiedBy>sycj8</cp:lastModifiedBy>
  <dcterms:modified xsi:type="dcterms:W3CDTF">2025-05-18T12:50:59.080</dcterms:modified>
  <cp:revision>223</cp:revision>
  <dc:title>프로젝트 계획서</dc:title>
  <cp:version>1100.0100.01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