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notesMasterIdLst>
    <p:notesMasterId r:id="rId2"/>
  </p:notesMasterIdLst>
  <p:sldIdLst>
    <p:sldId id="256" r:id="rId3"/>
    <p:sldId id="257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3213"/>
    <p:restoredTop sz="90000"/>
  </p:normalViewPr>
  <p:slideViewPr>
    <p:cSldViewPr snapToGrid="0" snapToObjects="1">
      <p:cViewPr>
        <p:scale>
          <a:sx n="80" d="100"/>
          <a:sy n="8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891129" y="1988702"/>
            <a:ext cx="5363452" cy="1858460"/>
          </a:xfrm>
        </p:spPr>
        <p:txBody>
          <a:bodyPr/>
          <a:lstStyle/>
          <a:p>
            <a:pPr lvl="0">
              <a:defRPr/>
            </a:pPr>
            <a:r>
              <a:rPr lang="ko-KR" altLang="en-US" sz="3300" b="1">
                <a:latin typeface="맑은 고딕"/>
              </a:rPr>
              <a:t>프로젝트 개발 진행 보고서 (웹 기반 Flutter 앱)</a:t>
            </a:r>
            <a:endParaRPr lang="ko-KR" altLang="en-US" sz="3300" b="1">
              <a:latin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612465" y="3429000"/>
            <a:ext cx="1851666" cy="551008"/>
          </a:xfrm>
        </p:spPr>
        <p:txBody>
          <a:bodyPr>
            <a:noAutofit/>
          </a:bodyPr>
          <a:lstStyle/>
          <a:p>
            <a:pPr marL="0" lvl="0" indent="0">
              <a:buNone/>
              <a:defRPr/>
            </a:pPr>
            <a:endParaRPr lang="ko-KR" altLang="en-US" sz="15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500">
                <a:latin typeface="맑은 고딕"/>
                <a:cs typeface="함초롬돋움"/>
              </a:rPr>
              <a:t>발표자 : 손영준</a:t>
            </a:r>
            <a:endParaRPr lang="ko-KR" altLang="en-US" sz="1500">
              <a:latin typeface="맑은 고딕"/>
              <a:cs typeface="함초롬돋움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706" y="190500"/>
            <a:ext cx="4738594" cy="6443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308003"/>
            <a:ext cx="6812934" cy="6241992"/>
          </a:xfrm>
          <a:solidFill>
            <a:schemeClr val="lt1"/>
          </a:solidFill>
          <a:ln>
            <a:solidFill>
              <a:schemeClr val="lt1"/>
            </a:solidFill>
          </a:ln>
        </p:spPr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ko-KR" altLang="en-US" sz="3300" b="1">
                <a:latin typeface="맑은 고딕"/>
                <a:cs typeface="함초롬돋움"/>
              </a:rPr>
              <a:t>프로젝트 개요</a:t>
            </a:r>
            <a:endParaRPr lang="ko-KR" altLang="en-US" sz="3300" b="1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 b="1">
                <a:latin typeface="맑은 고딕"/>
                <a:cs typeface="함초롬돋움"/>
              </a:rPr>
              <a:t>프로젝트명: </a:t>
            </a:r>
            <a:r>
              <a:rPr lang="en-US" altLang="ko-KR" sz="1800" b="1">
                <a:latin typeface="맑은 고딕"/>
                <a:cs typeface="함초롬돋움"/>
              </a:rPr>
              <a:t>AudioWriter</a:t>
            </a:r>
            <a:endParaRPr lang="en-US" altLang="ko-KR" sz="1800" b="1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endParaRPr lang="en-US" altLang="ko-KR" sz="1800" b="1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함초롬돋움"/>
              </a:rPr>
              <a:t>목표: 오디오 비트를 재생하며 동시에 가사를 작성 및 저장할 수 있는 웹 기반 Flutter 앱 개발.</a:t>
            </a: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함초롬돋움"/>
              </a:rPr>
              <a:t>초기 목표: 유튜브 비트 재생 </a:t>
            </a:r>
            <a:r>
              <a:rPr lang="en-US" altLang="ko-KR" sz="1800">
                <a:latin typeface="맑은 고딕"/>
                <a:cs typeface="함초롬돋움"/>
              </a:rPr>
              <a:t>&gt;</a:t>
            </a:r>
            <a:r>
              <a:rPr lang="ko-KR" altLang="en-US" sz="1800">
                <a:latin typeface="맑은 고딕"/>
                <a:cs typeface="함초롬돋움"/>
              </a:rPr>
              <a:t> 실패</a:t>
            </a: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함초롬돋움"/>
              </a:rPr>
              <a:t>확정 목표: 오디오 비트 재생 - 앱 내 </a:t>
            </a:r>
            <a:r>
              <a:rPr lang="en-US" altLang="ko-KR" sz="1800">
                <a:latin typeface="맑은 고딕"/>
                <a:cs typeface="함초롬돋움"/>
              </a:rPr>
              <a:t>file_picker </a:t>
            </a:r>
            <a:r>
              <a:rPr lang="ko-KR" altLang="en-US" sz="1800">
                <a:latin typeface="맑은 고딕"/>
                <a:cs typeface="함초롬돋움"/>
              </a:rPr>
              <a:t>패키지 사용</a:t>
            </a: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 b="1">
                <a:latin typeface="맑은 고딕"/>
                <a:cs typeface="함초롬돋움"/>
              </a:rPr>
              <a:t>개발 동기</a:t>
            </a:r>
            <a:endParaRPr lang="ko-KR" altLang="en-US" sz="1800" b="1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함초롬돋움"/>
              </a:rPr>
              <a:t>기존에 비트를 들으며 가사를 적을 때 유튜브 비트를 듣는 것이 불편했으며, 여러 앱을 오가는 비효율적인 작업 방식과 집중력 저하 문제를 해결하고자 함. 이 앱을 통해 가사 작업을 더 편하고 효율적으로 만드는 것이 목적임.</a:t>
            </a: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 b="1">
                <a:latin typeface="맑은 고딕"/>
                <a:cs typeface="함초롬돋움"/>
              </a:rPr>
              <a:t>주요 기능</a:t>
            </a:r>
            <a:endParaRPr lang="ko-KR" altLang="en-US" sz="1800" b="1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함초롬돋움"/>
              </a:rPr>
              <a:t>비트 재생 기능 (오디오 파일) : 오디오 파일(.mp3 등) 재생 및 컨트롤 (재생, 일시정지, 빨리 감기/되감기)</a:t>
            </a: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함초롬돋움"/>
              </a:rPr>
              <a:t>가사 작성 및 저장 기능</a:t>
            </a: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함초롬돋움"/>
              </a:rPr>
              <a:t>가사 편집 기능</a:t>
            </a:r>
            <a:endParaRPr lang="ko-KR" altLang="en-US" sz="1800">
              <a:latin typeface="맑은 고딕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함초롬돋움"/>
              </a:rPr>
              <a:t>비트 플레이어와 가사 입력창의 통합 UI 구성</a:t>
            </a:r>
            <a:endParaRPr lang="ko-KR" altLang="en-US" sz="1800">
              <a:latin typeface="맑은 고딕"/>
              <a:cs typeface="함초롬돋움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56712" y="308004"/>
            <a:ext cx="4477551" cy="6241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108" y="134470"/>
            <a:ext cx="3810556" cy="6350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latin typeface="한컴 윤고딕 240"/>
                <a:ea typeface="한컴 윤고딕 240"/>
              </a:rPr>
              <a:t> </a:t>
            </a:r>
            <a:r>
              <a:rPr lang="ko" sz="2500" b="1">
                <a:latin typeface="한컴 윤고딕 240"/>
                <a:ea typeface="한컴 윤고딕 240"/>
              </a:rPr>
              <a:t>요구사항 수집 및 분석</a:t>
            </a:r>
            <a:endParaRPr lang="ko" sz="2500" b="1">
              <a:latin typeface="한컴 윤고딕 240"/>
              <a:ea typeface="한컴 윤고딕 240"/>
            </a:endParaRPr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92456" y="909141"/>
          <a:ext cx="12007084" cy="3819524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094078"/>
                <a:gridCol w="1451683"/>
                <a:gridCol w="1138815"/>
                <a:gridCol w="1009976"/>
                <a:gridCol w="1088011"/>
                <a:gridCol w="1077973"/>
                <a:gridCol w="859154"/>
                <a:gridCol w="1567663"/>
                <a:gridCol w="1471013"/>
                <a:gridCol w="1248718"/>
              </a:tblGrid>
              <a:tr h="2172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요구사항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설명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우선순위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상태 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기술이해도 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예상소요시간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참고사항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사용자 사례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리스크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 b="0">
                          <a:solidFill>
                            <a:schemeClr val="dk1"/>
                          </a:solidFill>
                          <a:latin typeface="맑은 고딕"/>
                        </a:rPr>
                        <a:t>완료 기준</a:t>
                      </a:r>
                      <a:endParaRPr lang="ko-KR" altLang="en-US" sz="11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</a:tr>
              <a:tr h="4348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오디오 비트 재생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맑은 고딕"/>
                        </a:rPr>
                        <a:t>(file_picker)</a:t>
                      </a:r>
                      <a:endParaRPr lang="en-US" altLang="ko-KR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앱 내에서 MP3 등  오디오 파일 재생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높음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완료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just_audio 패키지 사용, 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맑은 고딕"/>
                        </a:rPr>
                        <a:t>file picker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 사용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10시간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웹 브라우저 자동 재생 정책 문제 없음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사용자가 비트를 들으며 가사 작성 가능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오디오 파일 로드 오류 가능성, 웹 지원 안정성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끊김 없이 오디오 재생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8367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가사 작성 및 저장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가사를 작성하고 로컬에 저장한다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높음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완료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Hive DB 사용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맑은 고딕"/>
                        </a:rPr>
                        <a:t>8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시간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Hive DB 효율적인 로컬 데이터 저장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사용자가 가사를 자유롭게 작성하고 저장, 불러올 수 있음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저장 및 불러오기 기능 동작 문제 가능성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저장 및 불러오기 정상 작동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24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가사 편집 기능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작성한 가사를 수정할 수 있다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높음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완료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UI 수정 및 데이터 연동 필요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시간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가사 불러오기 후 TextField에 표시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사용자가 가사를 편리하게 편집 가능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UI 복잡성 증가, 데이터 동기화 문제 가능성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편집 및 재저장 정상 작동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820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UI 통합 화면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영상 플레이어와 가사 입력창을 한 화면에 배치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높음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완료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Flutter Column/Row, Expanded 위젯 활용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시간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사용자 편의성 및 집중도 향상 목표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한 화면에서 비트 듣기와 가사 작성 가능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화면 크기별 레이아웃 문제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맑은 고딕"/>
                        </a:rPr>
                        <a:t>모든 기능이 한 화면에 동시 동작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l">
              <a:defRPr/>
            </a:pPr>
            <a:r>
              <a:rPr lang="ko-KR" altLang="en-US" sz="3300"/>
              <a:t>개발 환경 및 도구  </a:t>
            </a:r>
            <a:endParaRPr lang="ko-KR" altLang="en-US" sz="33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1287462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sz="2000"/>
              <a:t>OS: Windows 11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IDE: Android Studio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언어: Dart, Flutter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2887663"/>
            <a:ext cx="5039428" cy="31722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l">
              <a:defRPr/>
            </a:pPr>
            <a:r>
              <a:rPr lang="ko-KR" altLang="en-US" sz="3000"/>
              <a:t> 개발 방향 설정 및 초기 환경 문제</a:t>
            </a:r>
            <a:endParaRPr lang="ko-KR" altLang="en-US" sz="3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  <a:defRPr/>
            </a:pPr>
            <a:r>
              <a:rPr lang="ko-KR" altLang="en-US" sz="2000" b="1"/>
              <a:t>초기 개발 및 유튜브 재생 시도</a:t>
            </a:r>
            <a:endParaRPr lang="ko-KR" altLang="en-US" sz="2000" b="1"/>
          </a:p>
          <a:p>
            <a:pPr lvl="0">
              <a:defRPr/>
            </a:pPr>
            <a:r>
              <a:rPr lang="ko-KR" altLang="en-US" sz="2000"/>
              <a:t>Flutter 웹 환경 설정 후 유튜브 재생 패키지(youtuber_flutter)를 사용해 기본 재생 UI를 만들고 상태 감지 기능도 추가함.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 b="1"/>
              <a:t>발생한 문제</a:t>
            </a:r>
            <a:endParaRPr lang="ko-KR" altLang="en-US" sz="2000" b="1"/>
          </a:p>
          <a:p>
            <a:pPr lvl="0">
              <a:defRPr/>
            </a:pPr>
            <a:r>
              <a:rPr lang="ko-KR" altLang="en-US" sz="2000"/>
              <a:t>isPaused 상태 관련 오류와 "컨트롤러가 준비되지 않음" 오류가 발생함.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주요 원인은 최신 브라우저 자동 재생 정책으로 인해 유튜브 플레이어가 정상 작동하지 않음.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 b="1"/>
              <a:t>프로젝트 방향 전환</a:t>
            </a:r>
            <a:endParaRPr lang="ko-KR" altLang="en-US" sz="2000" b="1"/>
          </a:p>
          <a:p>
            <a:pPr lvl="0">
              <a:defRPr/>
            </a:pPr>
            <a:r>
              <a:rPr lang="ko-KR" altLang="en-US" sz="2000"/>
              <a:t>유튜브 재생 문제로 로컬 오디오 재생으로 전환.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youtuber_flutter 패키지 제거, 대신 안정적인 just_audio 패키지를 도입하고 앱 내 </a:t>
            </a:r>
            <a:r>
              <a:rPr lang="en-US" altLang="ko-KR" sz="2000"/>
              <a:t>file_picker </a:t>
            </a:r>
            <a:r>
              <a:rPr lang="ko-KR" altLang="en-US" sz="2000"/>
              <a:t>패키지를 를 오디오 파일을 포함하여 재생하도록 변경.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 b="1">
                <a:effectLst/>
              </a:rPr>
              <a:t>File_picker </a:t>
            </a:r>
            <a:r>
              <a:rPr lang="ko-KR" altLang="en-US" sz="2000" b="1">
                <a:effectLst/>
              </a:rPr>
              <a:t>패키지</a:t>
            </a:r>
            <a:endParaRPr lang="ko-KR" altLang="en-US" sz="2000" b="1">
              <a:effectLst/>
            </a:endParaRPr>
          </a:p>
          <a:p>
            <a:pPr lvl="0">
              <a:defRPr/>
            </a:pPr>
            <a:r>
              <a:rPr lang="ko-KR" altLang="en-US" sz="2000"/>
              <a:t>파일 탐색기를 사용하여 파일을 선택할 수 있도록 도와주는 패키지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단일 또는 여러 개의 파일을 선택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모바일(Android, iOS), 웹, 데스크톱 플랫폼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7389" y="391869"/>
            <a:ext cx="10875106" cy="6064617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ko-KR" altLang="en-US" sz="3300">
                <a:latin typeface="맑은 고딕"/>
              </a:rPr>
              <a:t>프로젝트 개발 일정 요약 (9주차 ~ 15주차)</a:t>
            </a:r>
            <a:endParaRPr lang="ko-KR" altLang="en-US" sz="3300">
              <a:latin typeface="맑은 고딕"/>
            </a:endParaRPr>
          </a:p>
          <a:p>
            <a:pPr lvl="0">
              <a:defRPr/>
            </a:pPr>
            <a:endParaRPr lang="ko-KR" altLang="en-US" sz="1500" b="1">
              <a:latin typeface="맑은 고딕"/>
            </a:endParaRPr>
          </a:p>
          <a:p>
            <a:pPr lvl="0">
              <a:defRPr/>
            </a:pPr>
            <a:r>
              <a:rPr lang="ko-KR" altLang="en-US" sz="2000" b="1">
                <a:latin typeface="맑은 고딕"/>
              </a:rPr>
              <a:t>9주차 프로젝트계획 수립 및 요구사항정리</a:t>
            </a:r>
            <a:endParaRPr lang="ko-KR" altLang="en-US" sz="2000" b="1">
              <a:latin typeface="맑은 고딕"/>
            </a:endParaRPr>
          </a:p>
          <a:p>
            <a:pPr lvl="0">
              <a:defRPr/>
            </a:pPr>
            <a:r>
              <a:rPr lang="ko-KR" altLang="en-US" sz="2000" b="1">
                <a:latin typeface="맑은 고딕"/>
              </a:rPr>
              <a:t>10주차 flutter 개발 환경설정 , 패키지 선정 및 초기 테스트</a:t>
            </a:r>
            <a:endParaRPr lang="ko-KR" altLang="en-US" sz="2000" b="1">
              <a:latin typeface="맑은 고딕"/>
            </a:endParaRPr>
          </a:p>
          <a:p>
            <a:pPr lvl="0">
              <a:defRPr/>
            </a:pPr>
            <a:r>
              <a:rPr lang="ko-KR" altLang="en-US" sz="2000" b="1">
                <a:latin typeface="맑은 고딕"/>
              </a:rPr>
              <a:t>11주차 기본 UI레이아웃 설계</a:t>
            </a:r>
            <a:endParaRPr lang="ko-KR" altLang="en-US" sz="2000" b="1">
              <a:latin typeface="맑은 고딕"/>
            </a:endParaRPr>
          </a:p>
          <a:p>
            <a:pPr lvl="0">
              <a:defRPr/>
            </a:pPr>
            <a:r>
              <a:rPr lang="ko-KR" altLang="en-US" sz="2000" b="1">
                <a:latin typeface="맑은 고딕"/>
              </a:rPr>
              <a:t>12주차 오디오 재생기능 구현 , 가사 작성 및 저장기능 구현</a:t>
            </a:r>
            <a:endParaRPr lang="ko-KR" altLang="en-US" sz="2000" b="1">
              <a:latin typeface="맑은 고딕"/>
            </a:endParaRPr>
          </a:p>
          <a:p>
            <a:pPr lvl="0">
              <a:defRPr/>
            </a:pPr>
            <a:r>
              <a:rPr lang="ko-KR" altLang="en-US" sz="2000" b="1">
                <a:latin typeface="맑은 고딕"/>
              </a:rPr>
              <a:t>13주차 가사편집기능 개발, UI개선 및 사용자 경험 최적화</a:t>
            </a:r>
            <a:endParaRPr lang="ko-KR" altLang="en-US" sz="2000" b="1">
              <a:latin typeface="맑은 고딕"/>
            </a:endParaRPr>
          </a:p>
          <a:p>
            <a:pPr lvl="0">
              <a:defRPr/>
            </a:pPr>
            <a:r>
              <a:rPr lang="ko-KR" altLang="en-US" sz="2000" b="1">
                <a:latin typeface="맑은 고딕"/>
              </a:rPr>
              <a:t>14주차 통합테스트 및 버그수정  </a:t>
            </a:r>
            <a:r>
              <a:rPr lang="en-US" altLang="ko-KR" sz="2000" b="1">
                <a:latin typeface="맑은 고딕"/>
              </a:rPr>
              <a:t>-</a:t>
            </a:r>
            <a:r>
              <a:rPr lang="ko-KR" altLang="en-US" sz="2000" b="1">
                <a:latin typeface="맑은 고딕"/>
              </a:rPr>
              <a:t>  배포X</a:t>
            </a:r>
            <a:endParaRPr lang="ko-KR" altLang="en-US" sz="2000" b="1">
              <a:latin typeface="맑은 고딕"/>
            </a:endParaRPr>
          </a:p>
          <a:p>
            <a:pPr lvl="0">
              <a:defRPr/>
            </a:pPr>
            <a:r>
              <a:rPr lang="ko-KR" altLang="en-US" sz="2000" b="1">
                <a:latin typeface="맑은 고딕"/>
              </a:rPr>
              <a:t>15주차 발표 자료 준비 및 시연 연습</a:t>
            </a:r>
            <a:endParaRPr lang="ko-KR" altLang="en-US" sz="2000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443</ep:Words>
  <ep:PresentationFormat>화면 슬라이드 쇼(4:3)</ep:PresentationFormat>
  <ep:Paragraphs>40</ep:Paragraphs>
  <ep:Slides>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프로젝트 개발 진행 보고서 (웹 기반 Flutter 앱)</vt:lpstr>
      <vt:lpstr>슬라이드 2</vt:lpstr>
      <vt:lpstr>요구사항 수집 및 분석</vt:lpstr>
      <vt:lpstr>개발 환경 및 도구</vt:lpstr>
      <vt:lpstr>개발 방향 설정 및 초기 환경 문제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2025-05-17T16:06:22.022</dcterms:created>
  <dc:creator>sycj8</dc:creator>
  <cp:lastModifiedBy>sycj8</cp:lastModifiedBy>
  <dcterms:modified xsi:type="dcterms:W3CDTF">2025-06-21T17:21:59.619</dcterms:modified>
  <cp:revision>405</cp:revision>
  <dc:title>프로젝트 계획서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