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57" r:id="rId4"/>
    <p:sldId id="259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891129" y="1988702"/>
            <a:ext cx="5363452" cy="1858460"/>
          </a:xfrm>
        </p:spPr>
        <p:txBody>
          <a:bodyPr/>
          <a:lstStyle/>
          <a:p>
            <a:pPr lvl="0">
              <a:defRPr/>
            </a:pPr>
            <a:r>
              <a:rPr lang="ko-KR" altLang="en-US" sz="3300" b="1">
                <a:latin typeface="맑은 고딕"/>
              </a:rPr>
              <a:t>프로젝트 개발 진행 보고서 (웹 기반 Flutter 앱)</a:t>
            </a:r>
            <a:endParaRPr lang="ko-KR" altLang="en-US" sz="3300" b="1">
              <a:latin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12465" y="3429000"/>
            <a:ext cx="1851666" cy="551008"/>
          </a:xfrm>
        </p:spPr>
        <p:txBody>
          <a:bodyPr>
            <a:noAutofit/>
          </a:bodyPr>
          <a:lstStyle/>
          <a:p>
            <a:pPr marL="0" lvl="0" indent="0">
              <a:buNone/>
              <a:defRPr/>
            </a:pPr>
            <a:endParaRPr lang="ko-KR" altLang="en-US" sz="15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500">
                <a:latin typeface="맑은 고딕"/>
                <a:cs typeface="함초롬돋움"/>
              </a:rPr>
              <a:t>발표자 : 손영준</a:t>
            </a:r>
            <a:endParaRPr lang="ko-KR" altLang="en-US" sz="1500">
              <a:latin typeface="맑은 고딕"/>
              <a:cs typeface="함초롬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706" y="190500"/>
            <a:ext cx="4738594" cy="644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308003"/>
            <a:ext cx="6812934" cy="6241992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300" b="1">
                <a:latin typeface="맑은 고딕"/>
                <a:cs typeface="함초롬돋움"/>
              </a:rPr>
              <a:t>프로젝트 개요</a:t>
            </a:r>
            <a:endParaRPr lang="ko-KR" altLang="en-US" sz="33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 b="1">
                <a:latin typeface="맑은 고딕"/>
                <a:cs typeface="함초롬돋움"/>
              </a:rPr>
              <a:t>프로젝트명: </a:t>
            </a:r>
            <a:r>
              <a:rPr lang="en-US" altLang="ko-KR" sz="1800" b="1">
                <a:latin typeface="맑은 고딕"/>
                <a:cs typeface="함초롬돋움"/>
              </a:rPr>
              <a:t>AudioWriter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목표: 오디오 비트를 재생하며 동시에 가사를 작성 및 저장할 수 있는 웹 기반 Flutter 앱 개발.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초기 목표: 유튜브 비트 재생 </a:t>
            </a:r>
            <a:r>
              <a:rPr lang="en-US" altLang="ko-KR" sz="1800">
                <a:latin typeface="맑은 고딕"/>
                <a:cs typeface="함초롬돋움"/>
              </a:rPr>
              <a:t>&gt;</a:t>
            </a:r>
            <a:r>
              <a:rPr lang="ko-KR" altLang="en-US" sz="1800">
                <a:latin typeface="맑은 고딕"/>
                <a:cs typeface="함초롬돋움"/>
              </a:rPr>
              <a:t> 실패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확정 목표: 오디오 비트 재생 - 앱 내 </a:t>
            </a:r>
            <a:r>
              <a:rPr lang="en-US" altLang="ko-KR" sz="1800">
                <a:latin typeface="맑은 고딕"/>
                <a:cs typeface="함초롬돋움"/>
              </a:rPr>
              <a:t>file_picker </a:t>
            </a:r>
            <a:r>
              <a:rPr lang="ko-KR" altLang="en-US" sz="1800">
                <a:latin typeface="맑은 고딕"/>
                <a:cs typeface="함초롬돋움"/>
              </a:rPr>
              <a:t>패키지 사용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 b="1">
                <a:latin typeface="맑은 고딕"/>
                <a:cs typeface="함초롬돋움"/>
              </a:rPr>
              <a:t>개발 동기</a:t>
            </a:r>
            <a:endParaRPr lang="ko-KR" altLang="en-US" sz="18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기존에 비트를 들으며 가사를 적을 때 유튜브 비트를 듣는 것이 불편했으며, 여러 앱을 오가는 비효율적인 작업 방식과 집중력 저하 문제를 해결하고자 함. 이 앱을 통해 가사 작업을 더 편하고 효율적으로 만드는 것이 목적임.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 b="1">
                <a:latin typeface="맑은 고딕"/>
                <a:cs typeface="함초롬돋움"/>
              </a:rPr>
              <a:t>주요 기능</a:t>
            </a:r>
            <a:endParaRPr lang="ko-KR" altLang="en-US" sz="18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비트 재생 기능 (오디오 파일) : 오디오 파일(.mp3 등) 재생 및 컨트롤 (재생, 일시정지, 빨리 감기/되감기)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가사 작성 및 저장 기능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가사 편집 기능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비트 플레이어와 가사 입력창의 통합 UI 구성</a:t>
            </a:r>
            <a:endParaRPr lang="ko-KR" altLang="en-US" sz="1800">
              <a:latin typeface="맑은 고딕"/>
              <a:cs typeface="함초롬돋움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6712" y="308004"/>
            <a:ext cx="4477551" cy="6241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108" y="134470"/>
            <a:ext cx="3810556" cy="6350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latin typeface="한컴 윤고딕 240"/>
                <a:ea typeface="한컴 윤고딕 240"/>
              </a:rPr>
              <a:t> </a:t>
            </a:r>
            <a:r>
              <a:rPr lang="ko" sz="2500" b="1">
                <a:latin typeface="한컴 윤고딕 240"/>
                <a:ea typeface="한컴 윤고딕 240"/>
              </a:rPr>
              <a:t>요구사항 수집 및 분석</a:t>
            </a:r>
            <a:endParaRPr lang="ko" sz="2500" b="1">
              <a:latin typeface="한컴 윤고딕 240"/>
              <a:ea typeface="한컴 윤고딕 24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92456" y="909141"/>
          <a:ext cx="12007084" cy="3819524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094078"/>
                <a:gridCol w="1451683"/>
                <a:gridCol w="1138815"/>
                <a:gridCol w="1009976"/>
                <a:gridCol w="1088011"/>
                <a:gridCol w="1077973"/>
                <a:gridCol w="859154"/>
                <a:gridCol w="1567663"/>
                <a:gridCol w="1471013"/>
                <a:gridCol w="1248718"/>
              </a:tblGrid>
              <a:tr h="2172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요구사항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설명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우선순위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상태 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기술이해도 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예상소요시간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참고사항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사용자 사례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리스크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완료 기준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4348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오디오 비트 재생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(file_picker)</a:t>
                      </a:r>
                      <a:endParaRPr lang="en-US" altLang="ko-KR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앱 내에서 MP3 등  오디오 파일 재생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진행 중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just_audio 패키지 사용, 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file picker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10시간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웹 브라우저 자동 재생 정책 문제 없음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사용자가 비트를 들으며 가사 작성 가능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오디오 파일 로드 오류 가능성, 웹 지원 안정성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끊김 없이 오디오 재생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836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 작성 및 저장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가사를 작성하고 로컬에 저장한다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진행 중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Hive DB 사용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Hive DB 효율적인 로컬 데이터 저장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사용자가 가사를 자유롭게 작성하고 저장, 불러올 수 있음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저장 및 불러오기 기능 동작 문제 가능성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저장 및 불러오기 정상 작동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24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 편집 기능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작성한 가사를 수정할 수 있다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진행중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UI 수정 및 데이터 연동 필요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 불러오기 후 TextField에 표시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사용자가 가사를 편리하게 편집 가능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UI 복잡성 증가, 데이터 동기화 문제 가능성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편집 및 재저장 정상 작동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20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UI 통합 화면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영상 플레이어와 가사 입력창을 한 화면에 배치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진행 중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Flutter Column/Row, Expanded 위젯 활용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 편의성 및 집중도 향상 목표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한 화면에서 비트 듣기와 가사 작성 가능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화면 크기별 레이아웃 문제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모든 기능이 한 화면에 동시 동작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 sz="3300"/>
              <a:t>개발 환경 및 도구  </a:t>
            </a:r>
            <a:endParaRPr lang="ko-KR" altLang="en-US" sz="3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500"/>
              <a:t>OS: Windows 11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IDE: Android Studio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언어: Dart, Flutter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주요 패키지: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flutter (SDK)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hive, hive_flutter (로컬 데이터 저장)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just_audio (오디오 재생)</a:t>
            </a:r>
            <a:endParaRPr lang="ko-KR" altLang="en-US" sz="2500"/>
          </a:p>
          <a:p>
            <a:pPr lvl="0">
              <a:defRPr/>
            </a:pPr>
            <a:r>
              <a:rPr lang="en-US" altLang="ko-KR" sz="2500"/>
              <a:t>file_picker</a:t>
            </a:r>
            <a:r>
              <a:rPr lang="ko-KR" altLang="en-US" sz="2500"/>
              <a:t> 사용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(이전: Youtuber_flutter 사용 고려되었으나 최종 제외됨)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참고 자료: Flutter 공식 문서, 라이브러리 문서, 온라인 커뮤니티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 sz="3000"/>
              <a:t> 개발 방향 설정 및 초기 환경 문제</a:t>
            </a:r>
            <a:endParaRPr lang="ko-KR" altLang="en-US" sz="3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  <a:defRPr/>
            </a:pPr>
            <a:r>
              <a:rPr lang="ko-KR" altLang="en-US" sz="2000" b="1"/>
              <a:t>초기 개발 및 유튜브 재생 시도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/>
              <a:t>Flutter 웹 환경 설정 후 유튜브 재생 패키지(youtuber_flutter)를 사용해 기본 재생 UI를 만들고 상태 감지 기능도 추가함.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 b="1"/>
              <a:t>발생한 문제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/>
              <a:t>isPaused 상태 관련 오류와 "컨트롤러가 준비되지 않음" 오류가 발생함.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주요 원인은 최신 브라우저 자동 재생 정책으로 인해 유튜브 플레이어가 정상 작동하지 않음.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 b="1"/>
              <a:t>프로젝트 방향 전환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/>
              <a:t>유튜브 재생 문제로 로컬 오디오 재생으로 전환.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youtuber_flutter 패키지 제거, 대신 안정적인 just_audio 패키지를 도입하고 앱 내 </a:t>
            </a:r>
            <a:r>
              <a:rPr lang="en-US" altLang="ko-KR" sz="2000"/>
              <a:t>file_picker </a:t>
            </a:r>
            <a:r>
              <a:rPr lang="ko-KR" altLang="en-US" sz="2000"/>
              <a:t>패키지를 를 오디오 파일을 포함하여 재생하도록 변경.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 b="1">
                <a:effectLst/>
              </a:rPr>
              <a:t>File_picker </a:t>
            </a:r>
            <a:r>
              <a:rPr lang="ko-KR" altLang="en-US" sz="2000" b="1">
                <a:effectLst/>
              </a:rPr>
              <a:t>패키지</a:t>
            </a:r>
            <a:endParaRPr lang="ko-KR" altLang="en-US" sz="2000" b="1">
              <a:effectLst/>
            </a:endParaRPr>
          </a:p>
          <a:p>
            <a:pPr lvl="0">
              <a:defRPr/>
            </a:pPr>
            <a:r>
              <a:rPr lang="ko-KR" altLang="en-US" sz="2000"/>
              <a:t>파일 탐색기를 사용하여 파일을 선택할 수 있도록 도와주는 패키지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단일 또는 여러 개의 파일을 선택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모바일(Android, iOS), 웹, 데스크톱 플랫폼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7389" y="391869"/>
            <a:ext cx="10875106" cy="6064617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ko-KR" altLang="en-US" sz="3300">
                <a:latin typeface="맑은 고딕"/>
              </a:rPr>
              <a:t>프로젝트 개발 일정 요약 (9주차 ~ 15주차)</a:t>
            </a:r>
            <a:endParaRPr lang="ko-KR" altLang="en-US" sz="3300">
              <a:latin typeface="맑은 고딕"/>
            </a:endParaRPr>
          </a:p>
          <a:p>
            <a:pPr lvl="0">
              <a:defRPr/>
            </a:pPr>
            <a:endParaRPr lang="ko-KR" altLang="en-US" sz="15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9주차: 프로젝트 계획 수립 및 요구사항 정리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10주차: 시스템 설계 및 개발 환경 설정 (초기 앱 환경 문제 및 웹 전환 포함)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11주차: 레이아웃 설계 및 기본 UI 구현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12주차: 핵심 기능 개발 I (오디오 재생, 가사 작성/저장)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13주차: 핵심 기능 개발 II (가사 편집, UI 개선)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14주차: 기능 테스트 및 오류 수정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15주차: 최종 점검 및 발표 자료 준비</a:t>
            </a:r>
            <a:endParaRPr lang="ko-KR" altLang="en-US" sz="2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165299" y="282034"/>
            <a:ext cx="2543994" cy="57150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간트차트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노션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165299" y="1135377"/>
            <a:ext cx="11861401" cy="28575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노션 링크주소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 :　https://www.notion.so/2031286b318580629a32fe7d615b0076?v=2031286b318580c78fe5000c844449de&amp;source=copy_link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37865"/>
            <a:ext cx="12192000" cy="2982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482</ep:Words>
  <ep:PresentationFormat>화면 슬라이드 쇼(4:3)</ep:PresentationFormat>
  <ep:Paragraphs>49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프로젝트 개발 진행 보고서 (웹 기반 Flutter 앱)</vt:lpstr>
      <vt:lpstr>슬라이드 2</vt:lpstr>
      <vt:lpstr>요구사항 수집 및 분석</vt:lpstr>
      <vt:lpstr>개발 환경 및 도구</vt:lpstr>
      <vt:lpstr>개발 방향 설정 및 초기 환경 문제</vt:lpstr>
      <vt:lpstr>슬라이드 6</vt:lpstr>
      <vt:lpstr>간트차트(노션)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2025-05-17T16:06:22.022</dcterms:created>
  <dc:creator>sycj8</dc:creator>
  <cp:lastModifiedBy>sycj8</cp:lastModifiedBy>
  <dcterms:modified xsi:type="dcterms:W3CDTF">2025-06-02T05:19:02.551</dcterms:modified>
  <cp:revision>376</cp:revision>
  <dc:title>프로젝트 계획서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