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72" r:id="rId2"/>
    <p:sldId id="256" r:id="rId3"/>
    <p:sldId id="274" r:id="rId4"/>
    <p:sldId id="275" r:id="rId5"/>
    <p:sldId id="273" r:id="rId6"/>
    <p:sldId id="277" r:id="rId7"/>
    <p:sldId id="276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32B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4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Git, Github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ko-KR" altLang="en-US" sz="1662" b="1" baseline="0" smtClean="0">
                <a:latin typeface="+mj-ea"/>
                <a:ea typeface="+mj-ea"/>
              </a:rPr>
              <a:t>익히기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1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github.com/pric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</a:rPr>
              <a:t>Git, Github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</a:rPr>
              <a:t>기초사용법</a:t>
            </a:r>
            <a:r>
              <a:rPr lang="en-US" altLang="ko-KR" sz="6000" b="1">
                <a:solidFill>
                  <a:schemeClr val="bg1"/>
                </a:solidFill>
              </a:rPr>
              <a:t/>
            </a:r>
            <a:br>
              <a:rPr lang="en-US" altLang="ko-KR" sz="6000" b="1">
                <a:solidFill>
                  <a:schemeClr val="bg1"/>
                </a:solidFill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60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01- Git </a:t>
            </a:r>
            <a:r>
              <a:rPr lang="ko-KR" altLang="en-US" sz="1292" smtClean="0">
                <a:latin typeface="+mj-ea"/>
                <a:ea typeface="+mj-ea"/>
              </a:rPr>
              <a:t>설치하기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670" y="1254778"/>
            <a:ext cx="75715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200" smtClean="0"/>
              <a:t>아래 링크에서 자신의 시스템과 맞는 버전의 </a:t>
            </a:r>
            <a:r>
              <a:rPr lang="en-US" altLang="ko-KR" sz="1200" smtClean="0"/>
              <a:t>installer</a:t>
            </a:r>
            <a:r>
              <a:rPr lang="ko-KR" altLang="en-US" sz="1200" smtClean="0"/>
              <a:t>를 다운로드 한다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>
                <a:hlinkClick r:id="rId2"/>
              </a:rPr>
              <a:t>https://git-scm.com/downloads</a:t>
            </a:r>
            <a:endParaRPr lang="ko-KR" altLang="en-US" sz="9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5" y="2111894"/>
            <a:ext cx="3104771" cy="240790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71314" y="4652083"/>
            <a:ext cx="3226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2. </a:t>
            </a:r>
            <a:r>
              <a:rPr lang="ko-KR" altLang="en-US" sz="1200" smtClean="0"/>
              <a:t>설치화면의 기본 체크된 상태로 다음으로 넘어간다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14" y="2111895"/>
            <a:ext cx="3109469" cy="241155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28913" y="4658826"/>
            <a:ext cx="346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3. Use Git from the Windows Command Prompt</a:t>
            </a:r>
            <a:r>
              <a:rPr lang="ko-KR" altLang="en-US" sz="1200" smtClean="0"/>
              <a:t>를 선택하고 설치를 마무리한다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971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02- Github </a:t>
            </a:r>
            <a:r>
              <a:rPr lang="ko-KR" altLang="en-US" sz="1292" smtClean="0">
                <a:latin typeface="+mj-ea"/>
                <a:ea typeface="+mj-ea"/>
              </a:rPr>
              <a:t>설치 및 </a:t>
            </a:r>
            <a:r>
              <a:rPr lang="en-US" altLang="ko-KR" sz="1292" smtClean="0">
                <a:latin typeface="+mj-ea"/>
                <a:ea typeface="+mj-ea"/>
              </a:rPr>
              <a:t>Github </a:t>
            </a:r>
            <a:r>
              <a:rPr lang="ko-KR" altLang="en-US" sz="1292" smtClean="0">
                <a:latin typeface="+mj-ea"/>
                <a:ea typeface="+mj-ea"/>
              </a:rPr>
              <a:t>계정 등록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670" y="1254778"/>
            <a:ext cx="75715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200" smtClean="0"/>
              <a:t>아래 링크에서 윈도우용 </a:t>
            </a:r>
            <a:r>
              <a:rPr lang="en-US" altLang="ko-KR" sz="1200" smtClean="0"/>
              <a:t>Github Desktop Installer</a:t>
            </a:r>
            <a:r>
              <a:rPr lang="ko-KR" altLang="en-US" sz="1200" smtClean="0"/>
              <a:t>를 다운받아 설치한다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>
                <a:hlinkClick r:id="rId3"/>
              </a:rPr>
              <a:t>https://desktop.github.com</a:t>
            </a:r>
            <a:r>
              <a:rPr lang="en-US" altLang="ko-KR" sz="1200" smtClean="0">
                <a:hlinkClick r:id="rId3"/>
              </a:rPr>
              <a:t>/</a:t>
            </a:r>
            <a:endParaRPr lang="en-US" altLang="ko-KR" sz="1200" smtClean="0"/>
          </a:p>
          <a:p>
            <a:r>
              <a:rPr lang="en-US" altLang="ko-KR" sz="1200" smtClean="0"/>
              <a:t>Github Desktop</a:t>
            </a:r>
            <a:r>
              <a:rPr lang="ko-KR" altLang="en-US" sz="1200" smtClean="0"/>
              <a:t>를 설치완료하고 실행하면 </a:t>
            </a:r>
            <a:r>
              <a:rPr lang="en-US" altLang="ko-KR" sz="1200" smtClean="0"/>
              <a:t>Github</a:t>
            </a:r>
            <a:r>
              <a:rPr lang="ko-KR" altLang="en-US" sz="1200" smtClean="0"/>
              <a:t>의 계정 정보를 요구한다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38" name="TextBox 37"/>
          <p:cNvSpPr txBox="1"/>
          <p:nvPr/>
        </p:nvSpPr>
        <p:spPr>
          <a:xfrm>
            <a:off x="4587314" y="2180954"/>
            <a:ext cx="3908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2. </a:t>
            </a:r>
            <a:r>
              <a:rPr lang="en-US" altLang="ko-KR" sz="1200" smtClean="0">
                <a:hlinkClick r:id="rId4"/>
              </a:rPr>
              <a:t>https://github.com/pricing</a:t>
            </a:r>
            <a:r>
              <a:rPr lang="en-US" altLang="ko-KR" sz="1200" smtClean="0"/>
              <a:t> </a:t>
            </a:r>
            <a:r>
              <a:rPr lang="ko-KR" altLang="en-US" sz="1200" smtClean="0"/>
              <a:t>에서 계정을 등록을 시작한다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필요한 정보를 입력하고 </a:t>
            </a:r>
            <a:r>
              <a:rPr lang="en-US" altLang="ko-KR" sz="1200" smtClean="0"/>
              <a:t>Free Plan</a:t>
            </a:r>
            <a:r>
              <a:rPr lang="ko-KR" altLang="en-US" sz="1200" smtClean="0"/>
              <a:t>으로 계정등록을 완료한다</a:t>
            </a:r>
            <a:r>
              <a:rPr lang="en-US" altLang="ko-KR" sz="1200" smtClean="0"/>
              <a:t>. </a:t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3. </a:t>
            </a:r>
            <a:r>
              <a:rPr lang="ko-KR" altLang="en-US" sz="1200" smtClean="0"/>
              <a:t>등록한 계정정보를 </a:t>
            </a:r>
            <a:r>
              <a:rPr lang="en-US" altLang="ko-KR" sz="1200" smtClean="0"/>
              <a:t>Github Desktop</a:t>
            </a:r>
            <a:r>
              <a:rPr lang="ko-KR" altLang="en-US" sz="1200" smtClean="0"/>
              <a:t>에 입력하여 </a:t>
            </a:r>
            <a:r>
              <a:rPr lang="en-US" altLang="ko-KR" sz="1200" smtClean="0"/>
              <a:t>Github Desktop</a:t>
            </a:r>
            <a:r>
              <a:rPr lang="ko-KR" altLang="en-US" sz="1200" smtClean="0"/>
              <a:t>의 사용준비를 완료한다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509312"/>
              </p:ext>
            </p:extLst>
          </p:nvPr>
        </p:nvGraphicFramePr>
        <p:xfrm>
          <a:off x="799496" y="2196540"/>
          <a:ext cx="3644845" cy="296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Image" r:id="rId5" imgW="8888760" imgH="7225200" progId="Photoshop.Image.16">
                  <p:embed/>
                </p:oleObj>
              </mc:Choice>
              <mc:Fallback>
                <p:oleObj name="Image" r:id="rId5" imgW="8888760" imgH="72252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496" y="2196540"/>
                        <a:ext cx="3644845" cy="2962738"/>
                      </a:xfrm>
                      <a:prstGeom prst="rect">
                        <a:avLst/>
                      </a:prstGeom>
                      <a:ln w="63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914400" y="3448800"/>
            <a:ext cx="1180800" cy="73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131715"/>
              </p:ext>
            </p:extLst>
          </p:nvPr>
        </p:nvGraphicFramePr>
        <p:xfrm>
          <a:off x="2672813" y="2250171"/>
          <a:ext cx="3863975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Image" r:id="rId3" imgW="7885440" imgH="5053680" progId="Photoshop.Image.16">
                  <p:embed/>
                </p:oleObj>
              </mc:Choice>
              <mc:Fallback>
                <p:oleObj name="Image" r:id="rId3" imgW="7885440" imgH="5053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2813" y="2250171"/>
                        <a:ext cx="3863975" cy="2478087"/>
                      </a:xfrm>
                      <a:prstGeom prst="rect">
                        <a:avLst/>
                      </a:prstGeom>
                      <a:ln w="635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2892" y="690180"/>
            <a:ext cx="5906129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03- Github Local </a:t>
            </a:r>
            <a:r>
              <a:rPr lang="ko-KR" altLang="en-US" sz="1292" smtClean="0">
                <a:latin typeface="+mj-ea"/>
                <a:ea typeface="+mj-ea"/>
              </a:rPr>
              <a:t>저장소 만들기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6748" y="1699666"/>
            <a:ext cx="2650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클릭하여 새로운 저장소를 생성한다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65790" y="3059723"/>
            <a:ext cx="3153655" cy="2180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27083" y="3828277"/>
            <a:ext cx="1144320" cy="3990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78777" y="2686929"/>
            <a:ext cx="405765" cy="208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55883" y="3338733"/>
            <a:ext cx="384665" cy="1852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37692" y="2356339"/>
            <a:ext cx="419686" cy="330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1" idx="1"/>
          </p:cNvCxnSpPr>
          <p:nvPr/>
        </p:nvCxnSpPr>
        <p:spPr>
          <a:xfrm flipH="1" flipV="1">
            <a:off x="2067951" y="2032782"/>
            <a:ext cx="569741" cy="4888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62939" y="1683254"/>
            <a:ext cx="265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Create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탭이 활성화 되어 있다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481660" y="2032782"/>
            <a:ext cx="526439" cy="648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9178" y="3024374"/>
            <a:ext cx="1691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이름을 입력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2426677" y="3165231"/>
            <a:ext cx="539262" cy="82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81873" y="3296349"/>
            <a:ext cx="1855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저장소의 로컬위치를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지정한다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화살표 연결선 20"/>
          <p:cNvCxnSpPr>
            <a:endCxn id="20" idx="1"/>
          </p:cNvCxnSpPr>
          <p:nvPr/>
        </p:nvCxnSpPr>
        <p:spPr>
          <a:xfrm>
            <a:off x="6135859" y="3431346"/>
            <a:ext cx="646014" cy="804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40907" y="4932890"/>
            <a:ext cx="1855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생성 완료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487594" y="4234375"/>
            <a:ext cx="21102" cy="675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04- Github Local </a:t>
            </a:r>
            <a:r>
              <a:rPr lang="ko-KR" altLang="en-US" sz="1292" smtClean="0">
                <a:latin typeface="+mj-ea"/>
                <a:ea typeface="+mj-ea"/>
              </a:rPr>
              <a:t>파일변경 확인 및 커밋</a:t>
            </a:r>
            <a:r>
              <a:rPr lang="en-US" altLang="ko-KR" sz="1292" smtClean="0">
                <a:latin typeface="+mj-ea"/>
                <a:ea typeface="+mj-ea"/>
              </a:rPr>
              <a:t>(Commit)</a:t>
            </a:r>
            <a:r>
              <a:rPr lang="ko-KR" altLang="en-US" sz="1292" smtClean="0">
                <a:latin typeface="+mj-ea"/>
                <a:ea typeface="+mj-ea"/>
              </a:rPr>
              <a:t>하기</a:t>
            </a:r>
            <a:endParaRPr lang="ko-KR" altLang="en-US" sz="1292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58" y="1579256"/>
            <a:ext cx="4608512" cy="3124924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898382" y="4049734"/>
            <a:ext cx="1230705" cy="4151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00763" y="4502172"/>
            <a:ext cx="1230705" cy="19127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908" y="2221708"/>
            <a:ext cx="1206892" cy="1600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79095" y="2221707"/>
            <a:ext cx="2507456" cy="24360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05526" y="1993506"/>
            <a:ext cx="3816744" cy="171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29526" y="1650207"/>
            <a:ext cx="428224" cy="1595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1900238" y="2878932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206" y="2671764"/>
            <a:ext cx="14216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파일들 목록을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확인하고 최종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파일들 선택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3864769" y="1335882"/>
            <a:ext cx="568387" cy="3808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6028" y="1209677"/>
            <a:ext cx="1636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Change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변경사항 확인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1888332" y="4281489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30" idx="1"/>
          </p:cNvCxnSpPr>
          <p:nvPr/>
        </p:nvCxnSpPr>
        <p:spPr>
          <a:xfrm>
            <a:off x="3264694" y="4692671"/>
            <a:ext cx="100013" cy="2852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7206" y="4095753"/>
            <a:ext cx="139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변경사항 요약 제목 및</a:t>
            </a:r>
            <a:endParaRPr lang="en-US" altLang="ko-KR" sz="9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자세한 설명 문구 삽입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4707" y="4862515"/>
            <a:ext cx="1576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최종확인 및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83437" y="2916922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95197" y="2809876"/>
            <a:ext cx="163683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내용 보기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CSS,HTML, Javascript,</a:t>
            </a:r>
          </a:p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C,C#,Java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등의 파일안에서 수정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추가된 내용을 확인할 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-PPT,DOC,PSD,AI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특정 프로그램을 위한 바이너리 파일의 변경사항은 볼 수 없다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714393" y="2076341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1865" y="1847851"/>
            <a:ext cx="163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저장소의 파일들이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되었던 이력을 볼수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0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26" y="1578769"/>
            <a:ext cx="4614141" cy="3128741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04- Github Local </a:t>
            </a:r>
            <a:r>
              <a:rPr lang="ko-KR" altLang="en-US" sz="1292" smtClean="0">
                <a:latin typeface="+mj-ea"/>
                <a:ea typeface="+mj-ea"/>
              </a:rPr>
              <a:t>파일변경 확인 및 커밋</a:t>
            </a:r>
            <a:r>
              <a:rPr lang="en-US" altLang="ko-KR" sz="1292" smtClean="0">
                <a:latin typeface="+mj-ea"/>
                <a:ea typeface="+mj-ea"/>
              </a:rPr>
              <a:t>(Commit)</a:t>
            </a:r>
            <a:r>
              <a:rPr lang="ko-KR" altLang="en-US" sz="1292" smtClean="0">
                <a:latin typeface="+mj-ea"/>
                <a:ea typeface="+mj-ea"/>
              </a:rPr>
              <a:t>하기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07908" y="2221708"/>
            <a:ext cx="1206892" cy="1600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79095" y="2221707"/>
            <a:ext cx="2507456" cy="24360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05526" y="1993506"/>
            <a:ext cx="3816744" cy="171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65282" y="1643063"/>
            <a:ext cx="406793" cy="1666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1900238" y="2878932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2919" y="2771777"/>
            <a:ext cx="1435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내역 리스트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172075" y="1370014"/>
            <a:ext cx="321469" cy="3530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7766" y="1116808"/>
            <a:ext cx="1636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History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변경이력 확인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83437" y="2916922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95197" y="2809876"/>
            <a:ext cx="163683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내용 보기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CSS,HTML, Javascript,</a:t>
            </a:r>
          </a:p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C,C#,Java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등의 파일안에서 수정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추가된 내용을 확인할 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-PPT,DOC,PSD,AI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특정 프로그램을 위한 바이너리 파일의 변경사항은 볼 수 없다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714393" y="2076341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1865" y="1847851"/>
            <a:ext cx="163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저장소의 파일들이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되었던 이력을 볼수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3619" y="2309813"/>
            <a:ext cx="373856" cy="1394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272213" y="2443163"/>
            <a:ext cx="21431" cy="25288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35490" y="5022058"/>
            <a:ext cx="205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Revert </a:t>
            </a:r>
            <a:r>
              <a:rPr lang="ko-KR" altLang="en-US" sz="9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클릭하면 이전 상태로 되돌린다</a:t>
            </a:r>
            <a:r>
              <a:rPr lang="en-US" altLang="ko-KR" sz="9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1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7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5788" y="1621631"/>
            <a:ext cx="4257675" cy="41790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05- Git </a:t>
            </a:r>
            <a:r>
              <a:rPr lang="ko-KR" altLang="en-US" sz="1292" smtClean="0">
                <a:latin typeface="+mj-ea"/>
                <a:ea typeface="+mj-ea"/>
              </a:rPr>
              <a:t>기본개념 및 이해</a:t>
            </a:r>
            <a:endParaRPr lang="ko-KR" altLang="en-US" sz="1292">
              <a:latin typeface="+mj-ea"/>
              <a:ea typeface="+mj-ea"/>
            </a:endParaRPr>
          </a:p>
        </p:txBody>
      </p:sp>
      <p:pic>
        <p:nvPicPr>
          <p:cNvPr id="8" name="Picture 2" descr="http://git-scm.com/figures/18333fig010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93" y="1963201"/>
            <a:ext cx="3696976" cy="34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93482" y="1709738"/>
            <a:ext cx="35933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Git</a:t>
            </a:r>
            <a:r>
              <a:rPr lang="ko-KR" altLang="en-US" sz="1050"/>
              <a:t>은 파일을 </a:t>
            </a:r>
            <a:r>
              <a:rPr lang="en-US" altLang="ko-KR" sz="1050"/>
              <a:t>Committed, Modified, Staged </a:t>
            </a:r>
            <a:r>
              <a:rPr lang="ko-KR" altLang="en-US" sz="1050"/>
              <a:t>이렇게 세가지 상태로 </a:t>
            </a:r>
            <a:r>
              <a:rPr lang="ko-KR" altLang="en-US" sz="1050"/>
              <a:t>관리한다</a:t>
            </a:r>
            <a:r>
              <a:rPr lang="en-US" altLang="ko-KR" sz="1050" smtClean="0"/>
              <a:t>.</a:t>
            </a:r>
            <a:br>
              <a:rPr lang="en-US" altLang="ko-KR" sz="1050" smtClean="0"/>
            </a:br>
            <a:endParaRPr lang="en-US" altLang="ko-KR" sz="105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rgbClr val="00B0F0"/>
                </a:solidFill>
              </a:rPr>
              <a:t>Commited</a:t>
            </a:r>
            <a:r>
              <a:rPr lang="en-US" altLang="ko-KR" sz="1050"/>
              <a:t> - </a:t>
            </a:r>
            <a:r>
              <a:rPr lang="ko-KR" altLang="en-US" sz="1050"/>
              <a:t>데이터가 로컬 저장소에 안전하게 저장됐다는 것을 의미한다</a:t>
            </a:r>
            <a:r>
              <a:rPr lang="en-US" altLang="ko-KR" sz="105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rgbClr val="00B0F0"/>
                </a:solidFill>
              </a:rPr>
              <a:t>Modified</a:t>
            </a:r>
            <a:r>
              <a:rPr lang="en-US" altLang="ko-KR" sz="1050"/>
              <a:t> - </a:t>
            </a:r>
            <a:r>
              <a:rPr lang="ko-KR" altLang="en-US" sz="1050"/>
              <a:t>수정한 파일을 아직 로컬 저장소에 커밋하지 않은 것을 말한다</a:t>
            </a:r>
            <a:r>
              <a:rPr lang="en-US" altLang="ko-KR" sz="105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rgbClr val="00B0F0"/>
                </a:solidFill>
              </a:rPr>
              <a:t>Staged</a:t>
            </a:r>
            <a:r>
              <a:rPr lang="en-US" altLang="ko-KR" sz="1050"/>
              <a:t> - </a:t>
            </a:r>
            <a:r>
              <a:rPr lang="ko-KR" altLang="en-US" sz="1050"/>
              <a:t>현재 수정한 파일을 곧 커밋할 것이라고 표시한 상태를 </a:t>
            </a:r>
            <a:r>
              <a:rPr lang="ko-KR" altLang="en-US" sz="1050"/>
              <a:t>의미한다</a:t>
            </a:r>
            <a:r>
              <a:rPr lang="en-US" altLang="ko-KR" sz="1050" smtClean="0"/>
              <a:t>.</a:t>
            </a:r>
            <a:br>
              <a:rPr lang="en-US" altLang="ko-KR" sz="1050" smtClean="0"/>
            </a:br>
            <a:endParaRPr lang="en-US" altLang="ko-KR" sz="1050"/>
          </a:p>
          <a:p>
            <a:r>
              <a:rPr lang="en-US" altLang="ko-KR" sz="1050"/>
              <a:t>Git </a:t>
            </a:r>
            <a:r>
              <a:rPr lang="ko-KR" altLang="en-US" sz="1050"/>
              <a:t>디렉토리에 있는 파일들은 </a:t>
            </a:r>
            <a:r>
              <a:rPr lang="en-US" altLang="ko-KR" sz="1050"/>
              <a:t>Committed </a:t>
            </a:r>
            <a:r>
              <a:rPr lang="ko-KR" altLang="en-US" sz="1050"/>
              <a:t>상태이다</a:t>
            </a:r>
            <a:r>
              <a:rPr lang="en-US" altLang="ko-KR" sz="1050"/>
              <a:t>. </a:t>
            </a:r>
            <a:r>
              <a:rPr lang="ko-KR" altLang="en-US" sz="1050"/>
              <a:t>파일을 수정하고 </a:t>
            </a:r>
            <a:r>
              <a:rPr lang="en-US" altLang="ko-KR" sz="1050"/>
              <a:t>Staging Area</a:t>
            </a:r>
            <a:r>
              <a:rPr lang="ko-KR" altLang="en-US" sz="1050"/>
              <a:t>에 추가했다면 </a:t>
            </a:r>
            <a:r>
              <a:rPr lang="en-US" altLang="ko-KR" sz="1050"/>
              <a:t>Staged</a:t>
            </a:r>
            <a:r>
              <a:rPr lang="ko-KR" altLang="en-US" sz="1050"/>
              <a:t>이다</a:t>
            </a:r>
            <a:r>
              <a:rPr lang="en-US" altLang="ko-KR" sz="1050"/>
              <a:t>. </a:t>
            </a:r>
            <a:r>
              <a:rPr lang="ko-KR" altLang="en-US" sz="1050"/>
              <a:t>그리고 </a:t>
            </a:r>
            <a:r>
              <a:rPr lang="en-US" altLang="ko-KR" sz="1050"/>
              <a:t>Checkout</a:t>
            </a:r>
            <a:r>
              <a:rPr lang="ko-KR" altLang="en-US" sz="1050"/>
              <a:t>하고 나서 수정했지만</a:t>
            </a:r>
            <a:r>
              <a:rPr lang="en-US" altLang="ko-KR" sz="1050"/>
              <a:t>, </a:t>
            </a:r>
            <a:r>
              <a:rPr lang="ko-KR" altLang="en-US" sz="1050"/>
              <a:t>아직 </a:t>
            </a:r>
            <a:r>
              <a:rPr lang="en-US" altLang="ko-KR" sz="1050"/>
              <a:t>Staging Area</a:t>
            </a:r>
            <a:r>
              <a:rPr lang="ko-KR" altLang="en-US" sz="1050"/>
              <a:t>에 추가하지 않았다면 </a:t>
            </a:r>
            <a:r>
              <a:rPr lang="en-US" altLang="ko-KR" sz="1050"/>
              <a:t>Modified</a:t>
            </a:r>
            <a:r>
              <a:rPr lang="ko-KR" altLang="en-US" sz="1050"/>
              <a:t>이다</a:t>
            </a:r>
            <a:r>
              <a:rPr lang="en-US" altLang="ko-KR" sz="1050"/>
              <a:t>.</a:t>
            </a:r>
          </a:p>
          <a:p>
            <a:r>
              <a:rPr lang="en-US" altLang="ko-KR" sz="105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05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30" y="121405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작업흐름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7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Git Bash - Bash Shell </a:t>
            </a:r>
            <a:r>
              <a:rPr lang="ko-KR" altLang="en-US" sz="1292" smtClean="0">
                <a:latin typeface="+mj-ea"/>
                <a:ea typeface="+mj-ea"/>
              </a:rPr>
              <a:t>기초 명령어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53875"/>
              </p:ext>
            </p:extLst>
          </p:nvPr>
        </p:nvGraphicFramePr>
        <p:xfrm>
          <a:off x="598140" y="1247823"/>
          <a:ext cx="7878967" cy="26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98"/>
                <a:gridCol w="527326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ls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현재 디렉토리 내 내용 출력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mkdir </a:t>
                      </a:r>
                      <a:r>
                        <a:rPr lang="en-US" altLang="ko-KR" sz="8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directoryname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디렉토리 생성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rm -rf </a:t>
                      </a:r>
                      <a:r>
                        <a:rPr lang="en-US" altLang="ko-KR" sz="8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directoryname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디렉토리와 포함된 파일들을 모두 삭제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 kern="1200">
                        <a:solidFill>
                          <a:srgbClr val="00B0F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 kern="120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2499</TotalTime>
  <Words>242</Words>
  <Application>Microsoft Office PowerPoint</Application>
  <PresentationFormat>화면 슬라이드 쇼(4:3)</PresentationFormat>
  <Paragraphs>48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</vt:lpstr>
      <vt:lpstr>맑은 고딕</vt:lpstr>
      <vt:lpstr>Arial</vt:lpstr>
      <vt:lpstr>Calibri</vt:lpstr>
      <vt:lpstr>Calibri Light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sabin</dc:creator>
  <cp:lastModifiedBy>sabin</cp:lastModifiedBy>
  <cp:revision>157</cp:revision>
  <dcterms:created xsi:type="dcterms:W3CDTF">2015-10-02T14:28:41Z</dcterms:created>
  <dcterms:modified xsi:type="dcterms:W3CDTF">2015-10-21T19:09:29Z</dcterms:modified>
</cp:coreProperties>
</file>